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8" r:id="rId2"/>
    <p:sldId id="259" r:id="rId3"/>
    <p:sldId id="257" r:id="rId4"/>
    <p:sldId id="260" r:id="rId5"/>
    <p:sldId id="262" r:id="rId6"/>
    <p:sldId id="263" r:id="rId7"/>
    <p:sldId id="264" r:id="rId8"/>
    <p:sldId id="265" r:id="rId9"/>
    <p:sldId id="267" r:id="rId10"/>
    <p:sldId id="268" r:id="rId11"/>
    <p:sldId id="269" r:id="rId12"/>
    <p:sldId id="272" r:id="rId13"/>
    <p:sldId id="271" r:id="rId14"/>
    <p:sldId id="273" r:id="rId15"/>
    <p:sldId id="261"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9" r:id="rId51"/>
    <p:sldId id="310" r:id="rId52"/>
    <p:sldId id="25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9F92E0-37AF-4F12-BC7C-22B08546CE78}" v="292" dt="2022-04-02T09:09:10.521"/>
    <p1510:client id="{D916C399-82C8-4CCD-AA0B-60115BB6DE6C}" v="833" dt="2022-04-02T10:48:21.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ake lathery" userId="2890fb1585a1374a" providerId="Windows Live" clId="Web-{A09F92E0-37AF-4F12-BC7C-22B08546CE78}"/>
    <pc:docChg chg="addSld delSld modSld sldOrd">
      <pc:chgData name="blake lathery" userId="2890fb1585a1374a" providerId="Windows Live" clId="Web-{A09F92E0-37AF-4F12-BC7C-22B08546CE78}" dt="2022-04-02T09:09:10.521" v="186" actId="14100"/>
      <pc:docMkLst>
        <pc:docMk/>
      </pc:docMkLst>
      <pc:sldChg chg="ord">
        <pc:chgData name="blake lathery" userId="2890fb1585a1374a" providerId="Windows Live" clId="Web-{A09F92E0-37AF-4F12-BC7C-22B08546CE78}" dt="2022-04-02T08:39:17.068" v="2"/>
        <pc:sldMkLst>
          <pc:docMk/>
          <pc:sldMk cId="109857222" sldId="256"/>
        </pc:sldMkLst>
      </pc:sldChg>
      <pc:sldChg chg="modSp add">
        <pc:chgData name="blake lathery" userId="2890fb1585a1374a" providerId="Windows Live" clId="Web-{A09F92E0-37AF-4F12-BC7C-22B08546CE78}" dt="2022-04-02T08:44:55.436" v="43" actId="20577"/>
        <pc:sldMkLst>
          <pc:docMk/>
          <pc:sldMk cId="2685562218" sldId="257"/>
        </pc:sldMkLst>
        <pc:spChg chg="mod">
          <ac:chgData name="blake lathery" userId="2890fb1585a1374a" providerId="Windows Live" clId="Web-{A09F92E0-37AF-4F12-BC7C-22B08546CE78}" dt="2022-04-02T08:44:55.436" v="43" actId="20577"/>
          <ac:spMkLst>
            <pc:docMk/>
            <pc:sldMk cId="2685562218" sldId="257"/>
            <ac:spMk id="4" creationId="{5B458F16-0C9F-419B-8F03-98280847A895}"/>
          </ac:spMkLst>
        </pc:spChg>
        <pc:spChg chg="mod">
          <ac:chgData name="blake lathery" userId="2890fb1585a1374a" providerId="Windows Live" clId="Web-{A09F92E0-37AF-4F12-BC7C-22B08546CE78}" dt="2022-04-02T08:43:08.620" v="35" actId="20577"/>
          <ac:spMkLst>
            <pc:docMk/>
            <pc:sldMk cId="2685562218" sldId="257"/>
            <ac:spMk id="6" creationId="{0BA26DE6-4C09-4E39-A23A-4C79AF15FFB3}"/>
          </ac:spMkLst>
        </pc:spChg>
      </pc:sldChg>
      <pc:sldChg chg="add">
        <pc:chgData name="blake lathery" userId="2890fb1585a1374a" providerId="Windows Live" clId="Web-{A09F92E0-37AF-4F12-BC7C-22B08546CE78}" dt="2022-04-02T08:39:11.005" v="1"/>
        <pc:sldMkLst>
          <pc:docMk/>
          <pc:sldMk cId="1775322787" sldId="258"/>
        </pc:sldMkLst>
      </pc:sldChg>
      <pc:sldChg chg="modSp add ord">
        <pc:chgData name="blake lathery" userId="2890fb1585a1374a" providerId="Windows Live" clId="Web-{A09F92E0-37AF-4F12-BC7C-22B08546CE78}" dt="2022-04-02T08:52:36.760" v="92"/>
        <pc:sldMkLst>
          <pc:docMk/>
          <pc:sldMk cId="3179174391" sldId="259"/>
        </pc:sldMkLst>
        <pc:spChg chg="mod">
          <ac:chgData name="blake lathery" userId="2890fb1585a1374a" providerId="Windows Live" clId="Web-{A09F92E0-37AF-4F12-BC7C-22B08546CE78}" dt="2022-04-02T08:45:34.734" v="51" actId="20577"/>
          <ac:spMkLst>
            <pc:docMk/>
            <pc:sldMk cId="3179174391" sldId="259"/>
            <ac:spMk id="2" creationId="{144D4DDC-1B82-4B81-97AE-1DF19DCB546E}"/>
          </ac:spMkLst>
        </pc:spChg>
        <pc:spChg chg="mod">
          <ac:chgData name="blake lathery" userId="2890fb1585a1374a" providerId="Windows Live" clId="Web-{A09F92E0-37AF-4F12-BC7C-22B08546CE78}" dt="2022-04-02T08:52:36.760" v="92"/>
          <ac:spMkLst>
            <pc:docMk/>
            <pc:sldMk cId="3179174391" sldId="259"/>
            <ac:spMk id="15" creationId="{D6CBCC51-EAC2-4564-A9D7-F64FE001AE06}"/>
          </ac:spMkLst>
        </pc:spChg>
      </pc:sldChg>
      <pc:sldChg chg="modSp add replId">
        <pc:chgData name="blake lathery" userId="2890fb1585a1374a" providerId="Windows Live" clId="Web-{A09F92E0-37AF-4F12-BC7C-22B08546CE78}" dt="2022-04-02T08:44:53.233" v="42" actId="20577"/>
        <pc:sldMkLst>
          <pc:docMk/>
          <pc:sldMk cId="850104491" sldId="260"/>
        </pc:sldMkLst>
        <pc:spChg chg="mod">
          <ac:chgData name="blake lathery" userId="2890fb1585a1374a" providerId="Windows Live" clId="Web-{A09F92E0-37AF-4F12-BC7C-22B08546CE78}" dt="2022-04-02T08:44:53.233" v="42" actId="20577"/>
          <ac:spMkLst>
            <pc:docMk/>
            <pc:sldMk cId="850104491" sldId="260"/>
            <ac:spMk id="4" creationId="{5B458F16-0C9F-419B-8F03-98280847A895}"/>
          </ac:spMkLst>
        </pc:spChg>
        <pc:spChg chg="mod">
          <ac:chgData name="blake lathery" userId="2890fb1585a1374a" providerId="Windows Live" clId="Web-{A09F92E0-37AF-4F12-BC7C-22B08546CE78}" dt="2022-04-02T08:43:40.027" v="38" actId="20577"/>
          <ac:spMkLst>
            <pc:docMk/>
            <pc:sldMk cId="850104491" sldId="260"/>
            <ac:spMk id="6" creationId="{0BA26DE6-4C09-4E39-A23A-4C79AF15FFB3}"/>
          </ac:spMkLst>
        </pc:spChg>
      </pc:sldChg>
      <pc:sldChg chg="add ord">
        <pc:chgData name="blake lathery" userId="2890fb1585a1374a" providerId="Windows Live" clId="Web-{A09F92E0-37AF-4F12-BC7C-22B08546CE78}" dt="2022-04-02T08:52:15.353" v="88"/>
        <pc:sldMkLst>
          <pc:docMk/>
          <pc:sldMk cId="1856946371" sldId="261"/>
        </pc:sldMkLst>
      </pc:sldChg>
      <pc:sldChg chg="modSp add ord replId">
        <pc:chgData name="blake lathery" userId="2890fb1585a1374a" providerId="Windows Live" clId="Web-{A09F92E0-37AF-4F12-BC7C-22B08546CE78}" dt="2022-04-02T08:54:29.028" v="108" actId="20577"/>
        <pc:sldMkLst>
          <pc:docMk/>
          <pc:sldMk cId="3869294090" sldId="262"/>
        </pc:sldMkLst>
        <pc:spChg chg="mod">
          <ac:chgData name="blake lathery" userId="2890fb1585a1374a" providerId="Windows Live" clId="Web-{A09F92E0-37AF-4F12-BC7C-22B08546CE78}" dt="2022-04-02T08:54:29.028" v="108" actId="20577"/>
          <ac:spMkLst>
            <pc:docMk/>
            <pc:sldMk cId="3869294090" sldId="262"/>
            <ac:spMk id="4" creationId="{5B458F16-0C9F-419B-8F03-98280847A895}"/>
          </ac:spMkLst>
        </pc:spChg>
        <pc:spChg chg="mod">
          <ac:chgData name="blake lathery" userId="2890fb1585a1374a" providerId="Windows Live" clId="Web-{A09F92E0-37AF-4F12-BC7C-22B08546CE78}" dt="2022-04-02T08:54:08.184" v="98"/>
          <ac:spMkLst>
            <pc:docMk/>
            <pc:sldMk cId="3869294090" sldId="262"/>
            <ac:spMk id="6" creationId="{0BA26DE6-4C09-4E39-A23A-4C79AF15FFB3}"/>
          </ac:spMkLst>
        </pc:spChg>
      </pc:sldChg>
      <pc:sldChg chg="modSp add replId">
        <pc:chgData name="blake lathery" userId="2890fb1585a1374a" providerId="Windows Live" clId="Web-{A09F92E0-37AF-4F12-BC7C-22B08546CE78}" dt="2022-04-02T08:56:49.812" v="127" actId="20577"/>
        <pc:sldMkLst>
          <pc:docMk/>
          <pc:sldMk cId="1722181582" sldId="263"/>
        </pc:sldMkLst>
        <pc:spChg chg="mod">
          <ac:chgData name="blake lathery" userId="2890fb1585a1374a" providerId="Windows Live" clId="Web-{A09F92E0-37AF-4F12-BC7C-22B08546CE78}" dt="2022-04-02T08:56:49.812" v="127" actId="20577"/>
          <ac:spMkLst>
            <pc:docMk/>
            <pc:sldMk cId="1722181582" sldId="263"/>
            <ac:spMk id="4" creationId="{5B458F16-0C9F-419B-8F03-98280847A895}"/>
          </ac:spMkLst>
        </pc:spChg>
        <pc:spChg chg="mod">
          <ac:chgData name="blake lathery" userId="2890fb1585a1374a" providerId="Windows Live" clId="Web-{A09F92E0-37AF-4F12-BC7C-22B08546CE78}" dt="2022-04-02T08:55:44.170" v="116" actId="20577"/>
          <ac:spMkLst>
            <pc:docMk/>
            <pc:sldMk cId="1722181582" sldId="263"/>
            <ac:spMk id="6" creationId="{0BA26DE6-4C09-4E39-A23A-4C79AF15FFB3}"/>
          </ac:spMkLst>
        </pc:spChg>
      </pc:sldChg>
      <pc:sldChg chg="modSp add replId">
        <pc:chgData name="blake lathery" userId="2890fb1585a1374a" providerId="Windows Live" clId="Web-{A09F92E0-37AF-4F12-BC7C-22B08546CE78}" dt="2022-04-02T08:57:28.298" v="136"/>
        <pc:sldMkLst>
          <pc:docMk/>
          <pc:sldMk cId="3587119301" sldId="264"/>
        </pc:sldMkLst>
        <pc:spChg chg="mod">
          <ac:chgData name="blake lathery" userId="2890fb1585a1374a" providerId="Windows Live" clId="Web-{A09F92E0-37AF-4F12-BC7C-22B08546CE78}" dt="2022-04-02T08:57:11.657" v="133" actId="20577"/>
          <ac:spMkLst>
            <pc:docMk/>
            <pc:sldMk cId="3587119301" sldId="264"/>
            <ac:spMk id="4" creationId="{5B458F16-0C9F-419B-8F03-98280847A895}"/>
          </ac:spMkLst>
        </pc:spChg>
        <pc:spChg chg="mod">
          <ac:chgData name="blake lathery" userId="2890fb1585a1374a" providerId="Windows Live" clId="Web-{A09F92E0-37AF-4F12-BC7C-22B08546CE78}" dt="2022-04-02T08:57:28.298" v="136"/>
          <ac:spMkLst>
            <pc:docMk/>
            <pc:sldMk cId="3587119301" sldId="264"/>
            <ac:spMk id="6" creationId="{0BA26DE6-4C09-4E39-A23A-4C79AF15FFB3}"/>
          </ac:spMkLst>
        </pc:spChg>
      </pc:sldChg>
      <pc:sldChg chg="modSp add replId">
        <pc:chgData name="blake lathery" userId="2890fb1585a1374a" providerId="Windows Live" clId="Web-{A09F92E0-37AF-4F12-BC7C-22B08546CE78}" dt="2022-04-02T08:58:24.299" v="147" actId="20577"/>
        <pc:sldMkLst>
          <pc:docMk/>
          <pc:sldMk cId="602039344" sldId="265"/>
        </pc:sldMkLst>
        <pc:spChg chg="mod">
          <ac:chgData name="blake lathery" userId="2890fb1585a1374a" providerId="Windows Live" clId="Web-{A09F92E0-37AF-4F12-BC7C-22B08546CE78}" dt="2022-04-02T08:58:12.111" v="143" actId="20577"/>
          <ac:spMkLst>
            <pc:docMk/>
            <pc:sldMk cId="602039344" sldId="265"/>
            <ac:spMk id="4" creationId="{5B458F16-0C9F-419B-8F03-98280847A895}"/>
          </ac:spMkLst>
        </pc:spChg>
        <pc:spChg chg="mod">
          <ac:chgData name="blake lathery" userId="2890fb1585a1374a" providerId="Windows Live" clId="Web-{A09F92E0-37AF-4F12-BC7C-22B08546CE78}" dt="2022-04-02T08:58:24.299" v="147" actId="20577"/>
          <ac:spMkLst>
            <pc:docMk/>
            <pc:sldMk cId="602039344" sldId="265"/>
            <ac:spMk id="6" creationId="{0BA26DE6-4C09-4E39-A23A-4C79AF15FFB3}"/>
          </ac:spMkLst>
        </pc:spChg>
      </pc:sldChg>
      <pc:sldChg chg="add del replId">
        <pc:chgData name="blake lathery" userId="2890fb1585a1374a" providerId="Windows Live" clId="Web-{A09F92E0-37AF-4F12-BC7C-22B08546CE78}" dt="2022-04-02T08:59:21.550" v="150"/>
        <pc:sldMkLst>
          <pc:docMk/>
          <pc:sldMk cId="1750513511" sldId="266"/>
        </pc:sldMkLst>
      </pc:sldChg>
      <pc:sldChg chg="addSp delSp modSp add mod setBg">
        <pc:chgData name="blake lathery" userId="2890fb1585a1374a" providerId="Windows Live" clId="Web-{A09F92E0-37AF-4F12-BC7C-22B08546CE78}" dt="2022-04-02T09:05:16.371" v="178"/>
        <pc:sldMkLst>
          <pc:docMk/>
          <pc:sldMk cId="2395067336" sldId="267"/>
        </pc:sldMkLst>
        <pc:spChg chg="mod">
          <ac:chgData name="blake lathery" userId="2890fb1585a1374a" providerId="Windows Live" clId="Web-{A09F92E0-37AF-4F12-BC7C-22B08546CE78}" dt="2022-04-02T08:59:26.051" v="151" actId="20577"/>
          <ac:spMkLst>
            <pc:docMk/>
            <pc:sldMk cId="2395067336" sldId="267"/>
            <ac:spMk id="13" creationId="{5061D109-04F4-4466-81F5-244A4142D5B4}"/>
          </ac:spMkLst>
        </pc:spChg>
        <pc:spChg chg="add del">
          <ac:chgData name="blake lathery" userId="2890fb1585a1374a" providerId="Windows Live" clId="Web-{A09F92E0-37AF-4F12-BC7C-22B08546CE78}" dt="2022-04-02T09:05:01.590" v="175"/>
          <ac:spMkLst>
            <pc:docMk/>
            <pc:sldMk cId="2395067336" sldId="267"/>
            <ac:spMk id="18" creationId="{42A4FC2C-047E-45A5-965D-8E1E3BF09BC6}"/>
          </ac:spMkLst>
        </pc:spChg>
        <pc:spChg chg="add del">
          <ac:chgData name="blake lathery" userId="2890fb1585a1374a" providerId="Windows Live" clId="Web-{A09F92E0-37AF-4F12-BC7C-22B08546CE78}" dt="2022-04-02T09:05:16.356" v="177"/>
          <ac:spMkLst>
            <pc:docMk/>
            <pc:sldMk cId="2395067336" sldId="267"/>
            <ac:spMk id="20" creationId="{3B432D73-5C38-474F-AF96-A3228731BF36}"/>
          </ac:spMkLst>
        </pc:spChg>
        <pc:spChg chg="add">
          <ac:chgData name="blake lathery" userId="2890fb1585a1374a" providerId="Windows Live" clId="Web-{A09F92E0-37AF-4F12-BC7C-22B08546CE78}" dt="2022-04-02T09:05:16.371" v="178"/>
          <ac:spMkLst>
            <pc:docMk/>
            <pc:sldMk cId="2395067336" sldId="267"/>
            <ac:spMk id="22" creationId="{42A4FC2C-047E-45A5-965D-8E1E3BF09BC6}"/>
          </ac:spMkLst>
        </pc:spChg>
        <pc:picChg chg="add del mod">
          <ac:chgData name="blake lathery" userId="2890fb1585a1374a" providerId="Windows Live" clId="Web-{A09F92E0-37AF-4F12-BC7C-22B08546CE78}" dt="2022-04-02T09:00:24.239" v="159"/>
          <ac:picMkLst>
            <pc:docMk/>
            <pc:sldMk cId="2395067336" sldId="267"/>
            <ac:picMk id="2" creationId="{CFDF3576-7357-57A9-81C5-C7E3A6C1CACD}"/>
          </ac:picMkLst>
        </pc:picChg>
        <pc:picChg chg="add del mod">
          <ac:chgData name="blake lathery" userId="2890fb1585a1374a" providerId="Windows Live" clId="Web-{A09F92E0-37AF-4F12-BC7C-22B08546CE78}" dt="2022-04-02T09:02:26.680" v="166"/>
          <ac:picMkLst>
            <pc:docMk/>
            <pc:sldMk cId="2395067336" sldId="267"/>
            <ac:picMk id="3" creationId="{25DD18B4-7F00-D436-EDB5-F0037ABD4036}"/>
          </ac:picMkLst>
        </pc:picChg>
        <pc:picChg chg="del">
          <ac:chgData name="blake lathery" userId="2890fb1585a1374a" providerId="Windows Live" clId="Web-{A09F92E0-37AF-4F12-BC7C-22B08546CE78}" dt="2022-04-02T09:02:10.023" v="162"/>
          <ac:picMkLst>
            <pc:docMk/>
            <pc:sldMk cId="2395067336" sldId="267"/>
            <ac:picMk id="4" creationId="{FAF34431-F73E-4FC3-BBD1-0DC65A1D9D55}"/>
          </ac:picMkLst>
        </pc:picChg>
        <pc:picChg chg="add mod ord">
          <ac:chgData name="blake lathery" userId="2890fb1585a1374a" providerId="Windows Live" clId="Web-{A09F92E0-37AF-4F12-BC7C-22B08546CE78}" dt="2022-04-02T09:05:16.371" v="178"/>
          <ac:picMkLst>
            <pc:docMk/>
            <pc:sldMk cId="2395067336" sldId="267"/>
            <ac:picMk id="5" creationId="{BA8245EF-FAA5-09AE-423E-E2DF8ADBFA72}"/>
          </ac:picMkLst>
        </pc:picChg>
      </pc:sldChg>
      <pc:sldChg chg="addSp delSp modSp add replId">
        <pc:chgData name="blake lathery" userId="2890fb1585a1374a" providerId="Windows Live" clId="Web-{A09F92E0-37AF-4F12-BC7C-22B08546CE78}" dt="2022-04-02T09:09:10.521" v="186" actId="14100"/>
        <pc:sldMkLst>
          <pc:docMk/>
          <pc:sldMk cId="4149027580" sldId="268"/>
        </pc:sldMkLst>
        <pc:spChg chg="del">
          <ac:chgData name="blake lathery" userId="2890fb1585a1374a" providerId="Windows Live" clId="Web-{A09F92E0-37AF-4F12-BC7C-22B08546CE78}" dt="2022-04-02T09:07:11.081" v="180"/>
          <ac:spMkLst>
            <pc:docMk/>
            <pc:sldMk cId="4149027580" sldId="268"/>
            <ac:spMk id="13" creationId="{5061D109-04F4-4466-81F5-244A4142D5B4}"/>
          </ac:spMkLst>
        </pc:spChg>
        <pc:picChg chg="add mod">
          <ac:chgData name="blake lathery" userId="2890fb1585a1374a" providerId="Windows Live" clId="Web-{A09F92E0-37AF-4F12-BC7C-22B08546CE78}" dt="2022-04-02T09:09:10.521" v="186" actId="14100"/>
          <ac:picMkLst>
            <pc:docMk/>
            <pc:sldMk cId="4149027580" sldId="268"/>
            <ac:picMk id="2" creationId="{946E7330-CBC9-A6D3-CDF8-84E0204F5DA9}"/>
          </ac:picMkLst>
        </pc:picChg>
        <pc:picChg chg="del">
          <ac:chgData name="blake lathery" userId="2890fb1585a1374a" providerId="Windows Live" clId="Web-{A09F92E0-37AF-4F12-BC7C-22B08546CE78}" dt="2022-04-02T09:07:14.753" v="181"/>
          <ac:picMkLst>
            <pc:docMk/>
            <pc:sldMk cId="4149027580" sldId="268"/>
            <ac:picMk id="5" creationId="{BA8245EF-FAA5-09AE-423E-E2DF8ADBFA72}"/>
          </ac:picMkLst>
        </pc:picChg>
      </pc:sldChg>
    </pc:docChg>
  </pc:docChgLst>
  <pc:docChgLst>
    <pc:chgData name="blake lathery" userId="2890fb1585a1374a" providerId="Windows Live" clId="Web-{D916C399-82C8-4CCD-AA0B-60115BB6DE6C}"/>
    <pc:docChg chg="addSld delSld modSld sldOrd">
      <pc:chgData name="blake lathery" userId="2890fb1585a1374a" providerId="Windows Live" clId="Web-{D916C399-82C8-4CCD-AA0B-60115BB6DE6C}" dt="2022-04-02T10:48:21.042" v="627"/>
      <pc:docMkLst>
        <pc:docMk/>
      </pc:docMkLst>
      <pc:sldChg chg="addSp delSp modSp ord">
        <pc:chgData name="blake lathery" userId="2890fb1585a1374a" providerId="Windows Live" clId="Web-{D916C399-82C8-4CCD-AA0B-60115BB6DE6C}" dt="2022-04-02T09:31:12.278" v="128" actId="1076"/>
        <pc:sldMkLst>
          <pc:docMk/>
          <pc:sldMk cId="1856946371" sldId="261"/>
        </pc:sldMkLst>
        <pc:spChg chg="add del">
          <ac:chgData name="blake lathery" userId="2890fb1585a1374a" providerId="Windows Live" clId="Web-{D916C399-82C8-4CCD-AA0B-60115BB6DE6C}" dt="2022-04-02T09:29:47.042" v="114"/>
          <ac:spMkLst>
            <pc:docMk/>
            <pc:sldMk cId="1856946371" sldId="261"/>
            <ac:spMk id="2" creationId="{E7B52E44-9CD6-496B-2D85-8473CDA7FB31}"/>
          </ac:spMkLst>
        </pc:spChg>
        <pc:spChg chg="mod">
          <ac:chgData name="blake lathery" userId="2890fb1585a1374a" providerId="Windows Live" clId="Web-{D916C399-82C8-4CCD-AA0B-60115BB6DE6C}" dt="2022-04-02T09:22:46.154" v="97" actId="20577"/>
          <ac:spMkLst>
            <pc:docMk/>
            <pc:sldMk cId="1856946371" sldId="261"/>
            <ac:spMk id="9" creationId="{6481EDB2-1161-47B2-A840-2E8D44969A41}"/>
          </ac:spMkLst>
        </pc:spChg>
        <pc:spChg chg="mod">
          <ac:chgData name="blake lathery" userId="2890fb1585a1374a" providerId="Windows Live" clId="Web-{D916C399-82C8-4CCD-AA0B-60115BB6DE6C}" dt="2022-04-02T09:21:33.793" v="62" actId="20577"/>
          <ac:spMkLst>
            <pc:docMk/>
            <pc:sldMk cId="1856946371" sldId="261"/>
            <ac:spMk id="10" creationId="{6D96D764-D5D7-49B4-AD41-04605321E5C5}"/>
          </ac:spMkLst>
        </pc:spChg>
        <pc:spChg chg="mod">
          <ac:chgData name="blake lathery" userId="2890fb1585a1374a" providerId="Windows Live" clId="Web-{D916C399-82C8-4CCD-AA0B-60115BB6DE6C}" dt="2022-04-02T09:31:12.278" v="128" actId="1076"/>
          <ac:spMkLst>
            <pc:docMk/>
            <pc:sldMk cId="1856946371" sldId="261"/>
            <ac:spMk id="15" creationId="{D6CBCC51-EAC2-4564-A9D7-F64FE001AE06}"/>
          </ac:spMkLst>
        </pc:spChg>
        <pc:picChg chg="mod">
          <ac:chgData name="blake lathery" userId="2890fb1585a1374a" providerId="Windows Live" clId="Web-{D916C399-82C8-4CCD-AA0B-60115BB6DE6C}" dt="2022-04-02T09:30:51.262" v="126" actId="14100"/>
          <ac:picMkLst>
            <pc:docMk/>
            <pc:sldMk cId="1856946371" sldId="261"/>
            <ac:picMk id="7" creationId="{C34616B5-01F5-48FA-A889-8F872E07990D}"/>
          </ac:picMkLst>
        </pc:picChg>
      </pc:sldChg>
      <pc:sldChg chg="modSp">
        <pc:chgData name="blake lathery" userId="2890fb1585a1374a" providerId="Windows Live" clId="Web-{D916C399-82C8-4CCD-AA0B-60115BB6DE6C}" dt="2022-04-02T09:41:37.230" v="176" actId="20577"/>
        <pc:sldMkLst>
          <pc:docMk/>
          <pc:sldMk cId="3869294090" sldId="262"/>
        </pc:sldMkLst>
        <pc:spChg chg="mod">
          <ac:chgData name="blake lathery" userId="2890fb1585a1374a" providerId="Windows Live" clId="Web-{D916C399-82C8-4CCD-AA0B-60115BB6DE6C}" dt="2022-04-02T09:41:37.230" v="176" actId="20577"/>
          <ac:spMkLst>
            <pc:docMk/>
            <pc:sldMk cId="3869294090" sldId="262"/>
            <ac:spMk id="4" creationId="{5B458F16-0C9F-419B-8F03-98280847A895}"/>
          </ac:spMkLst>
        </pc:spChg>
      </pc:sldChg>
      <pc:sldChg chg="addSp delSp modSp mod setBg setClrOvrMap">
        <pc:chgData name="blake lathery" userId="2890fb1585a1374a" providerId="Windows Live" clId="Web-{D916C399-82C8-4CCD-AA0B-60115BB6DE6C}" dt="2022-04-02T09:11:36.639" v="16"/>
        <pc:sldMkLst>
          <pc:docMk/>
          <pc:sldMk cId="4149027580" sldId="268"/>
        </pc:sldMkLst>
        <pc:spChg chg="add del">
          <ac:chgData name="blake lathery" userId="2890fb1585a1374a" providerId="Windows Live" clId="Web-{D916C399-82C8-4CCD-AA0B-60115BB6DE6C}" dt="2022-04-02T09:11:36.639" v="16"/>
          <ac:spMkLst>
            <pc:docMk/>
            <pc:sldMk cId="4149027580" sldId="268"/>
            <ac:spMk id="22" creationId="{42A4FC2C-047E-45A5-965D-8E1E3BF09BC6}"/>
          </ac:spMkLst>
        </pc:spChg>
        <pc:spChg chg="add del">
          <ac:chgData name="blake lathery" userId="2890fb1585a1374a" providerId="Windows Live" clId="Web-{D916C399-82C8-4CCD-AA0B-60115BB6DE6C}" dt="2022-04-02T09:10:40.450" v="7"/>
          <ac:spMkLst>
            <pc:docMk/>
            <pc:sldMk cId="4149027580" sldId="268"/>
            <ac:spMk id="24" creationId="{AB8C311F-7253-4AED-9701-7FC0708C41C7}"/>
          </ac:spMkLst>
        </pc:spChg>
        <pc:spChg chg="add del">
          <ac:chgData name="blake lathery" userId="2890fb1585a1374a" providerId="Windows Live" clId="Web-{D916C399-82C8-4CCD-AA0B-60115BB6DE6C}" dt="2022-04-02T09:11:34.373" v="13"/>
          <ac:spMkLst>
            <pc:docMk/>
            <pc:sldMk cId="4149027580" sldId="268"/>
            <ac:spMk id="25" creationId="{42A4FC2C-047E-45A5-965D-8E1E3BF09BC6}"/>
          </ac:spMkLst>
        </pc:spChg>
        <pc:spChg chg="add del">
          <ac:chgData name="blake lathery" userId="2890fb1585a1374a" providerId="Windows Live" clId="Web-{D916C399-82C8-4CCD-AA0B-60115BB6DE6C}" dt="2022-04-02T09:10:25.918" v="3"/>
          <ac:spMkLst>
            <pc:docMk/>
            <pc:sldMk cId="4149027580" sldId="268"/>
            <ac:spMk id="27" creationId="{42A4FC2C-047E-45A5-965D-8E1E3BF09BC6}"/>
          </ac:spMkLst>
        </pc:spChg>
        <pc:spChg chg="add del">
          <ac:chgData name="blake lathery" userId="2890fb1585a1374a" providerId="Windows Live" clId="Web-{D916C399-82C8-4CCD-AA0B-60115BB6DE6C}" dt="2022-04-02T09:10:40.450" v="7"/>
          <ac:spMkLst>
            <pc:docMk/>
            <pc:sldMk cId="4149027580" sldId="268"/>
            <ac:spMk id="29" creationId="{E2384209-CB15-4CDF-9D31-C44FD9A3F20D}"/>
          </ac:spMkLst>
        </pc:spChg>
        <pc:spChg chg="add del">
          <ac:chgData name="blake lathery" userId="2890fb1585a1374a" providerId="Windows Live" clId="Web-{D916C399-82C8-4CCD-AA0B-60115BB6DE6C}" dt="2022-04-02T09:10:40.450" v="7"/>
          <ac:spMkLst>
            <pc:docMk/>
            <pc:sldMk cId="4149027580" sldId="268"/>
            <ac:spMk id="31" creationId="{2633B3B5-CC90-43F0-8714-D31D1F3F0209}"/>
          </ac:spMkLst>
        </pc:spChg>
        <pc:spChg chg="add del">
          <ac:chgData name="blake lathery" userId="2890fb1585a1374a" providerId="Windows Live" clId="Web-{D916C399-82C8-4CCD-AA0B-60115BB6DE6C}" dt="2022-04-02T09:10:40.450" v="7"/>
          <ac:spMkLst>
            <pc:docMk/>
            <pc:sldMk cId="4149027580" sldId="268"/>
            <ac:spMk id="33" creationId="{A8D57A06-A426-446D-B02C-A2DC6B62E45E}"/>
          </ac:spMkLst>
        </pc:spChg>
        <pc:spChg chg="add del">
          <ac:chgData name="blake lathery" userId="2890fb1585a1374a" providerId="Windows Live" clId="Web-{D916C399-82C8-4CCD-AA0B-60115BB6DE6C}" dt="2022-04-02T09:11:18.607" v="9"/>
          <ac:spMkLst>
            <pc:docMk/>
            <pc:sldMk cId="4149027580" sldId="268"/>
            <ac:spMk id="35" creationId="{42A4FC2C-047E-45A5-965D-8E1E3BF09BC6}"/>
          </ac:spMkLst>
        </pc:spChg>
        <pc:picChg chg="del">
          <ac:chgData name="blake lathery" userId="2890fb1585a1374a" providerId="Windows Live" clId="Web-{D916C399-82C8-4CCD-AA0B-60115BB6DE6C}" dt="2022-04-02T09:10:12.699" v="0"/>
          <ac:picMkLst>
            <pc:docMk/>
            <pc:sldMk cId="4149027580" sldId="268"/>
            <ac:picMk id="2" creationId="{946E7330-CBC9-A6D3-CDF8-84E0204F5DA9}"/>
          </ac:picMkLst>
        </pc:picChg>
        <pc:picChg chg="add mod">
          <ac:chgData name="blake lathery" userId="2890fb1585a1374a" providerId="Windows Live" clId="Web-{D916C399-82C8-4CCD-AA0B-60115BB6DE6C}" dt="2022-04-02T09:11:36.639" v="16"/>
          <ac:picMkLst>
            <pc:docMk/>
            <pc:sldMk cId="4149027580" sldId="268"/>
            <ac:picMk id="3" creationId="{EC46EC63-7B62-8F1A-D58A-C6EA91F0EDB5}"/>
          </ac:picMkLst>
        </pc:picChg>
        <pc:picChg chg="ord">
          <ac:chgData name="blake lathery" userId="2890fb1585a1374a" providerId="Windows Live" clId="Web-{D916C399-82C8-4CCD-AA0B-60115BB6DE6C}" dt="2022-04-02T09:11:36.639" v="16"/>
          <ac:picMkLst>
            <pc:docMk/>
            <pc:sldMk cId="4149027580" sldId="268"/>
            <ac:picMk id="6" creationId="{3D774337-F6E9-4C7F-82B5-4A5D5943FFEF}"/>
          </ac:picMkLst>
        </pc:picChg>
      </pc:sldChg>
      <pc:sldChg chg="addSp delSp modSp add mod replId setBg setClrOvrMap">
        <pc:chgData name="blake lathery" userId="2890fb1585a1374a" providerId="Windows Live" clId="Web-{D916C399-82C8-4CCD-AA0B-60115BB6DE6C}" dt="2022-04-02T09:20:00.025" v="57"/>
        <pc:sldMkLst>
          <pc:docMk/>
          <pc:sldMk cId="1121175081" sldId="269"/>
        </pc:sldMkLst>
        <pc:spChg chg="add del">
          <ac:chgData name="blake lathery" userId="2890fb1585a1374a" providerId="Windows Live" clId="Web-{D916C399-82C8-4CCD-AA0B-60115BB6DE6C}" dt="2022-04-02T09:13:08.469" v="35"/>
          <ac:spMkLst>
            <pc:docMk/>
            <pc:sldMk cId="1121175081" sldId="269"/>
            <ac:spMk id="8" creationId="{B670DBD5-770C-4383-9F54-5B86E86BD5BB}"/>
          </ac:spMkLst>
        </pc:spChg>
        <pc:spChg chg="add del">
          <ac:chgData name="blake lathery" userId="2890fb1585a1374a" providerId="Windows Live" clId="Web-{D916C399-82C8-4CCD-AA0B-60115BB6DE6C}" dt="2022-04-02T09:18:50.117" v="50"/>
          <ac:spMkLst>
            <pc:docMk/>
            <pc:sldMk cId="1121175081" sldId="269"/>
            <ac:spMk id="9" creationId="{42A4FC2C-047E-45A5-965D-8E1E3BF09BC6}"/>
          </ac:spMkLst>
        </pc:spChg>
        <pc:spChg chg="add del">
          <ac:chgData name="blake lathery" userId="2890fb1585a1374a" providerId="Windows Live" clId="Web-{D916C399-82C8-4CCD-AA0B-60115BB6DE6C}" dt="2022-04-02T09:18:32.023" v="46"/>
          <ac:spMkLst>
            <pc:docMk/>
            <pc:sldMk cId="1121175081" sldId="269"/>
            <ac:spMk id="10" creationId="{42A4FC2C-047E-45A5-965D-8E1E3BF09BC6}"/>
          </ac:spMkLst>
        </pc:spChg>
        <pc:spChg chg="add del">
          <ac:chgData name="blake lathery" userId="2890fb1585a1374a" providerId="Windows Live" clId="Web-{D916C399-82C8-4CCD-AA0B-60115BB6DE6C}" dt="2022-04-02T09:12:20.390" v="21"/>
          <ac:spMkLst>
            <pc:docMk/>
            <pc:sldMk cId="1121175081" sldId="269"/>
            <ac:spMk id="11" creationId="{42A4FC2C-047E-45A5-965D-8E1E3BF09BC6}"/>
          </ac:spMkLst>
        </pc:spChg>
        <pc:spChg chg="add del">
          <ac:chgData name="blake lathery" userId="2890fb1585a1374a" providerId="Windows Live" clId="Web-{D916C399-82C8-4CCD-AA0B-60115BB6DE6C}" dt="2022-04-02T09:18:32.023" v="45"/>
          <ac:spMkLst>
            <pc:docMk/>
            <pc:sldMk cId="1121175081" sldId="269"/>
            <ac:spMk id="12" creationId="{B670DBD5-770C-4383-9F54-5B86E86BD5BB}"/>
          </ac:spMkLst>
        </pc:spChg>
        <pc:spChg chg="add del">
          <ac:chgData name="blake lathery" userId="2890fb1585a1374a" providerId="Windows Live" clId="Web-{D916C399-82C8-4CCD-AA0B-60115BB6DE6C}" dt="2022-04-02T09:19:02.383" v="52"/>
          <ac:spMkLst>
            <pc:docMk/>
            <pc:sldMk cId="1121175081" sldId="269"/>
            <ac:spMk id="13" creationId="{B670DBD5-770C-4383-9F54-5B86E86BD5BB}"/>
          </ac:spMkLst>
        </pc:spChg>
        <pc:spChg chg="add del">
          <ac:chgData name="blake lathery" userId="2890fb1585a1374a" providerId="Windows Live" clId="Web-{D916C399-82C8-4CCD-AA0B-60115BB6DE6C}" dt="2022-04-02T09:18:02.929" v="41"/>
          <ac:spMkLst>
            <pc:docMk/>
            <pc:sldMk cId="1121175081" sldId="269"/>
            <ac:spMk id="15" creationId="{42A4FC2C-047E-45A5-965D-8E1E3BF09BC6}"/>
          </ac:spMkLst>
        </pc:spChg>
        <pc:spChg chg="add del">
          <ac:chgData name="blake lathery" userId="2890fb1585a1374a" providerId="Windows Live" clId="Web-{D916C399-82C8-4CCD-AA0B-60115BB6DE6C}" dt="2022-04-02T09:19:56.572" v="54"/>
          <ac:spMkLst>
            <pc:docMk/>
            <pc:sldMk cId="1121175081" sldId="269"/>
            <ac:spMk id="16" creationId="{32BC26D8-82FB-445E-AA49-62A77D7C1EE0}"/>
          </ac:spMkLst>
        </pc:spChg>
        <pc:spChg chg="add del">
          <ac:chgData name="blake lathery" userId="2890fb1585a1374a" providerId="Windows Live" clId="Web-{D916C399-82C8-4CCD-AA0B-60115BB6DE6C}" dt="2022-04-02T09:19:56.572" v="54"/>
          <ac:spMkLst>
            <pc:docMk/>
            <pc:sldMk cId="1121175081" sldId="269"/>
            <ac:spMk id="17" creationId="{CB44330D-EA18-4254-AA95-EB49948539B8}"/>
          </ac:spMkLst>
        </pc:spChg>
        <pc:spChg chg="add del">
          <ac:chgData name="blake lathery" userId="2890fb1585a1374a" providerId="Windows Live" clId="Web-{D916C399-82C8-4CCD-AA0B-60115BB6DE6C}" dt="2022-04-02T09:20:00.025" v="56"/>
          <ac:spMkLst>
            <pc:docMk/>
            <pc:sldMk cId="1121175081" sldId="269"/>
            <ac:spMk id="19" creationId="{42A4FC2C-047E-45A5-965D-8E1E3BF09BC6}"/>
          </ac:spMkLst>
        </pc:spChg>
        <pc:spChg chg="add">
          <ac:chgData name="blake lathery" userId="2890fb1585a1374a" providerId="Windows Live" clId="Web-{D916C399-82C8-4CCD-AA0B-60115BB6DE6C}" dt="2022-04-02T09:20:00.025" v="57"/>
          <ac:spMkLst>
            <pc:docMk/>
            <pc:sldMk cId="1121175081" sldId="269"/>
            <ac:spMk id="21" creationId="{32BC26D8-82FB-445E-AA49-62A77D7C1EE0}"/>
          </ac:spMkLst>
        </pc:spChg>
        <pc:spChg chg="add">
          <ac:chgData name="blake lathery" userId="2890fb1585a1374a" providerId="Windows Live" clId="Web-{D916C399-82C8-4CCD-AA0B-60115BB6DE6C}" dt="2022-04-02T09:20:00.025" v="57"/>
          <ac:spMkLst>
            <pc:docMk/>
            <pc:sldMk cId="1121175081" sldId="269"/>
            <ac:spMk id="22" creationId="{CB44330D-EA18-4254-AA95-EB49948539B8}"/>
          </ac:spMkLst>
        </pc:spChg>
        <pc:picChg chg="add del mod">
          <ac:chgData name="blake lathery" userId="2890fb1585a1374a" providerId="Windows Live" clId="Web-{D916C399-82C8-4CCD-AA0B-60115BB6DE6C}" dt="2022-04-02T09:13:27.641" v="38"/>
          <ac:picMkLst>
            <pc:docMk/>
            <pc:sldMk cId="1121175081" sldId="269"/>
            <ac:picMk id="2" creationId="{41BC5A96-6DDA-CABD-E164-6731B23C417E}"/>
          </ac:picMkLst>
        </pc:picChg>
        <pc:picChg chg="del">
          <ac:chgData name="blake lathery" userId="2890fb1585a1374a" providerId="Windows Live" clId="Web-{D916C399-82C8-4CCD-AA0B-60115BB6DE6C}" dt="2022-04-02T09:12:00.858" v="18"/>
          <ac:picMkLst>
            <pc:docMk/>
            <pc:sldMk cId="1121175081" sldId="269"/>
            <ac:picMk id="3" creationId="{EC46EC63-7B62-8F1A-D58A-C6EA91F0EDB5}"/>
          </ac:picMkLst>
        </pc:picChg>
        <pc:picChg chg="add del mod">
          <ac:chgData name="blake lathery" userId="2890fb1585a1374a" providerId="Windows Live" clId="Web-{D916C399-82C8-4CCD-AA0B-60115BB6DE6C}" dt="2022-04-02T09:18:35.289" v="47"/>
          <ac:picMkLst>
            <pc:docMk/>
            <pc:sldMk cId="1121175081" sldId="269"/>
            <ac:picMk id="4" creationId="{9B511D91-4701-A387-F296-6C7B90F6DE44}"/>
          </ac:picMkLst>
        </pc:picChg>
        <pc:picChg chg="add mod">
          <ac:chgData name="blake lathery" userId="2890fb1585a1374a" providerId="Windows Live" clId="Web-{D916C399-82C8-4CCD-AA0B-60115BB6DE6C}" dt="2022-04-02T09:20:00.025" v="57"/>
          <ac:picMkLst>
            <pc:docMk/>
            <pc:sldMk cId="1121175081" sldId="269"/>
            <ac:picMk id="5" creationId="{6BD17BE8-7C8E-ADB7-4B05-5220424B7EE4}"/>
          </ac:picMkLst>
        </pc:picChg>
        <pc:picChg chg="ord">
          <ac:chgData name="blake lathery" userId="2890fb1585a1374a" providerId="Windows Live" clId="Web-{D916C399-82C8-4CCD-AA0B-60115BB6DE6C}" dt="2022-04-02T09:20:00.025" v="57"/>
          <ac:picMkLst>
            <pc:docMk/>
            <pc:sldMk cId="1121175081" sldId="269"/>
            <ac:picMk id="6" creationId="{3D774337-F6E9-4C7F-82B5-4A5D5943FFEF}"/>
          </ac:picMkLst>
        </pc:picChg>
      </pc:sldChg>
      <pc:sldChg chg="add del replId">
        <pc:chgData name="blake lathery" userId="2890fb1585a1374a" providerId="Windows Live" clId="Web-{D916C399-82C8-4CCD-AA0B-60115BB6DE6C}" dt="2022-04-02T09:31:27.294" v="129"/>
        <pc:sldMkLst>
          <pc:docMk/>
          <pc:sldMk cId="2294105086" sldId="270"/>
        </pc:sldMkLst>
      </pc:sldChg>
      <pc:sldChg chg="modSp add ord">
        <pc:chgData name="blake lathery" userId="2890fb1585a1374a" providerId="Windows Live" clId="Web-{D916C399-82C8-4CCD-AA0B-60115BB6DE6C}" dt="2022-04-02T09:23:19.295" v="101" actId="20577"/>
        <pc:sldMkLst>
          <pc:docMk/>
          <pc:sldMk cId="3541387132" sldId="271"/>
        </pc:sldMkLst>
        <pc:spChg chg="mod">
          <ac:chgData name="blake lathery" userId="2890fb1585a1374a" providerId="Windows Live" clId="Web-{D916C399-82C8-4CCD-AA0B-60115BB6DE6C}" dt="2022-04-02T09:23:19.295" v="101" actId="20577"/>
          <ac:spMkLst>
            <pc:docMk/>
            <pc:sldMk cId="3541387132" sldId="271"/>
            <ac:spMk id="13" creationId="{5061D109-04F4-4466-81F5-244A4142D5B4}"/>
          </ac:spMkLst>
        </pc:spChg>
      </pc:sldChg>
      <pc:sldChg chg="addSp delSp modSp add replId">
        <pc:chgData name="blake lathery" userId="2890fb1585a1374a" providerId="Windows Live" clId="Web-{D916C399-82C8-4CCD-AA0B-60115BB6DE6C}" dt="2022-04-02T09:25:38.486" v="105"/>
        <pc:sldMkLst>
          <pc:docMk/>
          <pc:sldMk cId="3290793265" sldId="272"/>
        </pc:sldMkLst>
        <pc:spChg chg="del">
          <ac:chgData name="blake lathery" userId="2890fb1585a1374a" providerId="Windows Live" clId="Web-{D916C399-82C8-4CCD-AA0B-60115BB6DE6C}" dt="2022-04-02T09:25:38.486" v="105"/>
          <ac:spMkLst>
            <pc:docMk/>
            <pc:sldMk cId="3290793265" sldId="272"/>
            <ac:spMk id="21" creationId="{32BC26D8-82FB-445E-AA49-62A77D7C1EE0}"/>
          </ac:spMkLst>
        </pc:spChg>
        <pc:spChg chg="del">
          <ac:chgData name="blake lathery" userId="2890fb1585a1374a" providerId="Windows Live" clId="Web-{D916C399-82C8-4CCD-AA0B-60115BB6DE6C}" dt="2022-04-02T09:25:38.486" v="105"/>
          <ac:spMkLst>
            <pc:docMk/>
            <pc:sldMk cId="3290793265" sldId="272"/>
            <ac:spMk id="22" creationId="{CB44330D-EA18-4254-AA95-EB49948539B8}"/>
          </ac:spMkLst>
        </pc:spChg>
        <pc:spChg chg="add">
          <ac:chgData name="blake lathery" userId="2890fb1585a1374a" providerId="Windows Live" clId="Web-{D916C399-82C8-4CCD-AA0B-60115BB6DE6C}" dt="2022-04-02T09:25:38.486" v="105"/>
          <ac:spMkLst>
            <pc:docMk/>
            <pc:sldMk cId="3290793265" sldId="272"/>
            <ac:spMk id="27" creationId="{42A4FC2C-047E-45A5-965D-8E1E3BF09BC6}"/>
          </ac:spMkLst>
        </pc:spChg>
        <pc:picChg chg="add mod">
          <ac:chgData name="blake lathery" userId="2890fb1585a1374a" providerId="Windows Live" clId="Web-{D916C399-82C8-4CCD-AA0B-60115BB6DE6C}" dt="2022-04-02T09:25:38.486" v="105"/>
          <ac:picMkLst>
            <pc:docMk/>
            <pc:sldMk cId="3290793265" sldId="272"/>
            <ac:picMk id="2" creationId="{CFE749B3-BD00-4B9B-6FB3-D98A43843B41}"/>
          </ac:picMkLst>
        </pc:picChg>
        <pc:picChg chg="del">
          <ac:chgData name="blake lathery" userId="2890fb1585a1374a" providerId="Windows Live" clId="Web-{D916C399-82C8-4CCD-AA0B-60115BB6DE6C}" dt="2022-04-02T09:24:49.626" v="103"/>
          <ac:picMkLst>
            <pc:docMk/>
            <pc:sldMk cId="3290793265" sldId="272"/>
            <ac:picMk id="5" creationId="{6BD17BE8-7C8E-ADB7-4B05-5220424B7EE4}"/>
          </ac:picMkLst>
        </pc:picChg>
        <pc:picChg chg="ord">
          <ac:chgData name="blake lathery" userId="2890fb1585a1374a" providerId="Windows Live" clId="Web-{D916C399-82C8-4CCD-AA0B-60115BB6DE6C}" dt="2022-04-02T09:25:38.486" v="105"/>
          <ac:picMkLst>
            <pc:docMk/>
            <pc:sldMk cId="3290793265" sldId="272"/>
            <ac:picMk id="6" creationId="{3D774337-F6E9-4C7F-82B5-4A5D5943FFEF}"/>
          </ac:picMkLst>
        </pc:picChg>
      </pc:sldChg>
      <pc:sldChg chg="modSp add replId">
        <pc:chgData name="blake lathery" userId="2890fb1585a1374a" providerId="Windows Live" clId="Web-{D916C399-82C8-4CCD-AA0B-60115BB6DE6C}" dt="2022-04-02T09:27:59.727" v="108" actId="20577"/>
        <pc:sldMkLst>
          <pc:docMk/>
          <pc:sldMk cId="2122652319" sldId="273"/>
        </pc:sldMkLst>
        <pc:spChg chg="mod">
          <ac:chgData name="blake lathery" userId="2890fb1585a1374a" providerId="Windows Live" clId="Web-{D916C399-82C8-4CCD-AA0B-60115BB6DE6C}" dt="2022-04-02T09:27:59.727" v="108" actId="20577"/>
          <ac:spMkLst>
            <pc:docMk/>
            <pc:sldMk cId="2122652319" sldId="273"/>
            <ac:spMk id="13" creationId="{5061D109-04F4-4466-81F5-244A4142D5B4}"/>
          </ac:spMkLst>
        </pc:spChg>
      </pc:sldChg>
      <pc:sldChg chg="modSp add ord replId">
        <pc:chgData name="blake lathery" userId="2890fb1585a1374a" providerId="Windows Live" clId="Web-{D916C399-82C8-4CCD-AA0B-60115BB6DE6C}" dt="2022-04-02T09:32:27.983" v="135" actId="20577"/>
        <pc:sldMkLst>
          <pc:docMk/>
          <pc:sldMk cId="3628303892" sldId="274"/>
        </pc:sldMkLst>
        <pc:spChg chg="mod">
          <ac:chgData name="blake lathery" userId="2890fb1585a1374a" providerId="Windows Live" clId="Web-{D916C399-82C8-4CCD-AA0B-60115BB6DE6C}" dt="2022-04-02T09:31:54.607" v="133" actId="20577"/>
          <ac:spMkLst>
            <pc:docMk/>
            <pc:sldMk cId="3628303892" sldId="274"/>
            <ac:spMk id="4" creationId="{5B458F16-0C9F-419B-8F03-98280847A895}"/>
          </ac:spMkLst>
        </pc:spChg>
        <pc:spChg chg="mod">
          <ac:chgData name="blake lathery" userId="2890fb1585a1374a" providerId="Windows Live" clId="Web-{D916C399-82C8-4CCD-AA0B-60115BB6DE6C}" dt="2022-04-02T09:32:27.983" v="135" actId="20577"/>
          <ac:spMkLst>
            <pc:docMk/>
            <pc:sldMk cId="3628303892" sldId="274"/>
            <ac:spMk id="6" creationId="{0BA26DE6-4C09-4E39-A23A-4C79AF15FFB3}"/>
          </ac:spMkLst>
        </pc:spChg>
      </pc:sldChg>
      <pc:sldChg chg="modSp add replId">
        <pc:chgData name="blake lathery" userId="2890fb1585a1374a" providerId="Windows Live" clId="Web-{D916C399-82C8-4CCD-AA0B-60115BB6DE6C}" dt="2022-04-02T09:33:37.656" v="145" actId="20577"/>
        <pc:sldMkLst>
          <pc:docMk/>
          <pc:sldMk cId="208457546" sldId="275"/>
        </pc:sldMkLst>
        <pc:spChg chg="mod">
          <ac:chgData name="blake lathery" userId="2890fb1585a1374a" providerId="Windows Live" clId="Web-{D916C399-82C8-4CCD-AA0B-60115BB6DE6C}" dt="2022-04-02T09:32:48.874" v="141" actId="20577"/>
          <ac:spMkLst>
            <pc:docMk/>
            <pc:sldMk cId="208457546" sldId="275"/>
            <ac:spMk id="4" creationId="{5B458F16-0C9F-419B-8F03-98280847A895}"/>
          </ac:spMkLst>
        </pc:spChg>
        <pc:spChg chg="mod">
          <ac:chgData name="blake lathery" userId="2890fb1585a1374a" providerId="Windows Live" clId="Web-{D916C399-82C8-4CCD-AA0B-60115BB6DE6C}" dt="2022-04-02T09:33:37.656" v="145" actId="20577"/>
          <ac:spMkLst>
            <pc:docMk/>
            <pc:sldMk cId="208457546" sldId="275"/>
            <ac:spMk id="6" creationId="{0BA26DE6-4C09-4E39-A23A-4C79AF15FFB3}"/>
          </ac:spMkLst>
        </pc:spChg>
      </pc:sldChg>
      <pc:sldChg chg="modSp add replId">
        <pc:chgData name="blake lathery" userId="2890fb1585a1374a" providerId="Windows Live" clId="Web-{D916C399-82C8-4CCD-AA0B-60115BB6DE6C}" dt="2022-04-02T09:35:04.424" v="154" actId="20577"/>
        <pc:sldMkLst>
          <pc:docMk/>
          <pc:sldMk cId="4186974153" sldId="276"/>
        </pc:sldMkLst>
        <pc:spChg chg="mod">
          <ac:chgData name="blake lathery" userId="2890fb1585a1374a" providerId="Windows Live" clId="Web-{D916C399-82C8-4CCD-AA0B-60115BB6DE6C}" dt="2022-04-02T09:34:54.127" v="151" actId="20577"/>
          <ac:spMkLst>
            <pc:docMk/>
            <pc:sldMk cId="4186974153" sldId="276"/>
            <ac:spMk id="4" creationId="{5B458F16-0C9F-419B-8F03-98280847A895}"/>
          </ac:spMkLst>
        </pc:spChg>
        <pc:spChg chg="mod">
          <ac:chgData name="blake lathery" userId="2890fb1585a1374a" providerId="Windows Live" clId="Web-{D916C399-82C8-4CCD-AA0B-60115BB6DE6C}" dt="2022-04-02T09:35:04.424" v="154" actId="20577"/>
          <ac:spMkLst>
            <pc:docMk/>
            <pc:sldMk cId="4186974153" sldId="276"/>
            <ac:spMk id="6" creationId="{0BA26DE6-4C09-4E39-A23A-4C79AF15FFB3}"/>
          </ac:spMkLst>
        </pc:spChg>
      </pc:sldChg>
      <pc:sldChg chg="modSp add replId">
        <pc:chgData name="blake lathery" userId="2890fb1585a1374a" providerId="Windows Live" clId="Web-{D916C399-82C8-4CCD-AA0B-60115BB6DE6C}" dt="2022-04-02T09:40:01.150" v="160" actId="20577"/>
        <pc:sldMkLst>
          <pc:docMk/>
          <pc:sldMk cId="1544519987" sldId="277"/>
        </pc:sldMkLst>
        <pc:spChg chg="mod">
          <ac:chgData name="blake lathery" userId="2890fb1585a1374a" providerId="Windows Live" clId="Web-{D916C399-82C8-4CCD-AA0B-60115BB6DE6C}" dt="2022-04-02T09:40:01.150" v="160" actId="20577"/>
          <ac:spMkLst>
            <pc:docMk/>
            <pc:sldMk cId="1544519987" sldId="277"/>
            <ac:spMk id="6" creationId="{0BA26DE6-4C09-4E39-A23A-4C79AF15FFB3}"/>
          </ac:spMkLst>
        </pc:spChg>
      </pc:sldChg>
      <pc:sldChg chg="modSp add replId">
        <pc:chgData name="blake lathery" userId="2890fb1585a1374a" providerId="Windows Live" clId="Web-{D916C399-82C8-4CCD-AA0B-60115BB6DE6C}" dt="2022-04-02T09:40:43.182" v="171" actId="20577"/>
        <pc:sldMkLst>
          <pc:docMk/>
          <pc:sldMk cId="3805360712" sldId="278"/>
        </pc:sldMkLst>
        <pc:spChg chg="mod">
          <ac:chgData name="blake lathery" userId="2890fb1585a1374a" providerId="Windows Live" clId="Web-{D916C399-82C8-4CCD-AA0B-60115BB6DE6C}" dt="2022-04-02T09:40:21.260" v="167" actId="20577"/>
          <ac:spMkLst>
            <pc:docMk/>
            <pc:sldMk cId="3805360712" sldId="278"/>
            <ac:spMk id="4" creationId="{5B458F16-0C9F-419B-8F03-98280847A895}"/>
          </ac:spMkLst>
        </pc:spChg>
        <pc:spChg chg="mod">
          <ac:chgData name="blake lathery" userId="2890fb1585a1374a" providerId="Windows Live" clId="Web-{D916C399-82C8-4CCD-AA0B-60115BB6DE6C}" dt="2022-04-02T09:40:43.182" v="171" actId="20577"/>
          <ac:spMkLst>
            <pc:docMk/>
            <pc:sldMk cId="3805360712" sldId="278"/>
            <ac:spMk id="6" creationId="{0BA26DE6-4C09-4E39-A23A-4C79AF15FFB3}"/>
          </ac:spMkLst>
        </pc:spChg>
      </pc:sldChg>
      <pc:sldChg chg="modSp add ord replId">
        <pc:chgData name="blake lathery" userId="2890fb1585a1374a" providerId="Windows Live" clId="Web-{D916C399-82C8-4CCD-AA0B-60115BB6DE6C}" dt="2022-04-02T09:45:11.360" v="205" actId="20577"/>
        <pc:sldMkLst>
          <pc:docMk/>
          <pc:sldMk cId="2168399768" sldId="279"/>
        </pc:sldMkLst>
        <pc:spChg chg="mod">
          <ac:chgData name="blake lathery" userId="2890fb1585a1374a" providerId="Windows Live" clId="Web-{D916C399-82C8-4CCD-AA0B-60115BB6DE6C}" dt="2022-04-02T09:45:11.360" v="205" actId="20577"/>
          <ac:spMkLst>
            <pc:docMk/>
            <pc:sldMk cId="2168399768" sldId="279"/>
            <ac:spMk id="4" creationId="{5B458F16-0C9F-419B-8F03-98280847A895}"/>
          </ac:spMkLst>
        </pc:spChg>
        <pc:spChg chg="mod">
          <ac:chgData name="blake lathery" userId="2890fb1585a1374a" providerId="Windows Live" clId="Web-{D916C399-82C8-4CCD-AA0B-60115BB6DE6C}" dt="2022-04-02T09:45:02.203" v="203" actId="20577"/>
          <ac:spMkLst>
            <pc:docMk/>
            <pc:sldMk cId="2168399768" sldId="279"/>
            <ac:spMk id="6" creationId="{0BA26DE6-4C09-4E39-A23A-4C79AF15FFB3}"/>
          </ac:spMkLst>
        </pc:spChg>
      </pc:sldChg>
      <pc:sldChg chg="modSp add replId">
        <pc:chgData name="blake lathery" userId="2890fb1585a1374a" providerId="Windows Live" clId="Web-{D916C399-82C8-4CCD-AA0B-60115BB6DE6C}" dt="2022-04-02T09:46:21.737" v="218" actId="20577"/>
        <pc:sldMkLst>
          <pc:docMk/>
          <pc:sldMk cId="3617062113" sldId="280"/>
        </pc:sldMkLst>
        <pc:spChg chg="mod">
          <ac:chgData name="blake lathery" userId="2890fb1585a1374a" providerId="Windows Live" clId="Web-{D916C399-82C8-4CCD-AA0B-60115BB6DE6C}" dt="2022-04-02T09:45:47.283" v="212" actId="20577"/>
          <ac:spMkLst>
            <pc:docMk/>
            <pc:sldMk cId="3617062113" sldId="280"/>
            <ac:spMk id="4" creationId="{5B458F16-0C9F-419B-8F03-98280847A895}"/>
          </ac:spMkLst>
        </pc:spChg>
        <pc:spChg chg="mod">
          <ac:chgData name="blake lathery" userId="2890fb1585a1374a" providerId="Windows Live" clId="Web-{D916C399-82C8-4CCD-AA0B-60115BB6DE6C}" dt="2022-04-02T09:46:21.737" v="218" actId="20577"/>
          <ac:spMkLst>
            <pc:docMk/>
            <pc:sldMk cId="3617062113" sldId="280"/>
            <ac:spMk id="6" creationId="{0BA26DE6-4C09-4E39-A23A-4C79AF15FFB3}"/>
          </ac:spMkLst>
        </pc:spChg>
      </pc:sldChg>
      <pc:sldChg chg="modSp add ord replId">
        <pc:chgData name="blake lathery" userId="2890fb1585a1374a" providerId="Windows Live" clId="Web-{D916C399-82C8-4CCD-AA0B-60115BB6DE6C}" dt="2022-04-02T09:47:15.378" v="226" actId="20577"/>
        <pc:sldMkLst>
          <pc:docMk/>
          <pc:sldMk cId="3680745803" sldId="281"/>
        </pc:sldMkLst>
        <pc:spChg chg="mod">
          <ac:chgData name="blake lathery" userId="2890fb1585a1374a" providerId="Windows Live" clId="Web-{D916C399-82C8-4CCD-AA0B-60115BB6DE6C}" dt="2022-04-02T09:47:15.378" v="226" actId="20577"/>
          <ac:spMkLst>
            <pc:docMk/>
            <pc:sldMk cId="3680745803" sldId="281"/>
            <ac:spMk id="13" creationId="{5061D109-04F4-4466-81F5-244A4142D5B4}"/>
          </ac:spMkLst>
        </pc:spChg>
      </pc:sldChg>
      <pc:sldChg chg="modSp add ord replId">
        <pc:chgData name="blake lathery" userId="2890fb1585a1374a" providerId="Windows Live" clId="Web-{D916C399-82C8-4CCD-AA0B-60115BB6DE6C}" dt="2022-04-02T09:50:01.929" v="240" actId="20577"/>
        <pc:sldMkLst>
          <pc:docMk/>
          <pc:sldMk cId="1791665348" sldId="282"/>
        </pc:sldMkLst>
        <pc:spChg chg="mod">
          <ac:chgData name="blake lathery" userId="2890fb1585a1374a" providerId="Windows Live" clId="Web-{D916C399-82C8-4CCD-AA0B-60115BB6DE6C}" dt="2022-04-02T09:49:52.476" v="236" actId="20577"/>
          <ac:spMkLst>
            <pc:docMk/>
            <pc:sldMk cId="1791665348" sldId="282"/>
            <ac:spMk id="4" creationId="{5B458F16-0C9F-419B-8F03-98280847A895}"/>
          </ac:spMkLst>
        </pc:spChg>
        <pc:spChg chg="mod">
          <ac:chgData name="blake lathery" userId="2890fb1585a1374a" providerId="Windows Live" clId="Web-{D916C399-82C8-4CCD-AA0B-60115BB6DE6C}" dt="2022-04-02T09:50:01.929" v="240" actId="20577"/>
          <ac:spMkLst>
            <pc:docMk/>
            <pc:sldMk cId="1791665348" sldId="282"/>
            <ac:spMk id="6" creationId="{0BA26DE6-4C09-4E39-A23A-4C79AF15FFB3}"/>
          </ac:spMkLst>
        </pc:spChg>
      </pc:sldChg>
      <pc:sldChg chg="modSp add replId">
        <pc:chgData name="blake lathery" userId="2890fb1585a1374a" providerId="Windows Live" clId="Web-{D916C399-82C8-4CCD-AA0B-60115BB6DE6C}" dt="2022-04-02T09:51:07.743" v="246" actId="20577"/>
        <pc:sldMkLst>
          <pc:docMk/>
          <pc:sldMk cId="1557049948" sldId="283"/>
        </pc:sldMkLst>
        <pc:spChg chg="mod">
          <ac:chgData name="blake lathery" userId="2890fb1585a1374a" providerId="Windows Live" clId="Web-{D916C399-82C8-4CCD-AA0B-60115BB6DE6C}" dt="2022-04-02T09:51:07.743" v="246" actId="20577"/>
          <ac:spMkLst>
            <pc:docMk/>
            <pc:sldMk cId="1557049948" sldId="283"/>
            <ac:spMk id="6" creationId="{0BA26DE6-4C09-4E39-A23A-4C79AF15FFB3}"/>
          </ac:spMkLst>
        </pc:spChg>
      </pc:sldChg>
      <pc:sldChg chg="modSp add replId">
        <pc:chgData name="blake lathery" userId="2890fb1585a1374a" providerId="Windows Live" clId="Web-{D916C399-82C8-4CCD-AA0B-60115BB6DE6C}" dt="2022-04-02T09:52:29.979" v="258" actId="20577"/>
        <pc:sldMkLst>
          <pc:docMk/>
          <pc:sldMk cId="1060661688" sldId="284"/>
        </pc:sldMkLst>
        <pc:spChg chg="mod">
          <ac:chgData name="blake lathery" userId="2890fb1585a1374a" providerId="Windows Live" clId="Web-{D916C399-82C8-4CCD-AA0B-60115BB6DE6C}" dt="2022-04-02T09:52:12.963" v="251" actId="20577"/>
          <ac:spMkLst>
            <pc:docMk/>
            <pc:sldMk cId="1060661688" sldId="284"/>
            <ac:spMk id="4" creationId="{5B458F16-0C9F-419B-8F03-98280847A895}"/>
          </ac:spMkLst>
        </pc:spChg>
        <pc:spChg chg="mod">
          <ac:chgData name="blake lathery" userId="2890fb1585a1374a" providerId="Windows Live" clId="Web-{D916C399-82C8-4CCD-AA0B-60115BB6DE6C}" dt="2022-04-02T09:52:29.979" v="258" actId="20577"/>
          <ac:spMkLst>
            <pc:docMk/>
            <pc:sldMk cId="1060661688" sldId="284"/>
            <ac:spMk id="6" creationId="{0BA26DE6-4C09-4E39-A23A-4C79AF15FFB3}"/>
          </ac:spMkLst>
        </pc:spChg>
      </pc:sldChg>
      <pc:sldChg chg="modSp add replId">
        <pc:chgData name="blake lathery" userId="2890fb1585a1374a" providerId="Windows Live" clId="Web-{D916C399-82C8-4CCD-AA0B-60115BB6DE6C}" dt="2022-04-02T09:53:43.325" v="264" actId="20577"/>
        <pc:sldMkLst>
          <pc:docMk/>
          <pc:sldMk cId="3000110206" sldId="285"/>
        </pc:sldMkLst>
        <pc:spChg chg="mod">
          <ac:chgData name="blake lathery" userId="2890fb1585a1374a" providerId="Windows Live" clId="Web-{D916C399-82C8-4CCD-AA0B-60115BB6DE6C}" dt="2022-04-02T09:53:43.325" v="264" actId="20577"/>
          <ac:spMkLst>
            <pc:docMk/>
            <pc:sldMk cId="3000110206" sldId="285"/>
            <ac:spMk id="6" creationId="{0BA26DE6-4C09-4E39-A23A-4C79AF15FFB3}"/>
          </ac:spMkLst>
        </pc:spChg>
      </pc:sldChg>
      <pc:sldChg chg="modSp add replId">
        <pc:chgData name="blake lathery" userId="2890fb1585a1374a" providerId="Windows Live" clId="Web-{D916C399-82C8-4CCD-AA0B-60115BB6DE6C}" dt="2022-04-02T09:55:42.437" v="278" actId="20577"/>
        <pc:sldMkLst>
          <pc:docMk/>
          <pc:sldMk cId="2874024483" sldId="286"/>
        </pc:sldMkLst>
        <pc:spChg chg="mod">
          <ac:chgData name="blake lathery" userId="2890fb1585a1374a" providerId="Windows Live" clId="Web-{D916C399-82C8-4CCD-AA0B-60115BB6DE6C}" dt="2022-04-02T09:55:28.296" v="274" actId="20577"/>
          <ac:spMkLst>
            <pc:docMk/>
            <pc:sldMk cId="2874024483" sldId="286"/>
            <ac:spMk id="4" creationId="{5B458F16-0C9F-419B-8F03-98280847A895}"/>
          </ac:spMkLst>
        </pc:spChg>
        <pc:spChg chg="mod">
          <ac:chgData name="blake lathery" userId="2890fb1585a1374a" providerId="Windows Live" clId="Web-{D916C399-82C8-4CCD-AA0B-60115BB6DE6C}" dt="2022-04-02T09:55:42.437" v="278" actId="20577"/>
          <ac:spMkLst>
            <pc:docMk/>
            <pc:sldMk cId="2874024483" sldId="286"/>
            <ac:spMk id="6" creationId="{0BA26DE6-4C09-4E39-A23A-4C79AF15FFB3}"/>
          </ac:spMkLst>
        </pc:spChg>
      </pc:sldChg>
      <pc:sldChg chg="modSp add replId">
        <pc:chgData name="blake lathery" userId="2890fb1585a1374a" providerId="Windows Live" clId="Web-{D916C399-82C8-4CCD-AA0B-60115BB6DE6C}" dt="2022-04-02T09:56:50.110" v="285" actId="20577"/>
        <pc:sldMkLst>
          <pc:docMk/>
          <pc:sldMk cId="1938185312" sldId="287"/>
        </pc:sldMkLst>
        <pc:spChg chg="mod">
          <ac:chgData name="blake lathery" userId="2890fb1585a1374a" providerId="Windows Live" clId="Web-{D916C399-82C8-4CCD-AA0B-60115BB6DE6C}" dt="2022-04-02T09:56:50.110" v="285" actId="20577"/>
          <ac:spMkLst>
            <pc:docMk/>
            <pc:sldMk cId="1938185312" sldId="287"/>
            <ac:spMk id="6" creationId="{0BA26DE6-4C09-4E39-A23A-4C79AF15FFB3}"/>
          </ac:spMkLst>
        </pc:spChg>
      </pc:sldChg>
      <pc:sldChg chg="modSp add replId">
        <pc:chgData name="blake lathery" userId="2890fb1585a1374a" providerId="Windows Live" clId="Web-{D916C399-82C8-4CCD-AA0B-60115BB6DE6C}" dt="2022-04-02T09:58:29.831" v="294" actId="20577"/>
        <pc:sldMkLst>
          <pc:docMk/>
          <pc:sldMk cId="1179903653" sldId="288"/>
        </pc:sldMkLst>
        <pc:spChg chg="mod">
          <ac:chgData name="blake lathery" userId="2890fb1585a1374a" providerId="Windows Live" clId="Web-{D916C399-82C8-4CCD-AA0B-60115BB6DE6C}" dt="2022-04-02T09:58:15.378" v="290" actId="20577"/>
          <ac:spMkLst>
            <pc:docMk/>
            <pc:sldMk cId="1179903653" sldId="288"/>
            <ac:spMk id="4" creationId="{5B458F16-0C9F-419B-8F03-98280847A895}"/>
          </ac:spMkLst>
        </pc:spChg>
        <pc:spChg chg="mod">
          <ac:chgData name="blake lathery" userId="2890fb1585a1374a" providerId="Windows Live" clId="Web-{D916C399-82C8-4CCD-AA0B-60115BB6DE6C}" dt="2022-04-02T09:58:29.831" v="294" actId="20577"/>
          <ac:spMkLst>
            <pc:docMk/>
            <pc:sldMk cId="1179903653" sldId="288"/>
            <ac:spMk id="6" creationId="{0BA26DE6-4C09-4E39-A23A-4C79AF15FFB3}"/>
          </ac:spMkLst>
        </pc:spChg>
      </pc:sldChg>
      <pc:sldChg chg="modSp add replId">
        <pc:chgData name="blake lathery" userId="2890fb1585a1374a" providerId="Windows Live" clId="Web-{D916C399-82C8-4CCD-AA0B-60115BB6DE6C}" dt="2022-04-02T10:00:38.709" v="330" actId="20577"/>
        <pc:sldMkLst>
          <pc:docMk/>
          <pc:sldMk cId="1722036415" sldId="289"/>
        </pc:sldMkLst>
        <pc:spChg chg="mod">
          <ac:chgData name="blake lathery" userId="2890fb1585a1374a" providerId="Windows Live" clId="Web-{D916C399-82C8-4CCD-AA0B-60115BB6DE6C}" dt="2022-04-02T09:58:50.223" v="302" actId="20577"/>
          <ac:spMkLst>
            <pc:docMk/>
            <pc:sldMk cId="1722036415" sldId="289"/>
            <ac:spMk id="4" creationId="{5B458F16-0C9F-419B-8F03-98280847A895}"/>
          </ac:spMkLst>
        </pc:spChg>
        <pc:spChg chg="mod">
          <ac:chgData name="blake lathery" userId="2890fb1585a1374a" providerId="Windows Live" clId="Web-{D916C399-82C8-4CCD-AA0B-60115BB6DE6C}" dt="2022-04-02T10:00:38.709" v="330" actId="20577"/>
          <ac:spMkLst>
            <pc:docMk/>
            <pc:sldMk cId="1722036415" sldId="289"/>
            <ac:spMk id="6" creationId="{0BA26DE6-4C09-4E39-A23A-4C79AF15FFB3}"/>
          </ac:spMkLst>
        </pc:spChg>
      </pc:sldChg>
      <pc:sldChg chg="modSp add ord replId">
        <pc:chgData name="blake lathery" userId="2890fb1585a1374a" providerId="Windows Live" clId="Web-{D916C399-82C8-4CCD-AA0B-60115BB6DE6C}" dt="2022-04-02T10:01:58.789" v="353" actId="20577"/>
        <pc:sldMkLst>
          <pc:docMk/>
          <pc:sldMk cId="3507446454" sldId="290"/>
        </pc:sldMkLst>
        <pc:spChg chg="mod">
          <ac:chgData name="blake lathery" userId="2890fb1585a1374a" providerId="Windows Live" clId="Web-{D916C399-82C8-4CCD-AA0B-60115BB6DE6C}" dt="2022-04-02T10:01:12.913" v="341" actId="20577"/>
          <ac:spMkLst>
            <pc:docMk/>
            <pc:sldMk cId="3507446454" sldId="290"/>
            <ac:spMk id="9" creationId="{6481EDB2-1161-47B2-A840-2E8D44969A41}"/>
          </ac:spMkLst>
        </pc:spChg>
        <pc:spChg chg="mod">
          <ac:chgData name="blake lathery" userId="2890fb1585a1374a" providerId="Windows Live" clId="Web-{D916C399-82C8-4CCD-AA0B-60115BB6DE6C}" dt="2022-04-02T10:01:58.789" v="353" actId="20577"/>
          <ac:spMkLst>
            <pc:docMk/>
            <pc:sldMk cId="3507446454" sldId="290"/>
            <ac:spMk id="15" creationId="{D6CBCC51-EAC2-4564-A9D7-F64FE001AE06}"/>
          </ac:spMkLst>
        </pc:spChg>
      </pc:sldChg>
      <pc:sldChg chg="modSp add ord replId">
        <pc:chgData name="blake lathery" userId="2890fb1585a1374a" providerId="Windows Live" clId="Web-{D916C399-82C8-4CCD-AA0B-60115BB6DE6C}" dt="2022-04-02T10:02:41.744" v="363" actId="20577"/>
        <pc:sldMkLst>
          <pc:docMk/>
          <pc:sldMk cId="833365224" sldId="291"/>
        </pc:sldMkLst>
        <pc:spChg chg="mod">
          <ac:chgData name="blake lathery" userId="2890fb1585a1374a" providerId="Windows Live" clId="Web-{D916C399-82C8-4CCD-AA0B-60115BB6DE6C}" dt="2022-04-02T10:02:26.165" v="359" actId="20577"/>
          <ac:spMkLst>
            <pc:docMk/>
            <pc:sldMk cId="833365224" sldId="291"/>
            <ac:spMk id="4" creationId="{5B458F16-0C9F-419B-8F03-98280847A895}"/>
          </ac:spMkLst>
        </pc:spChg>
        <pc:spChg chg="mod">
          <ac:chgData name="blake lathery" userId="2890fb1585a1374a" providerId="Windows Live" clId="Web-{D916C399-82C8-4CCD-AA0B-60115BB6DE6C}" dt="2022-04-02T10:02:41.744" v="363" actId="20577"/>
          <ac:spMkLst>
            <pc:docMk/>
            <pc:sldMk cId="833365224" sldId="291"/>
            <ac:spMk id="6" creationId="{0BA26DE6-4C09-4E39-A23A-4C79AF15FFB3}"/>
          </ac:spMkLst>
        </pc:spChg>
      </pc:sldChg>
      <pc:sldChg chg="modSp add replId">
        <pc:chgData name="blake lathery" userId="2890fb1585a1374a" providerId="Windows Live" clId="Web-{D916C399-82C8-4CCD-AA0B-60115BB6DE6C}" dt="2022-04-02T10:03:45.870" v="374" actId="20577"/>
        <pc:sldMkLst>
          <pc:docMk/>
          <pc:sldMk cId="1563372438" sldId="292"/>
        </pc:sldMkLst>
        <pc:spChg chg="mod">
          <ac:chgData name="blake lathery" userId="2890fb1585a1374a" providerId="Windows Live" clId="Web-{D916C399-82C8-4CCD-AA0B-60115BB6DE6C}" dt="2022-04-02T10:03:25.870" v="369" actId="20577"/>
          <ac:spMkLst>
            <pc:docMk/>
            <pc:sldMk cId="1563372438" sldId="292"/>
            <ac:spMk id="4" creationId="{5B458F16-0C9F-419B-8F03-98280847A895}"/>
          </ac:spMkLst>
        </pc:spChg>
        <pc:spChg chg="mod">
          <ac:chgData name="blake lathery" userId="2890fb1585a1374a" providerId="Windows Live" clId="Web-{D916C399-82C8-4CCD-AA0B-60115BB6DE6C}" dt="2022-04-02T10:03:45.870" v="374" actId="20577"/>
          <ac:spMkLst>
            <pc:docMk/>
            <pc:sldMk cId="1563372438" sldId="292"/>
            <ac:spMk id="6" creationId="{0BA26DE6-4C09-4E39-A23A-4C79AF15FFB3}"/>
          </ac:spMkLst>
        </pc:spChg>
      </pc:sldChg>
      <pc:sldChg chg="modSp add replId">
        <pc:chgData name="blake lathery" userId="2890fb1585a1374a" providerId="Windows Live" clId="Web-{D916C399-82C8-4CCD-AA0B-60115BB6DE6C}" dt="2022-04-02T10:04:44.231" v="388" actId="20577"/>
        <pc:sldMkLst>
          <pc:docMk/>
          <pc:sldMk cId="3375762619" sldId="293"/>
        </pc:sldMkLst>
        <pc:spChg chg="mod">
          <ac:chgData name="blake lathery" userId="2890fb1585a1374a" providerId="Windows Live" clId="Web-{D916C399-82C8-4CCD-AA0B-60115BB6DE6C}" dt="2022-04-02T10:04:08.746" v="383" actId="20577"/>
          <ac:spMkLst>
            <pc:docMk/>
            <pc:sldMk cId="3375762619" sldId="293"/>
            <ac:spMk id="4" creationId="{5B458F16-0C9F-419B-8F03-98280847A895}"/>
          </ac:spMkLst>
        </pc:spChg>
        <pc:spChg chg="mod">
          <ac:chgData name="blake lathery" userId="2890fb1585a1374a" providerId="Windows Live" clId="Web-{D916C399-82C8-4CCD-AA0B-60115BB6DE6C}" dt="2022-04-02T10:04:44.231" v="388" actId="20577"/>
          <ac:spMkLst>
            <pc:docMk/>
            <pc:sldMk cId="3375762619" sldId="293"/>
            <ac:spMk id="6" creationId="{0BA26DE6-4C09-4E39-A23A-4C79AF15FFB3}"/>
          </ac:spMkLst>
        </pc:spChg>
      </pc:sldChg>
      <pc:sldChg chg="modSp add ord replId">
        <pc:chgData name="blake lathery" userId="2890fb1585a1374a" providerId="Windows Live" clId="Web-{D916C399-82C8-4CCD-AA0B-60115BB6DE6C}" dt="2022-04-02T10:05:15.200" v="395" actId="20577"/>
        <pc:sldMkLst>
          <pc:docMk/>
          <pc:sldMk cId="3499943536" sldId="294"/>
        </pc:sldMkLst>
        <pc:spChg chg="mod">
          <ac:chgData name="blake lathery" userId="2890fb1585a1374a" providerId="Windows Live" clId="Web-{D916C399-82C8-4CCD-AA0B-60115BB6DE6C}" dt="2022-04-02T10:05:15.200" v="395" actId="20577"/>
          <ac:spMkLst>
            <pc:docMk/>
            <pc:sldMk cId="3499943536" sldId="294"/>
            <ac:spMk id="13" creationId="{5061D109-04F4-4466-81F5-244A4142D5B4}"/>
          </ac:spMkLst>
        </pc:spChg>
      </pc:sldChg>
      <pc:sldChg chg="modSp add ord replId">
        <pc:chgData name="blake lathery" userId="2890fb1585a1374a" providerId="Windows Live" clId="Web-{D916C399-82C8-4CCD-AA0B-60115BB6DE6C}" dt="2022-04-02T10:06:55.531" v="437" actId="20577"/>
        <pc:sldMkLst>
          <pc:docMk/>
          <pc:sldMk cId="1733406508" sldId="295"/>
        </pc:sldMkLst>
        <pc:spChg chg="mod">
          <ac:chgData name="blake lathery" userId="2890fb1585a1374a" providerId="Windows Live" clId="Web-{D916C399-82C8-4CCD-AA0B-60115BB6DE6C}" dt="2022-04-02T10:06:20.264" v="418" actId="20577"/>
          <ac:spMkLst>
            <pc:docMk/>
            <pc:sldMk cId="1733406508" sldId="295"/>
            <ac:spMk id="9" creationId="{6481EDB2-1161-47B2-A840-2E8D44969A41}"/>
          </ac:spMkLst>
        </pc:spChg>
        <pc:spChg chg="mod">
          <ac:chgData name="blake lathery" userId="2890fb1585a1374a" providerId="Windows Live" clId="Web-{D916C399-82C8-4CCD-AA0B-60115BB6DE6C}" dt="2022-04-02T10:06:55.531" v="437" actId="20577"/>
          <ac:spMkLst>
            <pc:docMk/>
            <pc:sldMk cId="1733406508" sldId="295"/>
            <ac:spMk id="15" creationId="{D6CBCC51-EAC2-4564-A9D7-F64FE001AE06}"/>
          </ac:spMkLst>
        </pc:spChg>
      </pc:sldChg>
      <pc:sldChg chg="modSp add del replId">
        <pc:chgData name="blake lathery" userId="2890fb1585a1374a" providerId="Windows Live" clId="Web-{D916C399-82C8-4CCD-AA0B-60115BB6DE6C}" dt="2022-04-02T10:05:45.732" v="401"/>
        <pc:sldMkLst>
          <pc:docMk/>
          <pc:sldMk cId="2527740660" sldId="295"/>
        </pc:sldMkLst>
        <pc:spChg chg="mod">
          <ac:chgData name="blake lathery" userId="2890fb1585a1374a" providerId="Windows Live" clId="Web-{D916C399-82C8-4CCD-AA0B-60115BB6DE6C}" dt="2022-04-02T10:05:44.529" v="400" actId="20577"/>
          <ac:spMkLst>
            <pc:docMk/>
            <pc:sldMk cId="2527740660" sldId="295"/>
            <ac:spMk id="13" creationId="{5061D109-04F4-4466-81F5-244A4142D5B4}"/>
          </ac:spMkLst>
        </pc:spChg>
      </pc:sldChg>
      <pc:sldChg chg="modSp add ord replId">
        <pc:chgData name="blake lathery" userId="2890fb1585a1374a" providerId="Windows Live" clId="Web-{D916C399-82C8-4CCD-AA0B-60115BB6DE6C}" dt="2022-04-02T10:07:39.797" v="447" actId="20577"/>
        <pc:sldMkLst>
          <pc:docMk/>
          <pc:sldMk cId="1283431196" sldId="296"/>
        </pc:sldMkLst>
        <pc:spChg chg="mod">
          <ac:chgData name="blake lathery" userId="2890fb1585a1374a" providerId="Windows Live" clId="Web-{D916C399-82C8-4CCD-AA0B-60115BB6DE6C}" dt="2022-04-02T10:07:27.250" v="443" actId="20577"/>
          <ac:spMkLst>
            <pc:docMk/>
            <pc:sldMk cId="1283431196" sldId="296"/>
            <ac:spMk id="4" creationId="{5B458F16-0C9F-419B-8F03-98280847A895}"/>
          </ac:spMkLst>
        </pc:spChg>
        <pc:spChg chg="mod">
          <ac:chgData name="blake lathery" userId="2890fb1585a1374a" providerId="Windows Live" clId="Web-{D916C399-82C8-4CCD-AA0B-60115BB6DE6C}" dt="2022-04-02T10:07:39.797" v="447" actId="20577"/>
          <ac:spMkLst>
            <pc:docMk/>
            <pc:sldMk cId="1283431196" sldId="296"/>
            <ac:spMk id="6" creationId="{0BA26DE6-4C09-4E39-A23A-4C79AF15FFB3}"/>
          </ac:spMkLst>
        </pc:spChg>
      </pc:sldChg>
      <pc:sldChg chg="modSp add replId">
        <pc:chgData name="blake lathery" userId="2890fb1585a1374a" providerId="Windows Live" clId="Web-{D916C399-82C8-4CCD-AA0B-60115BB6DE6C}" dt="2022-04-02T10:08:47.205" v="457" actId="20577"/>
        <pc:sldMkLst>
          <pc:docMk/>
          <pc:sldMk cId="2502491707" sldId="297"/>
        </pc:sldMkLst>
        <pc:spChg chg="mod">
          <ac:chgData name="blake lathery" userId="2890fb1585a1374a" providerId="Windows Live" clId="Web-{D916C399-82C8-4CCD-AA0B-60115BB6DE6C}" dt="2022-04-02T10:08:47.205" v="457" actId="20577"/>
          <ac:spMkLst>
            <pc:docMk/>
            <pc:sldMk cId="2502491707" sldId="297"/>
            <ac:spMk id="4" creationId="{5B458F16-0C9F-419B-8F03-98280847A895}"/>
          </ac:spMkLst>
        </pc:spChg>
        <pc:spChg chg="mod">
          <ac:chgData name="blake lathery" userId="2890fb1585a1374a" providerId="Windows Live" clId="Web-{D916C399-82C8-4CCD-AA0B-60115BB6DE6C}" dt="2022-04-02T10:08:20.470" v="451" actId="20577"/>
          <ac:spMkLst>
            <pc:docMk/>
            <pc:sldMk cId="2502491707" sldId="297"/>
            <ac:spMk id="6" creationId="{0BA26DE6-4C09-4E39-A23A-4C79AF15FFB3}"/>
          </ac:spMkLst>
        </pc:spChg>
      </pc:sldChg>
      <pc:sldChg chg="modSp add replId">
        <pc:chgData name="blake lathery" userId="2890fb1585a1374a" providerId="Windows Live" clId="Web-{D916C399-82C8-4CCD-AA0B-60115BB6DE6C}" dt="2022-04-02T10:09:05.143" v="462" actId="20577"/>
        <pc:sldMkLst>
          <pc:docMk/>
          <pc:sldMk cId="838167034" sldId="298"/>
        </pc:sldMkLst>
        <pc:spChg chg="mod">
          <ac:chgData name="blake lathery" userId="2890fb1585a1374a" providerId="Windows Live" clId="Web-{D916C399-82C8-4CCD-AA0B-60115BB6DE6C}" dt="2022-04-02T10:09:05.143" v="462" actId="20577"/>
          <ac:spMkLst>
            <pc:docMk/>
            <pc:sldMk cId="838167034" sldId="298"/>
            <ac:spMk id="6" creationId="{0BA26DE6-4C09-4E39-A23A-4C79AF15FFB3}"/>
          </ac:spMkLst>
        </pc:spChg>
      </pc:sldChg>
      <pc:sldChg chg="modSp add replId">
        <pc:chgData name="blake lathery" userId="2890fb1585a1374a" providerId="Windows Live" clId="Web-{D916C399-82C8-4CCD-AA0B-60115BB6DE6C}" dt="2022-04-02T10:09:42.363" v="475" actId="20577"/>
        <pc:sldMkLst>
          <pc:docMk/>
          <pc:sldMk cId="2791296372" sldId="299"/>
        </pc:sldMkLst>
        <pc:spChg chg="mod">
          <ac:chgData name="blake lathery" userId="2890fb1585a1374a" providerId="Windows Live" clId="Web-{D916C399-82C8-4CCD-AA0B-60115BB6DE6C}" dt="2022-04-02T10:09:26.800" v="469" actId="20577"/>
          <ac:spMkLst>
            <pc:docMk/>
            <pc:sldMk cId="2791296372" sldId="299"/>
            <ac:spMk id="4" creationId="{5B458F16-0C9F-419B-8F03-98280847A895}"/>
          </ac:spMkLst>
        </pc:spChg>
        <pc:spChg chg="mod">
          <ac:chgData name="blake lathery" userId="2890fb1585a1374a" providerId="Windows Live" clId="Web-{D916C399-82C8-4CCD-AA0B-60115BB6DE6C}" dt="2022-04-02T10:09:42.363" v="475" actId="20577"/>
          <ac:spMkLst>
            <pc:docMk/>
            <pc:sldMk cId="2791296372" sldId="299"/>
            <ac:spMk id="6" creationId="{0BA26DE6-4C09-4E39-A23A-4C79AF15FFB3}"/>
          </ac:spMkLst>
        </pc:spChg>
      </pc:sldChg>
      <pc:sldChg chg="modSp add replId">
        <pc:chgData name="blake lathery" userId="2890fb1585a1374a" providerId="Windows Live" clId="Web-{D916C399-82C8-4CCD-AA0B-60115BB6DE6C}" dt="2022-04-02T10:11:03.802" v="487" actId="20577"/>
        <pc:sldMkLst>
          <pc:docMk/>
          <pc:sldMk cId="300494279" sldId="300"/>
        </pc:sldMkLst>
        <pc:spChg chg="mod">
          <ac:chgData name="blake lathery" userId="2890fb1585a1374a" providerId="Windows Live" clId="Web-{D916C399-82C8-4CCD-AA0B-60115BB6DE6C}" dt="2022-04-02T10:10:46.145" v="484" actId="20577"/>
          <ac:spMkLst>
            <pc:docMk/>
            <pc:sldMk cId="300494279" sldId="300"/>
            <ac:spMk id="4" creationId="{5B458F16-0C9F-419B-8F03-98280847A895}"/>
          </ac:spMkLst>
        </pc:spChg>
        <pc:spChg chg="mod">
          <ac:chgData name="blake lathery" userId="2890fb1585a1374a" providerId="Windows Live" clId="Web-{D916C399-82C8-4CCD-AA0B-60115BB6DE6C}" dt="2022-04-02T10:11:03.802" v="487" actId="20577"/>
          <ac:spMkLst>
            <pc:docMk/>
            <pc:sldMk cId="300494279" sldId="300"/>
            <ac:spMk id="6" creationId="{0BA26DE6-4C09-4E39-A23A-4C79AF15FFB3}"/>
          </ac:spMkLst>
        </pc:spChg>
      </pc:sldChg>
      <pc:sldChg chg="modSp add ord replId">
        <pc:chgData name="blake lathery" userId="2890fb1585a1374a" providerId="Windows Live" clId="Web-{D916C399-82C8-4CCD-AA0B-60115BB6DE6C}" dt="2022-04-02T10:11:58.116" v="493" actId="20577"/>
        <pc:sldMkLst>
          <pc:docMk/>
          <pc:sldMk cId="2777317359" sldId="301"/>
        </pc:sldMkLst>
        <pc:spChg chg="mod">
          <ac:chgData name="blake lathery" userId="2890fb1585a1374a" providerId="Windows Live" clId="Web-{D916C399-82C8-4CCD-AA0B-60115BB6DE6C}" dt="2022-04-02T10:11:58.116" v="493" actId="20577"/>
          <ac:spMkLst>
            <pc:docMk/>
            <pc:sldMk cId="2777317359" sldId="301"/>
            <ac:spMk id="13" creationId="{5061D109-04F4-4466-81F5-244A4142D5B4}"/>
          </ac:spMkLst>
        </pc:spChg>
      </pc:sldChg>
      <pc:sldChg chg="modSp add ord replId">
        <pc:chgData name="blake lathery" userId="2890fb1585a1374a" providerId="Windows Live" clId="Web-{D916C399-82C8-4CCD-AA0B-60115BB6DE6C}" dt="2022-04-02T10:13:01.414" v="523" actId="20577"/>
        <pc:sldMkLst>
          <pc:docMk/>
          <pc:sldMk cId="3622820401" sldId="302"/>
        </pc:sldMkLst>
        <pc:spChg chg="mod">
          <ac:chgData name="blake lathery" userId="2890fb1585a1374a" providerId="Windows Live" clId="Web-{D916C399-82C8-4CCD-AA0B-60115BB6DE6C}" dt="2022-04-02T10:12:25.241" v="510" actId="20577"/>
          <ac:spMkLst>
            <pc:docMk/>
            <pc:sldMk cId="3622820401" sldId="302"/>
            <ac:spMk id="9" creationId="{6481EDB2-1161-47B2-A840-2E8D44969A41}"/>
          </ac:spMkLst>
        </pc:spChg>
        <pc:spChg chg="mod">
          <ac:chgData name="blake lathery" userId="2890fb1585a1374a" providerId="Windows Live" clId="Web-{D916C399-82C8-4CCD-AA0B-60115BB6DE6C}" dt="2022-04-02T10:13:01.414" v="523" actId="20577"/>
          <ac:spMkLst>
            <pc:docMk/>
            <pc:sldMk cId="3622820401" sldId="302"/>
            <ac:spMk id="15" creationId="{D6CBCC51-EAC2-4564-A9D7-F64FE001AE06}"/>
          </ac:spMkLst>
        </pc:spChg>
      </pc:sldChg>
      <pc:sldChg chg="modSp add ord replId">
        <pc:chgData name="blake lathery" userId="2890fb1585a1374a" providerId="Windows Live" clId="Web-{D916C399-82C8-4CCD-AA0B-60115BB6DE6C}" dt="2022-04-02T10:13:42.353" v="531" actId="20577"/>
        <pc:sldMkLst>
          <pc:docMk/>
          <pc:sldMk cId="2104662971" sldId="303"/>
        </pc:sldMkLst>
        <pc:spChg chg="mod">
          <ac:chgData name="blake lathery" userId="2890fb1585a1374a" providerId="Windows Live" clId="Web-{D916C399-82C8-4CCD-AA0B-60115BB6DE6C}" dt="2022-04-02T10:13:28.930" v="528" actId="20577"/>
          <ac:spMkLst>
            <pc:docMk/>
            <pc:sldMk cId="2104662971" sldId="303"/>
            <ac:spMk id="4" creationId="{5B458F16-0C9F-419B-8F03-98280847A895}"/>
          </ac:spMkLst>
        </pc:spChg>
        <pc:spChg chg="mod">
          <ac:chgData name="blake lathery" userId="2890fb1585a1374a" providerId="Windows Live" clId="Web-{D916C399-82C8-4CCD-AA0B-60115BB6DE6C}" dt="2022-04-02T10:13:42.353" v="531" actId="20577"/>
          <ac:spMkLst>
            <pc:docMk/>
            <pc:sldMk cId="2104662971" sldId="303"/>
            <ac:spMk id="6" creationId="{0BA26DE6-4C09-4E39-A23A-4C79AF15FFB3}"/>
          </ac:spMkLst>
        </pc:spChg>
      </pc:sldChg>
      <pc:sldChg chg="modSp add replId">
        <pc:chgData name="blake lathery" userId="2890fb1585a1374a" providerId="Windows Live" clId="Web-{D916C399-82C8-4CCD-AA0B-60115BB6DE6C}" dt="2022-04-02T10:15:36.277" v="560" actId="20577"/>
        <pc:sldMkLst>
          <pc:docMk/>
          <pc:sldMk cId="733626577" sldId="304"/>
        </pc:sldMkLst>
        <pc:spChg chg="mod">
          <ac:chgData name="blake lathery" userId="2890fb1585a1374a" providerId="Windows Live" clId="Web-{D916C399-82C8-4CCD-AA0B-60115BB6DE6C}" dt="2022-04-02T10:14:40.369" v="538" actId="20577"/>
          <ac:spMkLst>
            <pc:docMk/>
            <pc:sldMk cId="733626577" sldId="304"/>
            <ac:spMk id="4" creationId="{5B458F16-0C9F-419B-8F03-98280847A895}"/>
          </ac:spMkLst>
        </pc:spChg>
        <pc:spChg chg="mod">
          <ac:chgData name="blake lathery" userId="2890fb1585a1374a" providerId="Windows Live" clId="Web-{D916C399-82C8-4CCD-AA0B-60115BB6DE6C}" dt="2022-04-02T10:15:36.277" v="560" actId="20577"/>
          <ac:spMkLst>
            <pc:docMk/>
            <pc:sldMk cId="733626577" sldId="304"/>
            <ac:spMk id="6" creationId="{0BA26DE6-4C09-4E39-A23A-4C79AF15FFB3}"/>
          </ac:spMkLst>
        </pc:spChg>
      </pc:sldChg>
      <pc:sldChg chg="modSp add replId">
        <pc:chgData name="blake lathery" userId="2890fb1585a1374a" providerId="Windows Live" clId="Web-{D916C399-82C8-4CCD-AA0B-60115BB6DE6C}" dt="2022-04-02T10:16:13.622" v="580" actId="20577"/>
        <pc:sldMkLst>
          <pc:docMk/>
          <pc:sldMk cId="3107527747" sldId="305"/>
        </pc:sldMkLst>
        <pc:spChg chg="mod">
          <ac:chgData name="blake lathery" userId="2890fb1585a1374a" providerId="Windows Live" clId="Web-{D916C399-82C8-4CCD-AA0B-60115BB6DE6C}" dt="2022-04-02T10:15:52.762" v="566" actId="20577"/>
          <ac:spMkLst>
            <pc:docMk/>
            <pc:sldMk cId="3107527747" sldId="305"/>
            <ac:spMk id="4" creationId="{5B458F16-0C9F-419B-8F03-98280847A895}"/>
          </ac:spMkLst>
        </pc:spChg>
        <pc:spChg chg="mod">
          <ac:chgData name="blake lathery" userId="2890fb1585a1374a" providerId="Windows Live" clId="Web-{D916C399-82C8-4CCD-AA0B-60115BB6DE6C}" dt="2022-04-02T10:16:13.622" v="580" actId="20577"/>
          <ac:spMkLst>
            <pc:docMk/>
            <pc:sldMk cId="3107527747" sldId="305"/>
            <ac:spMk id="6" creationId="{0BA26DE6-4C09-4E39-A23A-4C79AF15FFB3}"/>
          </ac:spMkLst>
        </pc:spChg>
      </pc:sldChg>
      <pc:sldChg chg="modSp add replId">
        <pc:chgData name="blake lathery" userId="2890fb1585a1374a" providerId="Windows Live" clId="Web-{D916C399-82C8-4CCD-AA0B-60115BB6DE6C}" dt="2022-04-02T10:16:44.607" v="589" actId="20577"/>
        <pc:sldMkLst>
          <pc:docMk/>
          <pc:sldMk cId="3497982393" sldId="306"/>
        </pc:sldMkLst>
        <pc:spChg chg="mod">
          <ac:chgData name="blake lathery" userId="2890fb1585a1374a" providerId="Windows Live" clId="Web-{D916C399-82C8-4CCD-AA0B-60115BB6DE6C}" dt="2022-04-02T10:16:35.700" v="587" actId="20577"/>
          <ac:spMkLst>
            <pc:docMk/>
            <pc:sldMk cId="3497982393" sldId="306"/>
            <ac:spMk id="4" creationId="{5B458F16-0C9F-419B-8F03-98280847A895}"/>
          </ac:spMkLst>
        </pc:spChg>
        <pc:spChg chg="mod">
          <ac:chgData name="blake lathery" userId="2890fb1585a1374a" providerId="Windows Live" clId="Web-{D916C399-82C8-4CCD-AA0B-60115BB6DE6C}" dt="2022-04-02T10:16:44.607" v="589" actId="20577"/>
          <ac:spMkLst>
            <pc:docMk/>
            <pc:sldMk cId="3497982393" sldId="306"/>
            <ac:spMk id="6" creationId="{0BA26DE6-4C09-4E39-A23A-4C79AF15FFB3}"/>
          </ac:spMkLst>
        </pc:spChg>
      </pc:sldChg>
      <pc:sldChg chg="modSp add ord replId">
        <pc:chgData name="blake lathery" userId="2890fb1585a1374a" providerId="Windows Live" clId="Web-{D916C399-82C8-4CCD-AA0B-60115BB6DE6C}" dt="2022-04-02T10:17:52.281" v="594" actId="20577"/>
        <pc:sldMkLst>
          <pc:docMk/>
          <pc:sldMk cId="2675700196" sldId="307"/>
        </pc:sldMkLst>
        <pc:spChg chg="mod">
          <ac:chgData name="blake lathery" userId="2890fb1585a1374a" providerId="Windows Live" clId="Web-{D916C399-82C8-4CCD-AA0B-60115BB6DE6C}" dt="2022-04-02T10:17:52.281" v="594" actId="20577"/>
          <ac:spMkLst>
            <pc:docMk/>
            <pc:sldMk cId="2675700196" sldId="307"/>
            <ac:spMk id="13" creationId="{5061D109-04F4-4466-81F5-244A4142D5B4}"/>
          </ac:spMkLst>
        </pc:spChg>
      </pc:sldChg>
      <pc:sldChg chg="modSp add del ord replId">
        <pc:chgData name="blake lathery" userId="2890fb1585a1374a" providerId="Windows Live" clId="Web-{D916C399-82C8-4CCD-AA0B-60115BB6DE6C}" dt="2022-04-02T10:47:05.728" v="625"/>
        <pc:sldMkLst>
          <pc:docMk/>
          <pc:sldMk cId="122379114" sldId="308"/>
        </pc:sldMkLst>
        <pc:spChg chg="mod">
          <ac:chgData name="blake lathery" userId="2890fb1585a1374a" providerId="Windows Live" clId="Web-{D916C399-82C8-4CCD-AA0B-60115BB6DE6C}" dt="2022-04-02T10:20:22.768" v="611" actId="20577"/>
          <ac:spMkLst>
            <pc:docMk/>
            <pc:sldMk cId="122379114" sldId="308"/>
            <ac:spMk id="15" creationId="{D6CBCC51-EAC2-4564-A9D7-F64FE001AE06}"/>
          </ac:spMkLst>
        </pc:spChg>
      </pc:sldChg>
      <pc:sldChg chg="modSp add ord">
        <pc:chgData name="blake lathery" userId="2890fb1585a1374a" providerId="Windows Live" clId="Web-{D916C399-82C8-4CCD-AA0B-60115BB6DE6C}" dt="2022-04-02T10:21:19.535" v="624" actId="20577"/>
        <pc:sldMkLst>
          <pc:docMk/>
          <pc:sldMk cId="2878931043" sldId="309"/>
        </pc:sldMkLst>
        <pc:spChg chg="mod">
          <ac:chgData name="blake lathery" userId="2890fb1585a1374a" providerId="Windows Live" clId="Web-{D916C399-82C8-4CCD-AA0B-60115BB6DE6C}" dt="2022-04-02T10:21:19.535" v="624" actId="20577"/>
          <ac:spMkLst>
            <pc:docMk/>
            <pc:sldMk cId="2878931043" sldId="309"/>
            <ac:spMk id="13" creationId="{5061D109-04F4-4466-81F5-244A4142D5B4}"/>
          </ac:spMkLst>
        </pc:spChg>
      </pc:sldChg>
      <pc:sldChg chg="add ord replId">
        <pc:chgData name="blake lathery" userId="2890fb1585a1374a" providerId="Windows Live" clId="Web-{D916C399-82C8-4CCD-AA0B-60115BB6DE6C}" dt="2022-04-02T10:48:21.042" v="627"/>
        <pc:sldMkLst>
          <pc:docMk/>
          <pc:sldMk cId="1336941231"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8488F-A003-42D8-A8E3-A53536AD9804}" type="datetimeFigureOut">
              <a:t>4/2/2022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785F4-9B26-488B-B1FB-1E2CCB682CEC}" type="slidenum">
              <a:t>‹#›</a:t>
            </a:fld>
            <a:endParaRPr lang="en-US"/>
          </a:p>
        </p:txBody>
      </p:sp>
    </p:spTree>
    <p:extLst>
      <p:ext uri="{BB962C8B-B14F-4D97-AF65-F5344CB8AC3E}">
        <p14:creationId xmlns:p14="http://schemas.microsoft.com/office/powerpoint/2010/main" val="380986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689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875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82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54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436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65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689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403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23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816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215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 tree&#10;&#10;Description automatically generated">
            <a:extLst>
              <a:ext uri="{FF2B5EF4-FFF2-40B4-BE49-F238E27FC236}">
                <a16:creationId xmlns:a16="http://schemas.microsoft.com/office/drawing/2014/main" id="{9DB276F3-D909-44D9-97C1-4A18DFFDBF22}"/>
              </a:ext>
            </a:extLst>
          </p:cNvPr>
          <p:cNvPicPr>
            <a:picLocks noChangeAspect="1"/>
          </p:cNvPicPr>
          <p:nvPr/>
        </p:nvPicPr>
        <p:blipFill rotWithShape="1">
          <a:blip r:embed="rId2"/>
          <a:srcRect t="8537" b="2978"/>
          <a:stretch/>
        </p:blipFill>
        <p:spPr>
          <a:xfrm>
            <a:off x="27" y="14"/>
            <a:ext cx="12191972" cy="6068277"/>
          </a:xfrm>
          <a:prstGeom prst="rect">
            <a:avLst/>
          </a:prstGeom>
        </p:spPr>
      </p:pic>
      <p:sp>
        <p:nvSpPr>
          <p:cNvPr id="4" name="TextBox 3">
            <a:extLst>
              <a:ext uri="{FF2B5EF4-FFF2-40B4-BE49-F238E27FC236}">
                <a16:creationId xmlns:a16="http://schemas.microsoft.com/office/drawing/2014/main" id="{45B9BF33-FD58-42E4-85CC-FF303D92F195}"/>
              </a:ext>
            </a:extLst>
          </p:cNvPr>
          <p:cNvSpPr txBox="1"/>
          <p:nvPr/>
        </p:nvSpPr>
        <p:spPr>
          <a:xfrm>
            <a:off x="27" y="5992475"/>
            <a:ext cx="12227796" cy="748988"/>
          </a:xfrm>
          <a:prstGeom prst="rect">
            <a:avLst/>
          </a:prstGeom>
          <a:noFill/>
        </p:spPr>
        <p:txBody>
          <a:bodyPr wrap="square" rtlCol="0">
            <a:spAutoFit/>
          </a:bodyPr>
          <a:lstStyle/>
          <a:p>
            <a:pPr algn="ctr">
              <a:defRPr/>
            </a:pPr>
            <a:r>
              <a:rPr lang="en-US" sz="4267" b="1" spc="800" dirty="0">
                <a:solidFill>
                  <a:prstClr val="black"/>
                </a:solidFill>
                <a:latin typeface="Eras Medium ITC" panose="020B0602030504020804" pitchFamily="34" charset="0"/>
              </a:rPr>
              <a:t>A study in 1 John</a:t>
            </a:r>
          </a:p>
        </p:txBody>
      </p:sp>
    </p:spTree>
    <p:extLst>
      <p:ext uri="{BB962C8B-B14F-4D97-AF65-F5344CB8AC3E}">
        <p14:creationId xmlns:p14="http://schemas.microsoft.com/office/powerpoint/2010/main" val="177532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EC46EC63-7B62-8F1A-D58A-C6EA91F0EDB5}"/>
              </a:ext>
            </a:extLst>
          </p:cNvPr>
          <p:cNvPicPr>
            <a:picLocks noChangeAspect="1"/>
          </p:cNvPicPr>
          <p:nvPr/>
        </p:nvPicPr>
        <p:blipFill rotWithShape="1">
          <a:blip r:embed="rId3"/>
          <a:srcRect r="-1" b="4333"/>
          <a:stretch/>
        </p:blipFill>
        <p:spPr>
          <a:xfrm>
            <a:off x="321733" y="321733"/>
            <a:ext cx="11548534" cy="6214534"/>
          </a:xfrm>
          <a:prstGeom prst="rect">
            <a:avLst/>
          </a:prstGeom>
        </p:spPr>
      </p:pic>
      <p:pic>
        <p:nvPicPr>
          <p:cNvPr id="6" name="Picture 5" descr="A picture containing text, tree&#10;&#10;Description automatically generated">
            <a:extLst>
              <a:ext uri="{FF2B5EF4-FFF2-40B4-BE49-F238E27FC236}">
                <a16:creationId xmlns:a16="http://schemas.microsoft.com/office/drawing/2014/main" id="{3D774337-F6E9-4C7F-82B5-4A5D5943FFEF}"/>
              </a:ext>
            </a:extLst>
          </p:cNvPr>
          <p:cNvPicPr>
            <a:picLocks noChangeAspect="1"/>
          </p:cNvPicPr>
          <p:nvPr/>
        </p:nvPicPr>
        <p:blipFill>
          <a:blip r:embed="rId4"/>
          <a:stretch>
            <a:fillRect/>
          </a:stretch>
        </p:blipFill>
        <p:spPr>
          <a:xfrm>
            <a:off x="10627054" y="5941937"/>
            <a:ext cx="1387735" cy="780601"/>
          </a:xfrm>
          <a:prstGeom prst="rect">
            <a:avLst/>
          </a:prstGeom>
          <a:effectLst>
            <a:softEdge rad="0"/>
          </a:effectLst>
        </p:spPr>
      </p:pic>
    </p:spTree>
    <p:extLst>
      <p:ext uri="{BB962C8B-B14F-4D97-AF65-F5344CB8AC3E}">
        <p14:creationId xmlns:p14="http://schemas.microsoft.com/office/powerpoint/2010/main" val="414902758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A person sitting at a table&#10;&#10;Description automatically generated">
            <a:extLst>
              <a:ext uri="{FF2B5EF4-FFF2-40B4-BE49-F238E27FC236}">
                <a16:creationId xmlns:a16="http://schemas.microsoft.com/office/drawing/2014/main" id="{6BD17BE8-7C8E-ADB7-4B05-5220424B7EE4}"/>
              </a:ext>
            </a:extLst>
          </p:cNvPr>
          <p:cNvPicPr>
            <a:picLocks noChangeAspect="1"/>
          </p:cNvPicPr>
          <p:nvPr/>
        </p:nvPicPr>
        <p:blipFill>
          <a:blip r:embed="rId3"/>
          <a:stretch>
            <a:fillRect/>
          </a:stretch>
        </p:blipFill>
        <p:spPr>
          <a:xfrm>
            <a:off x="4006850" y="643467"/>
            <a:ext cx="4178299" cy="5571066"/>
          </a:xfrm>
          <a:prstGeom prst="rect">
            <a:avLst/>
          </a:prstGeom>
        </p:spPr>
      </p:pic>
      <p:pic>
        <p:nvPicPr>
          <p:cNvPr id="6" name="Picture 5" descr="A picture containing text, tree&#10;&#10;Description automatically generated">
            <a:extLst>
              <a:ext uri="{FF2B5EF4-FFF2-40B4-BE49-F238E27FC236}">
                <a16:creationId xmlns:a16="http://schemas.microsoft.com/office/drawing/2014/main" id="{3D774337-F6E9-4C7F-82B5-4A5D5943FFEF}"/>
              </a:ext>
            </a:extLst>
          </p:cNvPr>
          <p:cNvPicPr>
            <a:picLocks noChangeAspect="1"/>
          </p:cNvPicPr>
          <p:nvPr/>
        </p:nvPicPr>
        <p:blipFill>
          <a:blip r:embed="rId4"/>
          <a:stretch>
            <a:fillRect/>
          </a:stretch>
        </p:blipFill>
        <p:spPr>
          <a:xfrm>
            <a:off x="10627054" y="5941937"/>
            <a:ext cx="1387735" cy="780601"/>
          </a:xfrm>
          <a:prstGeom prst="rect">
            <a:avLst/>
          </a:prstGeom>
          <a:effectLst>
            <a:softEdge rad="0"/>
          </a:effectLst>
        </p:spPr>
      </p:pic>
    </p:spTree>
    <p:extLst>
      <p:ext uri="{BB962C8B-B14F-4D97-AF65-F5344CB8AC3E}">
        <p14:creationId xmlns:p14="http://schemas.microsoft.com/office/powerpoint/2010/main" val="112117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CFE749B3-BD00-4B9B-6FB3-D98A43843B41}"/>
              </a:ext>
            </a:extLst>
          </p:cNvPr>
          <p:cNvPicPr>
            <a:picLocks noChangeAspect="1"/>
          </p:cNvPicPr>
          <p:nvPr/>
        </p:nvPicPr>
        <p:blipFill rotWithShape="1">
          <a:blip r:embed="rId3"/>
          <a:srcRect t="7178" b="17836"/>
          <a:stretch/>
        </p:blipFill>
        <p:spPr>
          <a:xfrm>
            <a:off x="20" y="1282"/>
            <a:ext cx="12191980" cy="6856718"/>
          </a:xfrm>
          <a:prstGeom prst="rect">
            <a:avLst/>
          </a:prstGeom>
        </p:spPr>
      </p:pic>
      <p:pic>
        <p:nvPicPr>
          <p:cNvPr id="6" name="Picture 5" descr="A picture containing text, tree&#10;&#10;Description automatically generated">
            <a:extLst>
              <a:ext uri="{FF2B5EF4-FFF2-40B4-BE49-F238E27FC236}">
                <a16:creationId xmlns:a16="http://schemas.microsoft.com/office/drawing/2014/main" id="{3D774337-F6E9-4C7F-82B5-4A5D5943FFEF}"/>
              </a:ext>
            </a:extLst>
          </p:cNvPr>
          <p:cNvPicPr>
            <a:picLocks noChangeAspect="1"/>
          </p:cNvPicPr>
          <p:nvPr/>
        </p:nvPicPr>
        <p:blipFill>
          <a:blip r:embed="rId4"/>
          <a:stretch>
            <a:fillRect/>
          </a:stretch>
        </p:blipFill>
        <p:spPr>
          <a:xfrm>
            <a:off x="10627054" y="5941937"/>
            <a:ext cx="1387735" cy="780601"/>
          </a:xfrm>
          <a:prstGeom prst="rect">
            <a:avLst/>
          </a:prstGeom>
          <a:effectLst>
            <a:softEdge rad="0"/>
          </a:effectLst>
        </p:spPr>
      </p:pic>
    </p:spTree>
    <p:extLst>
      <p:ext uri="{BB962C8B-B14F-4D97-AF65-F5344CB8AC3E}">
        <p14:creationId xmlns:p14="http://schemas.microsoft.com/office/powerpoint/2010/main" val="329079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213158"/>
            <a:ext cx="10123680"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b="1" spc="-200" dirty="0">
                <a:latin typeface="Rockwell"/>
                <a:cs typeface="Tahoma"/>
              </a:rPr>
              <a:t>The kind of love that God has for us is so much more than the love we know and have</a:t>
            </a:r>
            <a:endParaRPr lang="en-US" dirty="0">
              <a:cs typeface="Tahoma"/>
            </a:endParaRPr>
          </a:p>
        </p:txBody>
      </p:sp>
      <p:pic>
        <p:nvPicPr>
          <p:cNvPr id="4" name="Picture 3">
            <a:extLst>
              <a:ext uri="{FF2B5EF4-FFF2-40B4-BE49-F238E27FC236}">
                <a16:creationId xmlns:a16="http://schemas.microsoft.com/office/drawing/2014/main" id="{FAF34431-F73E-4FC3-BBD1-0DC65A1D9D55}"/>
              </a:ext>
            </a:extLst>
          </p:cNvPr>
          <p:cNvPicPr>
            <a:picLocks noChangeAspect="1"/>
          </p:cNvPicPr>
          <p:nvPr/>
        </p:nvPicPr>
        <p:blipFill>
          <a:blip r:embed="rId3"/>
          <a:stretch>
            <a:fillRect/>
          </a:stretch>
        </p:blipFill>
        <p:spPr>
          <a:xfrm rot="5400000">
            <a:off x="8020977" y="2733083"/>
            <a:ext cx="6595535" cy="1383376"/>
          </a:xfrm>
          <a:prstGeom prst="rect">
            <a:avLst/>
          </a:prstGeom>
        </p:spPr>
      </p:pic>
      <p:pic>
        <p:nvPicPr>
          <p:cNvPr id="6" name="Picture 5" descr="A picture containing text, tree&#10;&#10;Description automatically generated">
            <a:extLst>
              <a:ext uri="{FF2B5EF4-FFF2-40B4-BE49-F238E27FC236}">
                <a16:creationId xmlns:a16="http://schemas.microsoft.com/office/drawing/2014/main" id="{3D774337-F6E9-4C7F-82B5-4A5D5943FFEF}"/>
              </a:ext>
            </a:extLst>
          </p:cNvPr>
          <p:cNvPicPr>
            <a:picLocks noChangeAspect="1"/>
          </p:cNvPicPr>
          <p:nvPr/>
        </p:nvPicPr>
        <p:blipFill>
          <a:blip r:embed="rId4"/>
          <a:stretch>
            <a:fillRect/>
          </a:stretch>
        </p:blipFill>
        <p:spPr>
          <a:xfrm>
            <a:off x="10627054" y="5941937"/>
            <a:ext cx="1387735" cy="780601"/>
          </a:xfrm>
          <a:prstGeom prst="rect">
            <a:avLst/>
          </a:prstGeom>
          <a:effectLst>
            <a:softEdge rad="0"/>
          </a:effectLst>
        </p:spPr>
      </p:pic>
    </p:spTree>
    <p:extLst>
      <p:ext uri="{BB962C8B-B14F-4D97-AF65-F5344CB8AC3E}">
        <p14:creationId xmlns:p14="http://schemas.microsoft.com/office/powerpoint/2010/main" val="3541387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213158"/>
            <a:ext cx="10123680"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b="1" spc="-200" dirty="0">
                <a:latin typeface="Rockwell"/>
                <a:cs typeface="Tahoma"/>
              </a:rPr>
              <a:t>God loves us as his children and is openly inviting all to be adopted into his family where he will love you perfectly forever.</a:t>
            </a:r>
            <a:br>
              <a:rPr lang="en-US" sz="4800" b="1" spc="-200" dirty="0">
                <a:latin typeface="Rockwell"/>
                <a:cs typeface="Tahoma"/>
              </a:rPr>
            </a:br>
            <a:endParaRPr lang="en-US" sz="4800" b="1" spc="-200" dirty="0">
              <a:cs typeface="Tahoma"/>
            </a:endParaRPr>
          </a:p>
        </p:txBody>
      </p:sp>
      <p:pic>
        <p:nvPicPr>
          <p:cNvPr id="4" name="Picture 3">
            <a:extLst>
              <a:ext uri="{FF2B5EF4-FFF2-40B4-BE49-F238E27FC236}">
                <a16:creationId xmlns:a16="http://schemas.microsoft.com/office/drawing/2014/main" id="{FAF34431-F73E-4FC3-BBD1-0DC65A1D9D55}"/>
              </a:ext>
            </a:extLst>
          </p:cNvPr>
          <p:cNvPicPr>
            <a:picLocks noChangeAspect="1"/>
          </p:cNvPicPr>
          <p:nvPr/>
        </p:nvPicPr>
        <p:blipFill>
          <a:blip r:embed="rId3"/>
          <a:stretch>
            <a:fillRect/>
          </a:stretch>
        </p:blipFill>
        <p:spPr>
          <a:xfrm rot="5400000">
            <a:off x="8020977" y="2733083"/>
            <a:ext cx="6595535" cy="1383376"/>
          </a:xfrm>
          <a:prstGeom prst="rect">
            <a:avLst/>
          </a:prstGeom>
        </p:spPr>
      </p:pic>
      <p:pic>
        <p:nvPicPr>
          <p:cNvPr id="6" name="Picture 5" descr="A picture containing text, tree&#10;&#10;Description automatically generated">
            <a:extLst>
              <a:ext uri="{FF2B5EF4-FFF2-40B4-BE49-F238E27FC236}">
                <a16:creationId xmlns:a16="http://schemas.microsoft.com/office/drawing/2014/main" id="{3D774337-F6E9-4C7F-82B5-4A5D5943FFEF}"/>
              </a:ext>
            </a:extLst>
          </p:cNvPr>
          <p:cNvPicPr>
            <a:picLocks noChangeAspect="1"/>
          </p:cNvPicPr>
          <p:nvPr/>
        </p:nvPicPr>
        <p:blipFill>
          <a:blip r:embed="rId4"/>
          <a:stretch>
            <a:fillRect/>
          </a:stretch>
        </p:blipFill>
        <p:spPr>
          <a:xfrm>
            <a:off x="10627054" y="5941937"/>
            <a:ext cx="1387735" cy="780601"/>
          </a:xfrm>
          <a:prstGeom prst="rect">
            <a:avLst/>
          </a:prstGeom>
          <a:effectLst>
            <a:softEdge rad="0"/>
          </a:effectLst>
        </p:spPr>
      </p:pic>
    </p:spTree>
    <p:extLst>
      <p:ext uri="{BB962C8B-B14F-4D97-AF65-F5344CB8AC3E}">
        <p14:creationId xmlns:p14="http://schemas.microsoft.com/office/powerpoint/2010/main" val="2122652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81EDB2-1161-47B2-A840-2E8D44969A41}"/>
              </a:ext>
            </a:extLst>
          </p:cNvPr>
          <p:cNvSpPr txBox="1"/>
          <p:nvPr/>
        </p:nvSpPr>
        <p:spPr>
          <a:xfrm>
            <a:off x="4510050" y="164952"/>
            <a:ext cx="7468839" cy="1231106"/>
          </a:xfrm>
          <a:prstGeom prst="rect">
            <a:avLst/>
          </a:prstGeom>
          <a:noFill/>
        </p:spPr>
        <p:txBody>
          <a:bodyPr wrap="square" lIns="91440" tIns="45720" rIns="91440" bIns="45720" anchor="t">
            <a:spAutoFit/>
          </a:bodyPr>
          <a:lstStyle/>
          <a:p>
            <a:pPr marL="365125" indent="-380365">
              <a:spcBef>
                <a:spcPct val="0"/>
              </a:spcBef>
              <a:buFont typeface="Arial" panose="020B0604020202020204" pitchFamily="34" charset="0"/>
              <a:buChar char="•"/>
              <a:defRPr/>
            </a:pPr>
            <a:r>
              <a:rPr lang="en-US" altLang="en-US" sz="3700" dirty="0">
                <a:latin typeface="Abadi"/>
              </a:rPr>
              <a:t>God's love is greater than the worlds love</a:t>
            </a:r>
          </a:p>
        </p:txBody>
      </p:sp>
      <p:pic>
        <p:nvPicPr>
          <p:cNvPr id="6" name="Picture 5">
            <a:extLst>
              <a:ext uri="{FF2B5EF4-FFF2-40B4-BE49-F238E27FC236}">
                <a16:creationId xmlns:a16="http://schemas.microsoft.com/office/drawing/2014/main" id="{95B98F8C-4F47-4D4B-BA9A-4F57FE3F2DE8}"/>
              </a:ext>
            </a:extLst>
          </p:cNvPr>
          <p:cNvPicPr>
            <a:picLocks noChangeAspect="1"/>
          </p:cNvPicPr>
          <p:nvPr/>
        </p:nvPicPr>
        <p:blipFill>
          <a:blip r:embed="rId2"/>
          <a:stretch>
            <a:fillRect/>
          </a:stretch>
        </p:blipFill>
        <p:spPr>
          <a:xfrm>
            <a:off x="0" y="1"/>
            <a:ext cx="4500112" cy="2535063"/>
          </a:xfrm>
          <a:prstGeom prst="rect">
            <a:avLst/>
          </a:prstGeom>
        </p:spPr>
      </p:pic>
      <p:pic>
        <p:nvPicPr>
          <p:cNvPr id="7" name="Picture 6">
            <a:extLst>
              <a:ext uri="{FF2B5EF4-FFF2-40B4-BE49-F238E27FC236}">
                <a16:creationId xmlns:a16="http://schemas.microsoft.com/office/drawing/2014/main" id="{C34616B5-01F5-48FA-A889-8F872E07990D}"/>
              </a:ext>
            </a:extLst>
          </p:cNvPr>
          <p:cNvPicPr>
            <a:picLocks noChangeAspect="1"/>
          </p:cNvPicPr>
          <p:nvPr/>
        </p:nvPicPr>
        <p:blipFill>
          <a:blip r:embed="rId3"/>
          <a:stretch>
            <a:fillRect/>
          </a:stretch>
        </p:blipFill>
        <p:spPr>
          <a:xfrm rot="5400000">
            <a:off x="5355028" y="25786"/>
            <a:ext cx="1481944" cy="12192001"/>
          </a:xfrm>
          <a:prstGeom prst="rect">
            <a:avLst/>
          </a:prstGeom>
        </p:spPr>
      </p:pic>
      <p:sp>
        <p:nvSpPr>
          <p:cNvPr id="15" name="TextBox 14">
            <a:extLst>
              <a:ext uri="{FF2B5EF4-FFF2-40B4-BE49-F238E27FC236}">
                <a16:creationId xmlns:a16="http://schemas.microsoft.com/office/drawing/2014/main" id="{D6CBCC51-EAC2-4564-A9D7-F64FE001AE06}"/>
              </a:ext>
            </a:extLst>
          </p:cNvPr>
          <p:cNvSpPr txBox="1"/>
          <p:nvPr/>
        </p:nvSpPr>
        <p:spPr>
          <a:xfrm>
            <a:off x="35657" y="5286867"/>
            <a:ext cx="11765779" cy="1569660"/>
          </a:xfrm>
          <a:prstGeom prst="rect">
            <a:avLst/>
          </a:prstGeom>
          <a:noFill/>
        </p:spPr>
        <p:txBody>
          <a:bodyPr wrap="square" lIns="91440" tIns="45720" rIns="91440" bIns="45720" anchor="t">
            <a:spAutoFit/>
          </a:bodyPr>
          <a:lstStyle/>
          <a:p>
            <a:pPr>
              <a:spcBef>
                <a:spcPct val="0"/>
              </a:spcBef>
              <a:buFont typeface="Wingdings" panose="05000000000000000000" pitchFamily="2" charset="2"/>
              <a:buChar char="v"/>
              <a:defRPr/>
            </a:pPr>
            <a:r>
              <a:rPr lang="en-US" sz="4800" dirty="0">
                <a:solidFill>
                  <a:srgbClr val="FFFFFF"/>
                </a:solidFill>
                <a:effectLst>
                  <a:outerShdw blurRad="38100" dist="38100" dir="2700000" algn="tl">
                    <a:srgbClr val="000000">
                      <a:alpha val="43137"/>
                    </a:srgbClr>
                  </a:outerShdw>
                </a:effectLst>
                <a:latin typeface="Abadi"/>
              </a:rPr>
              <a:t>The children of God are those who have truly accepted Jesus as their Lord  </a:t>
            </a:r>
            <a:endParaRPr lang="en-US" altLang="en-US" sz="4800" dirty="0">
              <a:solidFill>
                <a:srgbClr val="FFFFFF"/>
              </a:solidFill>
              <a:effectLst>
                <a:outerShdw blurRad="38100" dist="38100" dir="2700000" algn="tl">
                  <a:srgbClr val="000000">
                    <a:alpha val="43137"/>
                  </a:srgbClr>
                </a:outerShdw>
              </a:effectLst>
              <a:latin typeface="Abadi"/>
            </a:endParaRPr>
          </a:p>
        </p:txBody>
      </p:sp>
      <p:sp>
        <p:nvSpPr>
          <p:cNvPr id="10" name="TextBox 9">
            <a:extLst>
              <a:ext uri="{FF2B5EF4-FFF2-40B4-BE49-F238E27FC236}">
                <a16:creationId xmlns:a16="http://schemas.microsoft.com/office/drawing/2014/main" id="{6D96D764-D5D7-49B4-AD41-04605321E5C5}"/>
              </a:ext>
            </a:extLst>
          </p:cNvPr>
          <p:cNvSpPr txBox="1"/>
          <p:nvPr/>
        </p:nvSpPr>
        <p:spPr>
          <a:xfrm>
            <a:off x="0" y="2132225"/>
            <a:ext cx="4500112" cy="369332"/>
          </a:xfrm>
          <a:prstGeom prst="rect">
            <a:avLst/>
          </a:prstGeom>
          <a:noFill/>
        </p:spPr>
        <p:txBody>
          <a:bodyPr wrap="square" lIns="91440" tIns="45720" rIns="91440" bIns="45720" rtlCol="0" anchor="t">
            <a:spAutoFit/>
          </a:bodyPr>
          <a:lstStyle/>
          <a:p>
            <a:pPr algn="ctr">
              <a:defRPr/>
            </a:pPr>
            <a:r>
              <a:rPr lang="en-US" dirty="0">
                <a:solidFill>
                  <a:srgbClr val="F16623"/>
                </a:solidFill>
                <a:latin typeface="Calibri"/>
              </a:rPr>
              <a:t>The Children of God</a:t>
            </a:r>
          </a:p>
        </p:txBody>
      </p:sp>
    </p:spTree>
    <p:extLst>
      <p:ext uri="{BB962C8B-B14F-4D97-AF65-F5344CB8AC3E}">
        <p14:creationId xmlns:p14="http://schemas.microsoft.com/office/powerpoint/2010/main" val="1856946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1 John 3:1(ESV)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ea typeface="Arial"/>
                <a:cs typeface="Arial"/>
              </a:rPr>
              <a:t>See what kind of love the Father has given to us, that we should be called children of God; and so we are. The reason why the world does not know us is that it did not know him.</a:t>
            </a:r>
            <a:endParaRPr lang="en-US" sz="4800" dirty="0">
              <a:solidFill>
                <a:srgbClr val="000000"/>
              </a:solidFill>
              <a:latin typeface="Arial"/>
              <a:cs typeface="Arial"/>
            </a:endParaRPr>
          </a:p>
        </p:txBody>
      </p:sp>
    </p:spTree>
    <p:extLst>
      <p:ext uri="{BB962C8B-B14F-4D97-AF65-F5344CB8AC3E}">
        <p14:creationId xmlns:p14="http://schemas.microsoft.com/office/powerpoint/2010/main" val="3628303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John 1:12(ESV)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But to all who did receive him, who believed in his name, he gave the right to become children of God.</a:t>
            </a:r>
          </a:p>
        </p:txBody>
      </p:sp>
    </p:spTree>
    <p:extLst>
      <p:ext uri="{BB962C8B-B14F-4D97-AF65-F5344CB8AC3E}">
        <p14:creationId xmlns:p14="http://schemas.microsoft.com/office/powerpoint/2010/main" val="20845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Romans 8:14-16(ESV)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For all who are led by the Spirit of God are sons of God. For you did not receive the spirit of slavery to fall back into fear, but you have received the Spirit of adoption as sons, by whom we cry, “Abba! Father!”</a:t>
            </a:r>
            <a:r>
              <a:rPr lang="en-US" sz="4800" dirty="0">
                <a:latin typeface="Rockwell"/>
                <a:cs typeface="Arial"/>
              </a:rPr>
              <a:t> </a:t>
            </a:r>
            <a:endParaRPr lang="en-US" sz="4800" dirty="0">
              <a:latin typeface="Arial"/>
              <a:cs typeface="Arial"/>
            </a:endParaRPr>
          </a:p>
        </p:txBody>
      </p:sp>
    </p:spTree>
    <p:extLst>
      <p:ext uri="{BB962C8B-B14F-4D97-AF65-F5344CB8AC3E}">
        <p14:creationId xmlns:p14="http://schemas.microsoft.com/office/powerpoint/2010/main" val="418697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Romans 8:14-16(ESV)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The Spirit himself bears witness with our spirit that we are children of God. </a:t>
            </a:r>
          </a:p>
        </p:txBody>
      </p:sp>
    </p:spTree>
    <p:extLst>
      <p:ext uri="{BB962C8B-B14F-4D97-AF65-F5344CB8AC3E}">
        <p14:creationId xmlns:p14="http://schemas.microsoft.com/office/powerpoint/2010/main" val="1544519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B98F8C-4F47-4D4B-BA9A-4F57FE3F2DE8}"/>
              </a:ext>
            </a:extLst>
          </p:cNvPr>
          <p:cNvPicPr>
            <a:picLocks noChangeAspect="1"/>
          </p:cNvPicPr>
          <p:nvPr/>
        </p:nvPicPr>
        <p:blipFill>
          <a:blip r:embed="rId2"/>
          <a:stretch>
            <a:fillRect/>
          </a:stretch>
        </p:blipFill>
        <p:spPr>
          <a:xfrm>
            <a:off x="0" y="1"/>
            <a:ext cx="4500112" cy="2535063"/>
          </a:xfrm>
          <a:prstGeom prst="rect">
            <a:avLst/>
          </a:prstGeom>
        </p:spPr>
      </p:pic>
      <p:pic>
        <p:nvPicPr>
          <p:cNvPr id="7" name="Picture 6">
            <a:extLst>
              <a:ext uri="{FF2B5EF4-FFF2-40B4-BE49-F238E27FC236}">
                <a16:creationId xmlns:a16="http://schemas.microsoft.com/office/drawing/2014/main" id="{C34616B5-01F5-48FA-A889-8F872E07990D}"/>
              </a:ext>
            </a:extLst>
          </p:cNvPr>
          <p:cNvPicPr>
            <a:picLocks noChangeAspect="1"/>
          </p:cNvPicPr>
          <p:nvPr/>
        </p:nvPicPr>
        <p:blipFill>
          <a:blip r:embed="rId3"/>
          <a:stretch>
            <a:fillRect/>
          </a:stretch>
        </p:blipFill>
        <p:spPr>
          <a:xfrm rot="5400000">
            <a:off x="5665115" y="-607887"/>
            <a:ext cx="861773" cy="12192001"/>
          </a:xfrm>
          <a:prstGeom prst="rect">
            <a:avLst/>
          </a:prstGeom>
        </p:spPr>
      </p:pic>
      <p:sp>
        <p:nvSpPr>
          <p:cNvPr id="15" name="TextBox 14">
            <a:extLst>
              <a:ext uri="{FF2B5EF4-FFF2-40B4-BE49-F238E27FC236}">
                <a16:creationId xmlns:a16="http://schemas.microsoft.com/office/drawing/2014/main" id="{D6CBCC51-EAC2-4564-A9D7-F64FE001AE06}"/>
              </a:ext>
            </a:extLst>
          </p:cNvPr>
          <p:cNvSpPr txBox="1"/>
          <p:nvPr/>
        </p:nvSpPr>
        <p:spPr>
          <a:xfrm>
            <a:off x="213109" y="5057224"/>
            <a:ext cx="11765779" cy="830997"/>
          </a:xfrm>
          <a:prstGeom prst="rect">
            <a:avLst/>
          </a:prstGeom>
          <a:noFill/>
        </p:spPr>
        <p:txBody>
          <a:bodyPr wrap="square" lIns="91440" tIns="45720" rIns="91440" bIns="45720" anchor="t">
            <a:spAutoFit/>
          </a:bodyPr>
          <a:lstStyle/>
          <a:p>
            <a:pPr>
              <a:spcBef>
                <a:spcPct val="0"/>
              </a:spcBef>
              <a:buFont typeface="Wingdings" panose="05000000000000000000" pitchFamily="2" charset="2"/>
              <a:buChar char="v"/>
              <a:defRPr/>
            </a:pPr>
            <a:r>
              <a:rPr lang="en-US" sz="4800" dirty="0">
                <a:solidFill>
                  <a:srgbClr val="FFFFFF"/>
                </a:solidFill>
                <a:effectLst>
                  <a:outerShdw blurRad="38100" dist="38100" dir="2700000" algn="tl">
                    <a:srgbClr val="000000">
                      <a:alpha val="43137"/>
                    </a:srgbClr>
                  </a:outerShdw>
                </a:effectLst>
                <a:latin typeface="Abadi" panose="020B0604020104020204" pitchFamily="34" charset="0"/>
              </a:rPr>
              <a:t>God's love is greater than the worlds love</a:t>
            </a:r>
          </a:p>
        </p:txBody>
      </p:sp>
      <p:sp>
        <p:nvSpPr>
          <p:cNvPr id="2" name="TextBox 1">
            <a:extLst>
              <a:ext uri="{FF2B5EF4-FFF2-40B4-BE49-F238E27FC236}">
                <a16:creationId xmlns:a16="http://schemas.microsoft.com/office/drawing/2014/main" id="{144D4DDC-1B82-4B81-97AE-1DF19DCB546E}"/>
              </a:ext>
            </a:extLst>
          </p:cNvPr>
          <p:cNvSpPr txBox="1"/>
          <p:nvPr/>
        </p:nvSpPr>
        <p:spPr>
          <a:xfrm>
            <a:off x="0" y="2132225"/>
            <a:ext cx="4500112" cy="369332"/>
          </a:xfrm>
          <a:prstGeom prst="rect">
            <a:avLst/>
          </a:prstGeom>
          <a:noFill/>
        </p:spPr>
        <p:txBody>
          <a:bodyPr wrap="square" lIns="91440" tIns="45720" rIns="91440" bIns="45720" rtlCol="0" anchor="t">
            <a:spAutoFit/>
          </a:bodyPr>
          <a:lstStyle/>
          <a:p>
            <a:pPr algn="ctr">
              <a:defRPr/>
            </a:pPr>
            <a:r>
              <a:rPr lang="en-US" dirty="0">
                <a:solidFill>
                  <a:srgbClr val="F16623"/>
                </a:solidFill>
                <a:latin typeface="Calibri"/>
              </a:rPr>
              <a:t>The Children of God</a:t>
            </a:r>
            <a:endParaRPr lang="en-US" dirty="0"/>
          </a:p>
        </p:txBody>
      </p:sp>
    </p:spTree>
    <p:extLst>
      <p:ext uri="{BB962C8B-B14F-4D97-AF65-F5344CB8AC3E}">
        <p14:creationId xmlns:p14="http://schemas.microsoft.com/office/powerpoint/2010/main" val="3179174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Romans 10:9-10(ESV)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Because, if you confess with your mouth that Jesus is Lord and believe in your heart that God raised him from the dead, you will be saved. For with the heart one believes and is justified, and with the mouth one confesses and is saved.</a:t>
            </a:r>
          </a:p>
        </p:txBody>
      </p:sp>
    </p:spTree>
    <p:extLst>
      <p:ext uri="{BB962C8B-B14F-4D97-AF65-F5344CB8AC3E}">
        <p14:creationId xmlns:p14="http://schemas.microsoft.com/office/powerpoint/2010/main" val="3805360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Ephesians 1:13-14(ESV)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In him you also, when you heard the word of truth, the gospel of your salvation, and believed in him, were sealed with the promised Holy Spirit, who is the guarantee of our inheritance until we acquire possession of it to the praise of His glory.</a:t>
            </a:r>
          </a:p>
        </p:txBody>
      </p:sp>
    </p:spTree>
    <p:extLst>
      <p:ext uri="{BB962C8B-B14F-4D97-AF65-F5344CB8AC3E}">
        <p14:creationId xmlns:p14="http://schemas.microsoft.com/office/powerpoint/2010/main" val="2168399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Galatians 3:26(ESV)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For in Christ Jesus you are all sons of God, through faith.</a:t>
            </a:r>
          </a:p>
        </p:txBody>
      </p:sp>
    </p:spTree>
    <p:extLst>
      <p:ext uri="{BB962C8B-B14F-4D97-AF65-F5344CB8AC3E}">
        <p14:creationId xmlns:p14="http://schemas.microsoft.com/office/powerpoint/2010/main" val="3617062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213158"/>
            <a:ext cx="10123680"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b="1" spc="-200" dirty="0">
                <a:latin typeface="Rockwell"/>
                <a:cs typeface="Tahoma"/>
              </a:rPr>
              <a:t>This means we need to check our heart to ensure we get this right, not all who claim to believe in Christ will be saved.</a:t>
            </a:r>
            <a:br>
              <a:rPr lang="en-US" sz="4800" b="1" spc="-200" dirty="0">
                <a:latin typeface="Rockwell"/>
                <a:cs typeface="Tahoma"/>
              </a:rPr>
            </a:br>
            <a:endParaRPr lang="en-US" sz="4800" b="1" spc="-200" dirty="0">
              <a:cs typeface="Tahoma"/>
            </a:endParaRPr>
          </a:p>
        </p:txBody>
      </p:sp>
      <p:pic>
        <p:nvPicPr>
          <p:cNvPr id="4" name="Picture 3">
            <a:extLst>
              <a:ext uri="{FF2B5EF4-FFF2-40B4-BE49-F238E27FC236}">
                <a16:creationId xmlns:a16="http://schemas.microsoft.com/office/drawing/2014/main" id="{FAF34431-F73E-4FC3-BBD1-0DC65A1D9D55}"/>
              </a:ext>
            </a:extLst>
          </p:cNvPr>
          <p:cNvPicPr>
            <a:picLocks noChangeAspect="1"/>
          </p:cNvPicPr>
          <p:nvPr/>
        </p:nvPicPr>
        <p:blipFill>
          <a:blip r:embed="rId3"/>
          <a:stretch>
            <a:fillRect/>
          </a:stretch>
        </p:blipFill>
        <p:spPr>
          <a:xfrm rot="5400000">
            <a:off x="8020977" y="2733083"/>
            <a:ext cx="6595535" cy="1383376"/>
          </a:xfrm>
          <a:prstGeom prst="rect">
            <a:avLst/>
          </a:prstGeom>
        </p:spPr>
      </p:pic>
      <p:pic>
        <p:nvPicPr>
          <p:cNvPr id="6" name="Picture 5" descr="A picture containing text, tree&#10;&#10;Description automatically generated">
            <a:extLst>
              <a:ext uri="{FF2B5EF4-FFF2-40B4-BE49-F238E27FC236}">
                <a16:creationId xmlns:a16="http://schemas.microsoft.com/office/drawing/2014/main" id="{3D774337-F6E9-4C7F-82B5-4A5D5943FFEF}"/>
              </a:ext>
            </a:extLst>
          </p:cNvPr>
          <p:cNvPicPr>
            <a:picLocks noChangeAspect="1"/>
          </p:cNvPicPr>
          <p:nvPr/>
        </p:nvPicPr>
        <p:blipFill>
          <a:blip r:embed="rId4"/>
          <a:stretch>
            <a:fillRect/>
          </a:stretch>
        </p:blipFill>
        <p:spPr>
          <a:xfrm>
            <a:off x="10627054" y="5941937"/>
            <a:ext cx="1387735" cy="780601"/>
          </a:xfrm>
          <a:prstGeom prst="rect">
            <a:avLst/>
          </a:prstGeom>
          <a:effectLst>
            <a:softEdge rad="0"/>
          </a:effectLst>
        </p:spPr>
      </p:pic>
    </p:spTree>
    <p:extLst>
      <p:ext uri="{BB962C8B-B14F-4D97-AF65-F5344CB8AC3E}">
        <p14:creationId xmlns:p14="http://schemas.microsoft.com/office/powerpoint/2010/main" val="3680745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2 Corinthians 11:13-15(ESV)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 For such men are false apostles, deceitful workmen, disguising themselves as apostles of Christ. And no wonder, for even Satan disguises himself as an angel of light.</a:t>
            </a:r>
          </a:p>
        </p:txBody>
      </p:sp>
    </p:spTree>
    <p:extLst>
      <p:ext uri="{BB962C8B-B14F-4D97-AF65-F5344CB8AC3E}">
        <p14:creationId xmlns:p14="http://schemas.microsoft.com/office/powerpoint/2010/main" val="1791665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2 Corinthians 11:13-15(ESV)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 </a:t>
            </a:r>
            <a:r>
              <a:rPr lang="en-US" sz="4800" dirty="0">
                <a:latin typeface="Rockwell"/>
                <a:cs typeface="Arial"/>
              </a:rPr>
              <a:t> </a:t>
            </a:r>
            <a:r>
              <a:rPr lang="en-US" sz="4800" dirty="0">
                <a:latin typeface="Arial"/>
                <a:cs typeface="Arial"/>
              </a:rPr>
              <a:t>So it is no surprise if his servants, also, disguise themselves as servants of righteousness. Their end will correspond to their deeds.</a:t>
            </a:r>
          </a:p>
        </p:txBody>
      </p:sp>
    </p:spTree>
    <p:extLst>
      <p:ext uri="{BB962C8B-B14F-4D97-AF65-F5344CB8AC3E}">
        <p14:creationId xmlns:p14="http://schemas.microsoft.com/office/powerpoint/2010/main" val="1557049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2 Timothy 3:1-5(ESV)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 </a:t>
            </a:r>
            <a:r>
              <a:rPr lang="en-US" sz="4800" dirty="0">
                <a:latin typeface="Rockwell"/>
                <a:cs typeface="Arial"/>
              </a:rPr>
              <a:t> </a:t>
            </a:r>
            <a:r>
              <a:rPr lang="en-US" sz="4800" dirty="0">
                <a:latin typeface="Arial"/>
                <a:cs typeface="Arial"/>
              </a:rPr>
              <a:t>But understand this, that in the last days there will come times of difficulty. For people will be lovers of self, lovers of money, proud, arrogant, abusive, disobedient to their parents, ungrateful, unholy, heartless, unappeasable, slanderous, without self-control, </a:t>
            </a:r>
          </a:p>
        </p:txBody>
      </p:sp>
    </p:spTree>
    <p:extLst>
      <p:ext uri="{BB962C8B-B14F-4D97-AF65-F5344CB8AC3E}">
        <p14:creationId xmlns:p14="http://schemas.microsoft.com/office/powerpoint/2010/main" val="1060661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2 Timothy 3:1-5(ESV)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 </a:t>
            </a:r>
            <a:r>
              <a:rPr lang="en-US" sz="4800" dirty="0">
                <a:latin typeface="Rockwell"/>
                <a:cs typeface="Arial"/>
              </a:rPr>
              <a:t> </a:t>
            </a:r>
            <a:r>
              <a:rPr lang="en-US" sz="4800" dirty="0">
                <a:latin typeface="Arial"/>
                <a:cs typeface="Arial"/>
              </a:rPr>
              <a:t>brutal, not loving good, treacherous, reckless, swollen with conceit, lovers of pleasure rather than lovers of God, having the appearance of godliness, but denying its power. Avoid such people. </a:t>
            </a:r>
          </a:p>
        </p:txBody>
      </p:sp>
    </p:spTree>
    <p:extLst>
      <p:ext uri="{BB962C8B-B14F-4D97-AF65-F5344CB8AC3E}">
        <p14:creationId xmlns:p14="http://schemas.microsoft.com/office/powerpoint/2010/main" val="3000110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Matthew 7:21-23(ESV)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 </a:t>
            </a:r>
            <a:r>
              <a:rPr lang="en-US" sz="4800" dirty="0">
                <a:latin typeface="Rockwell"/>
                <a:cs typeface="Arial"/>
              </a:rPr>
              <a:t> </a:t>
            </a:r>
            <a:r>
              <a:rPr lang="en-US" sz="4800" dirty="0">
                <a:latin typeface="Arial"/>
                <a:cs typeface="Arial"/>
              </a:rPr>
              <a:t> </a:t>
            </a:r>
            <a:r>
              <a:rPr lang="en-US" sz="4800" dirty="0">
                <a:latin typeface="Rockwell"/>
                <a:cs typeface="Arial"/>
              </a:rPr>
              <a:t>Not everyone who says to me, ‘Lord, Lord,’ will enter the kingdom of heaven, but the one who does the will of my Father who is in heaven. </a:t>
            </a:r>
          </a:p>
        </p:txBody>
      </p:sp>
    </p:spTree>
    <p:extLst>
      <p:ext uri="{BB962C8B-B14F-4D97-AF65-F5344CB8AC3E}">
        <p14:creationId xmlns:p14="http://schemas.microsoft.com/office/powerpoint/2010/main" val="2874024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Matthew 7:21-23(ESV)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 </a:t>
            </a:r>
            <a:r>
              <a:rPr lang="en-US" sz="4800" dirty="0">
                <a:latin typeface="Rockwell"/>
                <a:cs typeface="Arial"/>
              </a:rPr>
              <a:t> </a:t>
            </a:r>
            <a:r>
              <a:rPr lang="en-US" sz="4800" dirty="0">
                <a:latin typeface="Arial"/>
                <a:cs typeface="Arial"/>
              </a:rPr>
              <a:t> </a:t>
            </a:r>
            <a:r>
              <a:rPr lang="en-US" sz="4800" dirty="0">
                <a:latin typeface="Rockwell"/>
                <a:cs typeface="Arial"/>
              </a:rPr>
              <a:t>On that day many will say to me, ‘Lord, Lord, did we not prophesy in your name, and cast out demons in your name, and do many mighty works in your name?’ And then will I declare to them, ‘I never knew you; depart from me, you workers of lawlessness.’ </a:t>
            </a:r>
          </a:p>
        </p:txBody>
      </p:sp>
    </p:spTree>
    <p:extLst>
      <p:ext uri="{BB962C8B-B14F-4D97-AF65-F5344CB8AC3E}">
        <p14:creationId xmlns:p14="http://schemas.microsoft.com/office/powerpoint/2010/main" val="1938185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1 John 3:1-3(ESV)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ea typeface="Arial"/>
                <a:cs typeface="Arial"/>
              </a:rPr>
              <a:t>See what kind of love the Father has given to us, that we should be called children of God; and so we are. The reason why the world does not know us is that it did not know him. Beloved, we are God's children now, and what we will be has not yet appeared;</a:t>
            </a:r>
            <a:endParaRPr lang="en-US" altLang="en-US" sz="4800" spc="-200" dirty="0">
              <a:solidFill>
                <a:srgbClr val="000000"/>
              </a:solidFill>
              <a:latin typeface="Calibri"/>
              <a:cs typeface="Tahoma"/>
            </a:endParaRPr>
          </a:p>
        </p:txBody>
      </p:sp>
    </p:spTree>
    <p:extLst>
      <p:ext uri="{BB962C8B-B14F-4D97-AF65-F5344CB8AC3E}">
        <p14:creationId xmlns:p14="http://schemas.microsoft.com/office/powerpoint/2010/main" val="2685562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Galatians 1:8(ESV)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 </a:t>
            </a:r>
            <a:r>
              <a:rPr lang="en-US" sz="4800" dirty="0">
                <a:latin typeface="Rockwell"/>
                <a:cs typeface="Arial"/>
              </a:rPr>
              <a:t> </a:t>
            </a:r>
            <a:r>
              <a:rPr lang="en-US" sz="4800" dirty="0">
                <a:latin typeface="Arial"/>
                <a:cs typeface="Arial"/>
              </a:rPr>
              <a:t> </a:t>
            </a:r>
            <a:r>
              <a:rPr lang="en-US" sz="4800" dirty="0">
                <a:latin typeface="Rockwell"/>
                <a:cs typeface="Arial"/>
              </a:rPr>
              <a:t>But even if we or an angel from heaven should preach to you a gospel contrary to the one we preached to you, let him be accursed.</a:t>
            </a:r>
          </a:p>
        </p:txBody>
      </p:sp>
    </p:spTree>
    <p:extLst>
      <p:ext uri="{BB962C8B-B14F-4D97-AF65-F5344CB8AC3E}">
        <p14:creationId xmlns:p14="http://schemas.microsoft.com/office/powerpoint/2010/main" val="1179903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Proverbs 30:6(ESV)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 </a:t>
            </a:r>
            <a:r>
              <a:rPr lang="en-US" sz="4800" dirty="0">
                <a:latin typeface="Rockwell"/>
                <a:cs typeface="Arial"/>
              </a:rPr>
              <a:t> </a:t>
            </a:r>
            <a:r>
              <a:rPr lang="en-US" sz="4800" dirty="0">
                <a:latin typeface="Arial"/>
                <a:cs typeface="Arial"/>
              </a:rPr>
              <a:t> Do not add to his word, lest he rebuke you and you be found a liar.</a:t>
            </a:r>
          </a:p>
        </p:txBody>
      </p:sp>
    </p:spTree>
    <p:extLst>
      <p:ext uri="{BB962C8B-B14F-4D97-AF65-F5344CB8AC3E}">
        <p14:creationId xmlns:p14="http://schemas.microsoft.com/office/powerpoint/2010/main" val="1722036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81EDB2-1161-47B2-A840-2E8D44969A41}"/>
              </a:ext>
            </a:extLst>
          </p:cNvPr>
          <p:cNvSpPr txBox="1"/>
          <p:nvPr/>
        </p:nvSpPr>
        <p:spPr>
          <a:xfrm>
            <a:off x="4510050" y="164952"/>
            <a:ext cx="7468839" cy="2939266"/>
          </a:xfrm>
          <a:prstGeom prst="rect">
            <a:avLst/>
          </a:prstGeom>
          <a:noFill/>
        </p:spPr>
        <p:txBody>
          <a:bodyPr wrap="square" lIns="91440" tIns="45720" rIns="91440" bIns="45720" anchor="t">
            <a:spAutoFit/>
          </a:bodyPr>
          <a:lstStyle/>
          <a:p>
            <a:pPr marL="365125" indent="-380365">
              <a:spcBef>
                <a:spcPct val="0"/>
              </a:spcBef>
              <a:buFont typeface="Arial" panose="020B0604020202020204" pitchFamily="34" charset="0"/>
              <a:buChar char="•"/>
              <a:defRPr/>
            </a:pPr>
            <a:r>
              <a:rPr lang="en-US" altLang="en-US" sz="3700" dirty="0">
                <a:latin typeface="Abadi"/>
              </a:rPr>
              <a:t>God's love is greater than the worlds love</a:t>
            </a:r>
          </a:p>
          <a:p>
            <a:pPr marL="365125" indent="-380365">
              <a:spcBef>
                <a:spcPct val="0"/>
              </a:spcBef>
              <a:buFont typeface="Arial" panose="020B0604020202020204" pitchFamily="34" charset="0"/>
              <a:buChar char="•"/>
              <a:defRPr/>
            </a:pPr>
            <a:r>
              <a:rPr lang="en-US" sz="3700" dirty="0">
                <a:latin typeface="Abadi"/>
              </a:rPr>
              <a:t>The children of God are those who have truly accepted Jesus as their Lord</a:t>
            </a:r>
            <a:endParaRPr lang="en-US" altLang="en-US" sz="3700" dirty="0">
              <a:latin typeface="Abadi"/>
            </a:endParaRPr>
          </a:p>
        </p:txBody>
      </p:sp>
      <p:pic>
        <p:nvPicPr>
          <p:cNvPr id="6" name="Picture 5">
            <a:extLst>
              <a:ext uri="{FF2B5EF4-FFF2-40B4-BE49-F238E27FC236}">
                <a16:creationId xmlns:a16="http://schemas.microsoft.com/office/drawing/2014/main" id="{95B98F8C-4F47-4D4B-BA9A-4F57FE3F2DE8}"/>
              </a:ext>
            </a:extLst>
          </p:cNvPr>
          <p:cNvPicPr>
            <a:picLocks noChangeAspect="1"/>
          </p:cNvPicPr>
          <p:nvPr/>
        </p:nvPicPr>
        <p:blipFill>
          <a:blip r:embed="rId2"/>
          <a:stretch>
            <a:fillRect/>
          </a:stretch>
        </p:blipFill>
        <p:spPr>
          <a:xfrm>
            <a:off x="0" y="1"/>
            <a:ext cx="4500112" cy="2535063"/>
          </a:xfrm>
          <a:prstGeom prst="rect">
            <a:avLst/>
          </a:prstGeom>
        </p:spPr>
      </p:pic>
      <p:pic>
        <p:nvPicPr>
          <p:cNvPr id="7" name="Picture 6">
            <a:extLst>
              <a:ext uri="{FF2B5EF4-FFF2-40B4-BE49-F238E27FC236}">
                <a16:creationId xmlns:a16="http://schemas.microsoft.com/office/drawing/2014/main" id="{C34616B5-01F5-48FA-A889-8F872E07990D}"/>
              </a:ext>
            </a:extLst>
          </p:cNvPr>
          <p:cNvPicPr>
            <a:picLocks noChangeAspect="1"/>
          </p:cNvPicPr>
          <p:nvPr/>
        </p:nvPicPr>
        <p:blipFill>
          <a:blip r:embed="rId3"/>
          <a:stretch>
            <a:fillRect/>
          </a:stretch>
        </p:blipFill>
        <p:spPr>
          <a:xfrm rot="5400000">
            <a:off x="5355028" y="25786"/>
            <a:ext cx="1481944" cy="12192001"/>
          </a:xfrm>
          <a:prstGeom prst="rect">
            <a:avLst/>
          </a:prstGeom>
        </p:spPr>
      </p:pic>
      <p:sp>
        <p:nvSpPr>
          <p:cNvPr id="15" name="TextBox 14">
            <a:extLst>
              <a:ext uri="{FF2B5EF4-FFF2-40B4-BE49-F238E27FC236}">
                <a16:creationId xmlns:a16="http://schemas.microsoft.com/office/drawing/2014/main" id="{D6CBCC51-EAC2-4564-A9D7-F64FE001AE06}"/>
              </a:ext>
            </a:extLst>
          </p:cNvPr>
          <p:cNvSpPr txBox="1"/>
          <p:nvPr/>
        </p:nvSpPr>
        <p:spPr>
          <a:xfrm>
            <a:off x="35657" y="5286867"/>
            <a:ext cx="11765779" cy="1569660"/>
          </a:xfrm>
          <a:prstGeom prst="rect">
            <a:avLst/>
          </a:prstGeom>
          <a:noFill/>
        </p:spPr>
        <p:txBody>
          <a:bodyPr wrap="square" lIns="91440" tIns="45720" rIns="91440" bIns="45720" anchor="t">
            <a:spAutoFit/>
          </a:bodyPr>
          <a:lstStyle/>
          <a:p>
            <a:pPr>
              <a:spcBef>
                <a:spcPct val="0"/>
              </a:spcBef>
              <a:buFont typeface="Wingdings" panose="05000000000000000000" pitchFamily="2" charset="2"/>
              <a:buChar char="v"/>
              <a:defRPr/>
            </a:pPr>
            <a:r>
              <a:rPr lang="en-US" sz="4800" dirty="0">
                <a:solidFill>
                  <a:srgbClr val="FFFFFF"/>
                </a:solidFill>
                <a:effectLst>
                  <a:outerShdw blurRad="38100" dist="38100" dir="2700000" algn="tl">
                    <a:srgbClr val="000000">
                      <a:alpha val="43137"/>
                    </a:srgbClr>
                  </a:outerShdw>
                </a:effectLst>
                <a:latin typeface="Abadi"/>
              </a:rPr>
              <a:t>The children of God will become like Jesus when he returns </a:t>
            </a:r>
            <a:endParaRPr lang="en-US" altLang="en-US" sz="4800" dirty="0">
              <a:solidFill>
                <a:srgbClr val="FFFFFF"/>
              </a:solidFill>
              <a:effectLst>
                <a:outerShdw blurRad="38100" dist="38100" dir="2700000" algn="tl">
                  <a:srgbClr val="000000">
                    <a:alpha val="43137"/>
                  </a:srgbClr>
                </a:outerShdw>
              </a:effectLst>
              <a:latin typeface="Abadi"/>
            </a:endParaRPr>
          </a:p>
        </p:txBody>
      </p:sp>
      <p:sp>
        <p:nvSpPr>
          <p:cNvPr id="10" name="TextBox 9">
            <a:extLst>
              <a:ext uri="{FF2B5EF4-FFF2-40B4-BE49-F238E27FC236}">
                <a16:creationId xmlns:a16="http://schemas.microsoft.com/office/drawing/2014/main" id="{6D96D764-D5D7-49B4-AD41-04605321E5C5}"/>
              </a:ext>
            </a:extLst>
          </p:cNvPr>
          <p:cNvSpPr txBox="1"/>
          <p:nvPr/>
        </p:nvSpPr>
        <p:spPr>
          <a:xfrm>
            <a:off x="0" y="2132225"/>
            <a:ext cx="4500112" cy="369332"/>
          </a:xfrm>
          <a:prstGeom prst="rect">
            <a:avLst/>
          </a:prstGeom>
          <a:noFill/>
        </p:spPr>
        <p:txBody>
          <a:bodyPr wrap="square" lIns="91440" tIns="45720" rIns="91440" bIns="45720" rtlCol="0" anchor="t">
            <a:spAutoFit/>
          </a:bodyPr>
          <a:lstStyle/>
          <a:p>
            <a:pPr algn="ctr">
              <a:defRPr/>
            </a:pPr>
            <a:r>
              <a:rPr lang="en-US" dirty="0">
                <a:solidFill>
                  <a:srgbClr val="F16623"/>
                </a:solidFill>
                <a:latin typeface="Calibri"/>
              </a:rPr>
              <a:t>The Children of God</a:t>
            </a:r>
          </a:p>
        </p:txBody>
      </p:sp>
    </p:spTree>
    <p:extLst>
      <p:ext uri="{BB962C8B-B14F-4D97-AF65-F5344CB8AC3E}">
        <p14:creationId xmlns:p14="http://schemas.microsoft.com/office/powerpoint/2010/main" val="3507446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1 John 3:2(ESV)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 </a:t>
            </a:r>
            <a:r>
              <a:rPr lang="en-US" sz="4800" dirty="0">
                <a:latin typeface="Rockwell"/>
                <a:cs typeface="Arial"/>
              </a:rPr>
              <a:t> </a:t>
            </a:r>
            <a:r>
              <a:rPr lang="en-US" sz="4800" dirty="0">
                <a:latin typeface="Arial"/>
                <a:cs typeface="Arial"/>
              </a:rPr>
              <a:t> Beloved, we are God's children now, </a:t>
            </a:r>
            <a:r>
              <a:rPr lang="en-US" sz="4800" b="1" dirty="0">
                <a:latin typeface="Arial"/>
                <a:cs typeface="Arial"/>
              </a:rPr>
              <a:t>and what we will be has not yet appeared; but we know that when he appears we shall be like him, because we shall see him as he is.</a:t>
            </a:r>
          </a:p>
        </p:txBody>
      </p:sp>
    </p:spTree>
    <p:extLst>
      <p:ext uri="{BB962C8B-B14F-4D97-AF65-F5344CB8AC3E}">
        <p14:creationId xmlns:p14="http://schemas.microsoft.com/office/powerpoint/2010/main" val="833365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Philippians 3:20-21(ESV)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 </a:t>
            </a:r>
            <a:r>
              <a:rPr lang="en-US" sz="4800" dirty="0">
                <a:latin typeface="Rockwell"/>
                <a:cs typeface="Arial"/>
              </a:rPr>
              <a:t> </a:t>
            </a:r>
            <a:r>
              <a:rPr lang="en-US" sz="4800" dirty="0">
                <a:latin typeface="Arial"/>
                <a:cs typeface="Arial"/>
              </a:rPr>
              <a:t>  But our citizenship is in heaven. And we eagerly await a Savior from there, the Lord Jesus Christ, who, by the power that enables him to bring everything under his control, will transform our lowly bodies so that they will be like his glorious body.</a:t>
            </a:r>
          </a:p>
        </p:txBody>
      </p:sp>
    </p:spTree>
    <p:extLst>
      <p:ext uri="{BB962C8B-B14F-4D97-AF65-F5344CB8AC3E}">
        <p14:creationId xmlns:p14="http://schemas.microsoft.com/office/powerpoint/2010/main" val="1563372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1Corinthians 4:17(ESV)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Rockwell"/>
                <a:cs typeface="Arial"/>
              </a:rPr>
              <a:t>    Just as we have borne the image of the man of dust, we shall also bear the image of the man of heaven.</a:t>
            </a:r>
          </a:p>
        </p:txBody>
      </p:sp>
    </p:spTree>
    <p:extLst>
      <p:ext uri="{BB962C8B-B14F-4D97-AF65-F5344CB8AC3E}">
        <p14:creationId xmlns:p14="http://schemas.microsoft.com/office/powerpoint/2010/main" val="3375762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213158"/>
            <a:ext cx="10123680"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b="1" spc="-200" dirty="0">
                <a:latin typeface="Rockwell"/>
                <a:cs typeface="Tahoma"/>
              </a:rPr>
              <a:t>These great rewards all point back to Gods great love towards his children.</a:t>
            </a:r>
            <a:br>
              <a:rPr lang="en-US" sz="4800" b="1" spc="-200" dirty="0">
                <a:latin typeface="Rockwell"/>
                <a:cs typeface="Tahoma"/>
              </a:rPr>
            </a:br>
            <a:br>
              <a:rPr lang="en-US" sz="4800" b="1" spc="-200" dirty="0">
                <a:latin typeface="Rockwell"/>
                <a:cs typeface="Tahoma"/>
              </a:rPr>
            </a:br>
            <a:endParaRPr lang="en-US" sz="4800" b="1" spc="-200" dirty="0">
              <a:cs typeface="Tahoma"/>
            </a:endParaRPr>
          </a:p>
        </p:txBody>
      </p:sp>
      <p:pic>
        <p:nvPicPr>
          <p:cNvPr id="4" name="Picture 3">
            <a:extLst>
              <a:ext uri="{FF2B5EF4-FFF2-40B4-BE49-F238E27FC236}">
                <a16:creationId xmlns:a16="http://schemas.microsoft.com/office/drawing/2014/main" id="{FAF34431-F73E-4FC3-BBD1-0DC65A1D9D55}"/>
              </a:ext>
            </a:extLst>
          </p:cNvPr>
          <p:cNvPicPr>
            <a:picLocks noChangeAspect="1"/>
          </p:cNvPicPr>
          <p:nvPr/>
        </p:nvPicPr>
        <p:blipFill>
          <a:blip r:embed="rId3"/>
          <a:stretch>
            <a:fillRect/>
          </a:stretch>
        </p:blipFill>
        <p:spPr>
          <a:xfrm rot="5400000">
            <a:off x="8020977" y="2733083"/>
            <a:ext cx="6595535" cy="1383376"/>
          </a:xfrm>
          <a:prstGeom prst="rect">
            <a:avLst/>
          </a:prstGeom>
        </p:spPr>
      </p:pic>
      <p:pic>
        <p:nvPicPr>
          <p:cNvPr id="6" name="Picture 5" descr="A picture containing text, tree&#10;&#10;Description automatically generated">
            <a:extLst>
              <a:ext uri="{FF2B5EF4-FFF2-40B4-BE49-F238E27FC236}">
                <a16:creationId xmlns:a16="http://schemas.microsoft.com/office/drawing/2014/main" id="{3D774337-F6E9-4C7F-82B5-4A5D5943FFEF}"/>
              </a:ext>
            </a:extLst>
          </p:cNvPr>
          <p:cNvPicPr>
            <a:picLocks noChangeAspect="1"/>
          </p:cNvPicPr>
          <p:nvPr/>
        </p:nvPicPr>
        <p:blipFill>
          <a:blip r:embed="rId4"/>
          <a:stretch>
            <a:fillRect/>
          </a:stretch>
        </p:blipFill>
        <p:spPr>
          <a:xfrm>
            <a:off x="10627054" y="5941937"/>
            <a:ext cx="1387735" cy="780601"/>
          </a:xfrm>
          <a:prstGeom prst="rect">
            <a:avLst/>
          </a:prstGeom>
          <a:effectLst>
            <a:softEdge rad="0"/>
          </a:effectLst>
        </p:spPr>
      </p:pic>
    </p:spTree>
    <p:extLst>
      <p:ext uri="{BB962C8B-B14F-4D97-AF65-F5344CB8AC3E}">
        <p14:creationId xmlns:p14="http://schemas.microsoft.com/office/powerpoint/2010/main" val="3499943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81EDB2-1161-47B2-A840-2E8D44969A41}"/>
              </a:ext>
            </a:extLst>
          </p:cNvPr>
          <p:cNvSpPr txBox="1"/>
          <p:nvPr/>
        </p:nvSpPr>
        <p:spPr>
          <a:xfrm>
            <a:off x="4510050" y="164952"/>
            <a:ext cx="7468839" cy="4078039"/>
          </a:xfrm>
          <a:prstGeom prst="rect">
            <a:avLst/>
          </a:prstGeom>
          <a:noFill/>
        </p:spPr>
        <p:txBody>
          <a:bodyPr wrap="square" lIns="91440" tIns="45720" rIns="91440" bIns="45720" anchor="t">
            <a:spAutoFit/>
          </a:bodyPr>
          <a:lstStyle/>
          <a:p>
            <a:pPr marL="365125" indent="-380365">
              <a:spcBef>
                <a:spcPct val="0"/>
              </a:spcBef>
              <a:buFont typeface="Arial" panose="020B0604020202020204" pitchFamily="34" charset="0"/>
              <a:buChar char="•"/>
              <a:defRPr/>
            </a:pPr>
            <a:r>
              <a:rPr lang="en-US" altLang="en-US" sz="3700" dirty="0">
                <a:latin typeface="Abadi"/>
              </a:rPr>
              <a:t>God's love is greater than the worlds love</a:t>
            </a:r>
          </a:p>
          <a:p>
            <a:pPr marL="365125" indent="-380365">
              <a:spcBef>
                <a:spcPct val="0"/>
              </a:spcBef>
              <a:buFont typeface="Arial" panose="020B0604020202020204" pitchFamily="34" charset="0"/>
              <a:buChar char="•"/>
              <a:defRPr/>
            </a:pPr>
            <a:r>
              <a:rPr lang="en-US" sz="3700" dirty="0">
                <a:latin typeface="Abadi"/>
              </a:rPr>
              <a:t>The children of God are those who have truly accepted Jesus as their Lord</a:t>
            </a:r>
          </a:p>
          <a:p>
            <a:pPr marL="365125" indent="-380365">
              <a:spcBef>
                <a:spcPct val="0"/>
              </a:spcBef>
              <a:buFont typeface="Arial" panose="020B0604020202020204" pitchFamily="34" charset="0"/>
              <a:buChar char="•"/>
              <a:defRPr/>
            </a:pPr>
            <a:r>
              <a:rPr lang="en-US" sz="3700" dirty="0">
                <a:latin typeface="Abadi"/>
              </a:rPr>
              <a:t>The children of God will become like Jesus when he returns</a:t>
            </a:r>
          </a:p>
        </p:txBody>
      </p:sp>
      <p:pic>
        <p:nvPicPr>
          <p:cNvPr id="6" name="Picture 5">
            <a:extLst>
              <a:ext uri="{FF2B5EF4-FFF2-40B4-BE49-F238E27FC236}">
                <a16:creationId xmlns:a16="http://schemas.microsoft.com/office/drawing/2014/main" id="{95B98F8C-4F47-4D4B-BA9A-4F57FE3F2DE8}"/>
              </a:ext>
            </a:extLst>
          </p:cNvPr>
          <p:cNvPicPr>
            <a:picLocks noChangeAspect="1"/>
          </p:cNvPicPr>
          <p:nvPr/>
        </p:nvPicPr>
        <p:blipFill>
          <a:blip r:embed="rId2"/>
          <a:stretch>
            <a:fillRect/>
          </a:stretch>
        </p:blipFill>
        <p:spPr>
          <a:xfrm>
            <a:off x="0" y="1"/>
            <a:ext cx="4500112" cy="2535063"/>
          </a:xfrm>
          <a:prstGeom prst="rect">
            <a:avLst/>
          </a:prstGeom>
        </p:spPr>
      </p:pic>
      <p:pic>
        <p:nvPicPr>
          <p:cNvPr id="7" name="Picture 6">
            <a:extLst>
              <a:ext uri="{FF2B5EF4-FFF2-40B4-BE49-F238E27FC236}">
                <a16:creationId xmlns:a16="http://schemas.microsoft.com/office/drawing/2014/main" id="{C34616B5-01F5-48FA-A889-8F872E07990D}"/>
              </a:ext>
            </a:extLst>
          </p:cNvPr>
          <p:cNvPicPr>
            <a:picLocks noChangeAspect="1"/>
          </p:cNvPicPr>
          <p:nvPr/>
        </p:nvPicPr>
        <p:blipFill>
          <a:blip r:embed="rId3"/>
          <a:stretch>
            <a:fillRect/>
          </a:stretch>
        </p:blipFill>
        <p:spPr>
          <a:xfrm rot="5400000">
            <a:off x="5355028" y="25786"/>
            <a:ext cx="1481944" cy="12192001"/>
          </a:xfrm>
          <a:prstGeom prst="rect">
            <a:avLst/>
          </a:prstGeom>
        </p:spPr>
      </p:pic>
      <p:sp>
        <p:nvSpPr>
          <p:cNvPr id="15" name="TextBox 14">
            <a:extLst>
              <a:ext uri="{FF2B5EF4-FFF2-40B4-BE49-F238E27FC236}">
                <a16:creationId xmlns:a16="http://schemas.microsoft.com/office/drawing/2014/main" id="{D6CBCC51-EAC2-4564-A9D7-F64FE001AE06}"/>
              </a:ext>
            </a:extLst>
          </p:cNvPr>
          <p:cNvSpPr txBox="1"/>
          <p:nvPr/>
        </p:nvSpPr>
        <p:spPr>
          <a:xfrm>
            <a:off x="35657" y="5286867"/>
            <a:ext cx="11765779" cy="1569660"/>
          </a:xfrm>
          <a:prstGeom prst="rect">
            <a:avLst/>
          </a:prstGeom>
          <a:noFill/>
        </p:spPr>
        <p:txBody>
          <a:bodyPr wrap="square" lIns="91440" tIns="45720" rIns="91440" bIns="45720" anchor="t">
            <a:spAutoFit/>
          </a:bodyPr>
          <a:lstStyle/>
          <a:p>
            <a:pPr>
              <a:spcBef>
                <a:spcPct val="0"/>
              </a:spcBef>
              <a:buFont typeface="Wingdings" panose="05000000000000000000" pitchFamily="2" charset="2"/>
              <a:buChar char="v"/>
              <a:defRPr/>
            </a:pPr>
            <a:r>
              <a:rPr lang="en-US" sz="4800" dirty="0">
                <a:solidFill>
                  <a:srgbClr val="FFFFFF"/>
                </a:solidFill>
                <a:effectLst>
                  <a:outerShdw blurRad="38100" dist="38100" dir="2700000" algn="tl">
                    <a:srgbClr val="000000">
                      <a:alpha val="43137"/>
                    </a:srgbClr>
                  </a:outerShdw>
                </a:effectLst>
                <a:latin typeface="Abadi"/>
              </a:rPr>
              <a:t>As children of God, we are called to be pure as Christ is pure</a:t>
            </a:r>
          </a:p>
        </p:txBody>
      </p:sp>
      <p:sp>
        <p:nvSpPr>
          <p:cNvPr id="10" name="TextBox 9">
            <a:extLst>
              <a:ext uri="{FF2B5EF4-FFF2-40B4-BE49-F238E27FC236}">
                <a16:creationId xmlns:a16="http://schemas.microsoft.com/office/drawing/2014/main" id="{6D96D764-D5D7-49B4-AD41-04605321E5C5}"/>
              </a:ext>
            </a:extLst>
          </p:cNvPr>
          <p:cNvSpPr txBox="1"/>
          <p:nvPr/>
        </p:nvSpPr>
        <p:spPr>
          <a:xfrm>
            <a:off x="0" y="2132225"/>
            <a:ext cx="4500112" cy="369332"/>
          </a:xfrm>
          <a:prstGeom prst="rect">
            <a:avLst/>
          </a:prstGeom>
          <a:noFill/>
        </p:spPr>
        <p:txBody>
          <a:bodyPr wrap="square" lIns="91440" tIns="45720" rIns="91440" bIns="45720" rtlCol="0" anchor="t">
            <a:spAutoFit/>
          </a:bodyPr>
          <a:lstStyle/>
          <a:p>
            <a:pPr algn="ctr">
              <a:defRPr/>
            </a:pPr>
            <a:r>
              <a:rPr lang="en-US" dirty="0">
                <a:solidFill>
                  <a:srgbClr val="F16623"/>
                </a:solidFill>
                <a:latin typeface="Calibri"/>
              </a:rPr>
              <a:t>The Children of God</a:t>
            </a:r>
          </a:p>
        </p:txBody>
      </p:sp>
    </p:spTree>
    <p:extLst>
      <p:ext uri="{BB962C8B-B14F-4D97-AF65-F5344CB8AC3E}">
        <p14:creationId xmlns:p14="http://schemas.microsoft.com/office/powerpoint/2010/main" val="1733406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1John 3:3(ESV)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Rockwell"/>
                <a:cs typeface="Arial"/>
              </a:rPr>
              <a:t>    And everyone who thus hopes in him purifies himself as he is pure.</a:t>
            </a:r>
            <a:br>
              <a:rPr lang="en-US" sz="4800" dirty="0">
                <a:latin typeface="Rockwell"/>
                <a:cs typeface="Arial"/>
              </a:rPr>
            </a:br>
            <a:endParaRPr lang="en-US" sz="4800" dirty="0">
              <a:latin typeface="Rockwell"/>
              <a:cs typeface="Arial"/>
            </a:endParaRPr>
          </a:p>
        </p:txBody>
      </p:sp>
    </p:spTree>
    <p:extLst>
      <p:ext uri="{BB962C8B-B14F-4D97-AF65-F5344CB8AC3E}">
        <p14:creationId xmlns:p14="http://schemas.microsoft.com/office/powerpoint/2010/main" val="1283431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Ephesians 5:1-3(ESV)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Rockwell"/>
                <a:cs typeface="Arial"/>
              </a:rPr>
              <a:t>    Therefore be imitators of God, as beloved children. And walk in love, as Christ loved us and gave himself up for us, a fragrant offering and sacrifice to God. </a:t>
            </a:r>
            <a:br>
              <a:rPr lang="en-US" sz="4800" dirty="0">
                <a:latin typeface="Rockwell"/>
                <a:cs typeface="Arial"/>
              </a:rPr>
            </a:br>
            <a:endParaRPr lang="en-US" sz="4800" dirty="0">
              <a:latin typeface="Rockwell"/>
              <a:cs typeface="Arial"/>
            </a:endParaRPr>
          </a:p>
        </p:txBody>
      </p:sp>
    </p:spTree>
    <p:extLst>
      <p:ext uri="{BB962C8B-B14F-4D97-AF65-F5344CB8AC3E}">
        <p14:creationId xmlns:p14="http://schemas.microsoft.com/office/powerpoint/2010/main" val="250249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1 John 3:1-3(ESV)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buNone/>
              <a:defRPr/>
            </a:pPr>
            <a:r>
              <a:rPr lang="en-US" sz="4800" dirty="0">
                <a:latin typeface="Rockwell"/>
                <a:ea typeface="Arial"/>
                <a:cs typeface="Arial"/>
              </a:rPr>
              <a:t>but we know that when he appears we shall be like him, because we shall see him as he is. And everyone who thus hopes in him purifies himself as he is pure.</a:t>
            </a:r>
            <a:endParaRPr lang="en-US" dirty="0">
              <a:latin typeface="Rockwell"/>
            </a:endParaRPr>
          </a:p>
          <a:p>
            <a:pPr algn="ctr">
              <a:lnSpc>
                <a:spcPct val="100000"/>
              </a:lnSpc>
              <a:spcBef>
                <a:spcPct val="0"/>
              </a:spcBef>
              <a:buNone/>
              <a:defRPr/>
            </a:pPr>
            <a:br>
              <a:rPr lang="en-US" dirty="0"/>
            </a:br>
            <a:endParaRPr lang="en-US" dirty="0"/>
          </a:p>
        </p:txBody>
      </p:sp>
    </p:spTree>
    <p:extLst>
      <p:ext uri="{BB962C8B-B14F-4D97-AF65-F5344CB8AC3E}">
        <p14:creationId xmlns:p14="http://schemas.microsoft.com/office/powerpoint/2010/main" val="850104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Ephesians 5:1-3(ESV)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Rockwell"/>
                <a:cs typeface="Arial"/>
              </a:rPr>
              <a:t>    But sexual immorality and all impurity or covetousness must not even be named among you, as is proper among saints. </a:t>
            </a:r>
            <a:br>
              <a:rPr lang="en-US" sz="4800" dirty="0">
                <a:latin typeface="Rockwell"/>
                <a:cs typeface="Arial"/>
              </a:rPr>
            </a:br>
            <a:endParaRPr lang="en-US" sz="4800" dirty="0">
              <a:latin typeface="Rockwell"/>
              <a:cs typeface="Arial"/>
            </a:endParaRPr>
          </a:p>
        </p:txBody>
      </p:sp>
    </p:spTree>
    <p:extLst>
      <p:ext uri="{BB962C8B-B14F-4D97-AF65-F5344CB8AC3E}">
        <p14:creationId xmlns:p14="http://schemas.microsoft.com/office/powerpoint/2010/main" val="838167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Romans 13:13-14(ESV)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Rockwell"/>
                <a:cs typeface="Arial"/>
              </a:rPr>
              <a:t>    Let us walk properly as in the daytime, not in orgies and drunkenness, not in sexual immorality and sensuality, not in quarreling and jealousy. But put on the Lord Jesus Christ, and make no provision for the flesh, to gratify its desires.</a:t>
            </a:r>
          </a:p>
        </p:txBody>
      </p:sp>
    </p:spTree>
    <p:extLst>
      <p:ext uri="{BB962C8B-B14F-4D97-AF65-F5344CB8AC3E}">
        <p14:creationId xmlns:p14="http://schemas.microsoft.com/office/powerpoint/2010/main" val="2791296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1 Corinthians 10:31(ESV)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Rockwell"/>
                <a:cs typeface="Arial"/>
              </a:rPr>
              <a:t>    So, whether you eat or drink, or whatever you do, do all to the glory of God.</a:t>
            </a:r>
          </a:p>
        </p:txBody>
      </p:sp>
    </p:spTree>
    <p:extLst>
      <p:ext uri="{BB962C8B-B14F-4D97-AF65-F5344CB8AC3E}">
        <p14:creationId xmlns:p14="http://schemas.microsoft.com/office/powerpoint/2010/main" val="300494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213158"/>
            <a:ext cx="10123680"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b="1" spc="-200" dirty="0">
                <a:latin typeface="Rockwell"/>
                <a:cs typeface="Tahoma"/>
              </a:rPr>
              <a:t>We are called to die to ourselves and live every aspect of our lives for Christ and the good news is God gave us the ability to persevere!</a:t>
            </a:r>
            <a:br>
              <a:rPr lang="en-US" sz="4800" b="1" spc="-200" dirty="0">
                <a:latin typeface="Rockwell"/>
                <a:cs typeface="Tahoma"/>
              </a:rPr>
            </a:br>
            <a:br>
              <a:rPr lang="en-US" sz="4800" b="1" spc="-200" dirty="0">
                <a:latin typeface="Rockwell"/>
                <a:cs typeface="Tahoma"/>
              </a:rPr>
            </a:br>
            <a:endParaRPr lang="en-US" sz="4800" b="1" spc="-200" dirty="0">
              <a:cs typeface="Tahoma"/>
            </a:endParaRPr>
          </a:p>
        </p:txBody>
      </p:sp>
      <p:pic>
        <p:nvPicPr>
          <p:cNvPr id="4" name="Picture 3">
            <a:extLst>
              <a:ext uri="{FF2B5EF4-FFF2-40B4-BE49-F238E27FC236}">
                <a16:creationId xmlns:a16="http://schemas.microsoft.com/office/drawing/2014/main" id="{FAF34431-F73E-4FC3-BBD1-0DC65A1D9D55}"/>
              </a:ext>
            </a:extLst>
          </p:cNvPr>
          <p:cNvPicPr>
            <a:picLocks noChangeAspect="1"/>
          </p:cNvPicPr>
          <p:nvPr/>
        </p:nvPicPr>
        <p:blipFill>
          <a:blip r:embed="rId3"/>
          <a:stretch>
            <a:fillRect/>
          </a:stretch>
        </p:blipFill>
        <p:spPr>
          <a:xfrm rot="5400000">
            <a:off x="8020977" y="2733083"/>
            <a:ext cx="6595535" cy="1383376"/>
          </a:xfrm>
          <a:prstGeom prst="rect">
            <a:avLst/>
          </a:prstGeom>
        </p:spPr>
      </p:pic>
      <p:pic>
        <p:nvPicPr>
          <p:cNvPr id="6" name="Picture 5" descr="A picture containing text, tree&#10;&#10;Description automatically generated">
            <a:extLst>
              <a:ext uri="{FF2B5EF4-FFF2-40B4-BE49-F238E27FC236}">
                <a16:creationId xmlns:a16="http://schemas.microsoft.com/office/drawing/2014/main" id="{3D774337-F6E9-4C7F-82B5-4A5D5943FFEF}"/>
              </a:ext>
            </a:extLst>
          </p:cNvPr>
          <p:cNvPicPr>
            <a:picLocks noChangeAspect="1"/>
          </p:cNvPicPr>
          <p:nvPr/>
        </p:nvPicPr>
        <p:blipFill>
          <a:blip r:embed="rId4"/>
          <a:stretch>
            <a:fillRect/>
          </a:stretch>
        </p:blipFill>
        <p:spPr>
          <a:xfrm>
            <a:off x="10627054" y="5941937"/>
            <a:ext cx="1387735" cy="780601"/>
          </a:xfrm>
          <a:prstGeom prst="rect">
            <a:avLst/>
          </a:prstGeom>
          <a:effectLst>
            <a:softEdge rad="0"/>
          </a:effectLst>
        </p:spPr>
      </p:pic>
    </p:spTree>
    <p:extLst>
      <p:ext uri="{BB962C8B-B14F-4D97-AF65-F5344CB8AC3E}">
        <p14:creationId xmlns:p14="http://schemas.microsoft.com/office/powerpoint/2010/main" val="2777317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81EDB2-1161-47B2-A840-2E8D44969A41}"/>
              </a:ext>
            </a:extLst>
          </p:cNvPr>
          <p:cNvSpPr txBox="1"/>
          <p:nvPr/>
        </p:nvSpPr>
        <p:spPr>
          <a:xfrm>
            <a:off x="4510050" y="164952"/>
            <a:ext cx="7468839" cy="5216813"/>
          </a:xfrm>
          <a:prstGeom prst="rect">
            <a:avLst/>
          </a:prstGeom>
          <a:noFill/>
        </p:spPr>
        <p:txBody>
          <a:bodyPr wrap="square" lIns="91440" tIns="45720" rIns="91440" bIns="45720" anchor="t">
            <a:spAutoFit/>
          </a:bodyPr>
          <a:lstStyle/>
          <a:p>
            <a:pPr marL="365125" indent="-380365">
              <a:spcBef>
                <a:spcPct val="0"/>
              </a:spcBef>
              <a:buFont typeface="Arial" panose="020B0604020202020204" pitchFamily="34" charset="0"/>
              <a:buChar char="•"/>
              <a:defRPr/>
            </a:pPr>
            <a:r>
              <a:rPr lang="en-US" altLang="en-US" sz="3700" dirty="0">
                <a:latin typeface="Abadi"/>
              </a:rPr>
              <a:t>God's love is greater than the worlds love</a:t>
            </a:r>
          </a:p>
          <a:p>
            <a:pPr marL="365125" indent="-380365">
              <a:spcBef>
                <a:spcPct val="0"/>
              </a:spcBef>
              <a:buFont typeface="Arial" panose="020B0604020202020204" pitchFamily="34" charset="0"/>
              <a:buChar char="•"/>
              <a:defRPr/>
            </a:pPr>
            <a:r>
              <a:rPr lang="en-US" sz="3700" dirty="0">
                <a:latin typeface="Abadi"/>
              </a:rPr>
              <a:t>The children of God are those who have truly accepted Jesus as their Lord</a:t>
            </a:r>
          </a:p>
          <a:p>
            <a:pPr marL="365125" indent="-380365">
              <a:spcBef>
                <a:spcPct val="0"/>
              </a:spcBef>
              <a:buFont typeface="Arial" panose="020B0604020202020204" pitchFamily="34" charset="0"/>
              <a:buChar char="•"/>
              <a:defRPr/>
            </a:pPr>
            <a:r>
              <a:rPr lang="en-US" sz="3700" dirty="0">
                <a:latin typeface="Abadi"/>
              </a:rPr>
              <a:t>The children of God will become like Jesus when he returns</a:t>
            </a:r>
          </a:p>
          <a:p>
            <a:pPr marL="365125" indent="-380365">
              <a:spcBef>
                <a:spcPct val="0"/>
              </a:spcBef>
              <a:buFont typeface="Arial" panose="020B0604020202020204" pitchFamily="34" charset="0"/>
              <a:buChar char="•"/>
              <a:defRPr/>
            </a:pPr>
            <a:r>
              <a:rPr lang="en-US" sz="3700" dirty="0">
                <a:latin typeface="Abadi"/>
              </a:rPr>
              <a:t>As children of God, we are called to be pure as Christ is pure</a:t>
            </a:r>
          </a:p>
        </p:txBody>
      </p:sp>
      <p:pic>
        <p:nvPicPr>
          <p:cNvPr id="6" name="Picture 5">
            <a:extLst>
              <a:ext uri="{FF2B5EF4-FFF2-40B4-BE49-F238E27FC236}">
                <a16:creationId xmlns:a16="http://schemas.microsoft.com/office/drawing/2014/main" id="{95B98F8C-4F47-4D4B-BA9A-4F57FE3F2DE8}"/>
              </a:ext>
            </a:extLst>
          </p:cNvPr>
          <p:cNvPicPr>
            <a:picLocks noChangeAspect="1"/>
          </p:cNvPicPr>
          <p:nvPr/>
        </p:nvPicPr>
        <p:blipFill>
          <a:blip r:embed="rId2"/>
          <a:stretch>
            <a:fillRect/>
          </a:stretch>
        </p:blipFill>
        <p:spPr>
          <a:xfrm>
            <a:off x="0" y="1"/>
            <a:ext cx="4500112" cy="2535063"/>
          </a:xfrm>
          <a:prstGeom prst="rect">
            <a:avLst/>
          </a:prstGeom>
        </p:spPr>
      </p:pic>
      <p:pic>
        <p:nvPicPr>
          <p:cNvPr id="7" name="Picture 6">
            <a:extLst>
              <a:ext uri="{FF2B5EF4-FFF2-40B4-BE49-F238E27FC236}">
                <a16:creationId xmlns:a16="http://schemas.microsoft.com/office/drawing/2014/main" id="{C34616B5-01F5-48FA-A889-8F872E07990D}"/>
              </a:ext>
            </a:extLst>
          </p:cNvPr>
          <p:cNvPicPr>
            <a:picLocks noChangeAspect="1"/>
          </p:cNvPicPr>
          <p:nvPr/>
        </p:nvPicPr>
        <p:blipFill>
          <a:blip r:embed="rId3"/>
          <a:stretch>
            <a:fillRect/>
          </a:stretch>
        </p:blipFill>
        <p:spPr>
          <a:xfrm rot="5400000">
            <a:off x="5355028" y="25786"/>
            <a:ext cx="1481944" cy="12192001"/>
          </a:xfrm>
          <a:prstGeom prst="rect">
            <a:avLst/>
          </a:prstGeom>
        </p:spPr>
      </p:pic>
      <p:sp>
        <p:nvSpPr>
          <p:cNvPr id="15" name="TextBox 14">
            <a:extLst>
              <a:ext uri="{FF2B5EF4-FFF2-40B4-BE49-F238E27FC236}">
                <a16:creationId xmlns:a16="http://schemas.microsoft.com/office/drawing/2014/main" id="{D6CBCC51-EAC2-4564-A9D7-F64FE001AE06}"/>
              </a:ext>
            </a:extLst>
          </p:cNvPr>
          <p:cNvSpPr txBox="1"/>
          <p:nvPr/>
        </p:nvSpPr>
        <p:spPr>
          <a:xfrm>
            <a:off x="35657" y="5286867"/>
            <a:ext cx="11765779" cy="1569660"/>
          </a:xfrm>
          <a:prstGeom prst="rect">
            <a:avLst/>
          </a:prstGeom>
          <a:noFill/>
        </p:spPr>
        <p:txBody>
          <a:bodyPr wrap="square" lIns="91440" tIns="45720" rIns="91440" bIns="45720" anchor="t">
            <a:spAutoFit/>
          </a:bodyPr>
          <a:lstStyle/>
          <a:p>
            <a:pPr>
              <a:spcBef>
                <a:spcPct val="0"/>
              </a:spcBef>
              <a:buFont typeface="Wingdings" panose="05000000000000000000" pitchFamily="2" charset="2"/>
              <a:buChar char="v"/>
              <a:defRPr/>
            </a:pPr>
            <a:r>
              <a:rPr lang="en-US" sz="4800" dirty="0">
                <a:solidFill>
                  <a:srgbClr val="FFFFFF"/>
                </a:solidFill>
                <a:effectLst>
                  <a:outerShdw blurRad="38100" dist="38100" dir="2700000" algn="tl">
                    <a:srgbClr val="000000">
                      <a:alpha val="43137"/>
                    </a:srgbClr>
                  </a:outerShdw>
                </a:effectLst>
                <a:latin typeface="Abadi"/>
              </a:rPr>
              <a:t>We need God and his word to accomplish these things</a:t>
            </a:r>
          </a:p>
        </p:txBody>
      </p:sp>
      <p:sp>
        <p:nvSpPr>
          <p:cNvPr id="10" name="TextBox 9">
            <a:extLst>
              <a:ext uri="{FF2B5EF4-FFF2-40B4-BE49-F238E27FC236}">
                <a16:creationId xmlns:a16="http://schemas.microsoft.com/office/drawing/2014/main" id="{6D96D764-D5D7-49B4-AD41-04605321E5C5}"/>
              </a:ext>
            </a:extLst>
          </p:cNvPr>
          <p:cNvSpPr txBox="1"/>
          <p:nvPr/>
        </p:nvSpPr>
        <p:spPr>
          <a:xfrm>
            <a:off x="0" y="2132225"/>
            <a:ext cx="4500112" cy="369332"/>
          </a:xfrm>
          <a:prstGeom prst="rect">
            <a:avLst/>
          </a:prstGeom>
          <a:noFill/>
        </p:spPr>
        <p:txBody>
          <a:bodyPr wrap="square" lIns="91440" tIns="45720" rIns="91440" bIns="45720" rtlCol="0" anchor="t">
            <a:spAutoFit/>
          </a:bodyPr>
          <a:lstStyle/>
          <a:p>
            <a:pPr algn="ctr">
              <a:defRPr/>
            </a:pPr>
            <a:r>
              <a:rPr lang="en-US" dirty="0">
                <a:solidFill>
                  <a:srgbClr val="F16623"/>
                </a:solidFill>
                <a:latin typeface="Calibri"/>
              </a:rPr>
              <a:t>The Children of God</a:t>
            </a:r>
          </a:p>
        </p:txBody>
      </p:sp>
    </p:spTree>
    <p:extLst>
      <p:ext uri="{BB962C8B-B14F-4D97-AF65-F5344CB8AC3E}">
        <p14:creationId xmlns:p14="http://schemas.microsoft.com/office/powerpoint/2010/main" val="3622820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1 Corinthians 10:13(ESV)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Rockwell"/>
                <a:cs typeface="Arial"/>
              </a:rPr>
              <a:t>    No temptation has overtaken you that is not common to man. God is faithful, and he will not let you be tempted beyond your ability, but with the temptation he will also provide the way of escape, that you may be able to endure it.</a:t>
            </a:r>
          </a:p>
        </p:txBody>
      </p:sp>
    </p:spTree>
    <p:extLst>
      <p:ext uri="{BB962C8B-B14F-4D97-AF65-F5344CB8AC3E}">
        <p14:creationId xmlns:p14="http://schemas.microsoft.com/office/powerpoint/2010/main" val="2104662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Romans 10:17(ESV)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Rockwell"/>
                <a:cs typeface="Arial"/>
              </a:rPr>
              <a:t>    So faith comes from hearing, and hearing through the word of Christ.</a:t>
            </a:r>
          </a:p>
        </p:txBody>
      </p:sp>
    </p:spTree>
    <p:extLst>
      <p:ext uri="{BB962C8B-B14F-4D97-AF65-F5344CB8AC3E}">
        <p14:creationId xmlns:p14="http://schemas.microsoft.com/office/powerpoint/2010/main" val="733626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Psalms 119:105(ESV)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Rockwell"/>
                <a:cs typeface="Arial"/>
              </a:rPr>
              <a:t>    Your word is a lamp to my feet and a light to my path.</a:t>
            </a:r>
          </a:p>
        </p:txBody>
      </p:sp>
    </p:spTree>
    <p:extLst>
      <p:ext uri="{BB962C8B-B14F-4D97-AF65-F5344CB8AC3E}">
        <p14:creationId xmlns:p14="http://schemas.microsoft.com/office/powerpoint/2010/main" val="3107527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Matthew 4:4(ESV)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Rockwell"/>
                <a:cs typeface="Arial"/>
              </a:rPr>
              <a:t>   But he answered, “It is written, “‘Man shall not live by bread alone, but by every word that comes from the mouth of God.’”</a:t>
            </a:r>
          </a:p>
        </p:txBody>
      </p:sp>
    </p:spTree>
    <p:extLst>
      <p:ext uri="{BB962C8B-B14F-4D97-AF65-F5344CB8AC3E}">
        <p14:creationId xmlns:p14="http://schemas.microsoft.com/office/powerpoint/2010/main" val="3497982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213158"/>
            <a:ext cx="10123680"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b="1" spc="-200" dirty="0">
                <a:latin typeface="Rockwell"/>
                <a:cs typeface="Tahoma"/>
              </a:rPr>
              <a:t>Scripture is the only true infallible word of God that we have. Our Father gave us an entire book that has instructions and letters of love and prophecy about the future etc. so let's live by it as Jesus told us to.</a:t>
            </a:r>
            <a:br>
              <a:rPr lang="en-US" sz="4800" b="1" spc="-200" dirty="0">
                <a:latin typeface="Rockwell"/>
                <a:cs typeface="Tahoma"/>
              </a:rPr>
            </a:br>
            <a:br>
              <a:rPr lang="en-US" sz="4800" b="1" spc="-200" dirty="0">
                <a:latin typeface="Rockwell"/>
                <a:cs typeface="Tahoma"/>
              </a:rPr>
            </a:br>
            <a:endParaRPr lang="en-US" sz="4800" b="1" spc="-200">
              <a:cs typeface="Tahoma"/>
            </a:endParaRPr>
          </a:p>
        </p:txBody>
      </p:sp>
      <p:pic>
        <p:nvPicPr>
          <p:cNvPr id="4" name="Picture 3">
            <a:extLst>
              <a:ext uri="{FF2B5EF4-FFF2-40B4-BE49-F238E27FC236}">
                <a16:creationId xmlns:a16="http://schemas.microsoft.com/office/drawing/2014/main" id="{FAF34431-F73E-4FC3-BBD1-0DC65A1D9D55}"/>
              </a:ext>
            </a:extLst>
          </p:cNvPr>
          <p:cNvPicPr>
            <a:picLocks noChangeAspect="1"/>
          </p:cNvPicPr>
          <p:nvPr/>
        </p:nvPicPr>
        <p:blipFill>
          <a:blip r:embed="rId3"/>
          <a:stretch>
            <a:fillRect/>
          </a:stretch>
        </p:blipFill>
        <p:spPr>
          <a:xfrm rot="5400000">
            <a:off x="8020977" y="2733083"/>
            <a:ext cx="6595535" cy="1383376"/>
          </a:xfrm>
          <a:prstGeom prst="rect">
            <a:avLst/>
          </a:prstGeom>
        </p:spPr>
      </p:pic>
      <p:pic>
        <p:nvPicPr>
          <p:cNvPr id="6" name="Picture 5" descr="A picture containing text, tree&#10;&#10;Description automatically generated">
            <a:extLst>
              <a:ext uri="{FF2B5EF4-FFF2-40B4-BE49-F238E27FC236}">
                <a16:creationId xmlns:a16="http://schemas.microsoft.com/office/drawing/2014/main" id="{3D774337-F6E9-4C7F-82B5-4A5D5943FFEF}"/>
              </a:ext>
            </a:extLst>
          </p:cNvPr>
          <p:cNvPicPr>
            <a:picLocks noChangeAspect="1"/>
          </p:cNvPicPr>
          <p:nvPr/>
        </p:nvPicPr>
        <p:blipFill>
          <a:blip r:embed="rId4"/>
          <a:stretch>
            <a:fillRect/>
          </a:stretch>
        </p:blipFill>
        <p:spPr>
          <a:xfrm>
            <a:off x="10627054" y="5941937"/>
            <a:ext cx="1387735" cy="780601"/>
          </a:xfrm>
          <a:prstGeom prst="rect">
            <a:avLst/>
          </a:prstGeom>
          <a:effectLst>
            <a:softEdge rad="0"/>
          </a:effectLst>
        </p:spPr>
      </p:pic>
    </p:spTree>
    <p:extLst>
      <p:ext uri="{BB962C8B-B14F-4D97-AF65-F5344CB8AC3E}">
        <p14:creationId xmlns:p14="http://schemas.microsoft.com/office/powerpoint/2010/main" val="267570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Ephesians 2: 4-5(ESV)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But God, being rich in mercy, because of the great love with which he loved us, even when we were dead in our trespasses, made us alive together with Christ—by grace you have been saved</a:t>
            </a:r>
          </a:p>
        </p:txBody>
      </p:sp>
    </p:spTree>
    <p:extLst>
      <p:ext uri="{BB962C8B-B14F-4D97-AF65-F5344CB8AC3E}">
        <p14:creationId xmlns:p14="http://schemas.microsoft.com/office/powerpoint/2010/main" val="3869294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213158"/>
            <a:ext cx="10123680"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761365" indent="-761365">
              <a:lnSpc>
                <a:spcPct val="100000"/>
              </a:lnSpc>
              <a:spcBef>
                <a:spcPct val="0"/>
              </a:spcBef>
              <a:defRPr/>
            </a:pPr>
            <a:r>
              <a:rPr lang="en-US" sz="4250" spc="-200" dirty="0">
                <a:latin typeface="Rockwell"/>
                <a:cs typeface="Tahoma"/>
              </a:rPr>
              <a:t>God's love is greater than the worlds love</a:t>
            </a:r>
            <a:endParaRPr lang="en-US" dirty="0">
              <a:cs typeface="Tahoma"/>
            </a:endParaRPr>
          </a:p>
          <a:p>
            <a:pPr marL="761365" indent="-761365">
              <a:lnSpc>
                <a:spcPct val="100000"/>
              </a:lnSpc>
              <a:spcBef>
                <a:spcPct val="0"/>
              </a:spcBef>
              <a:defRPr/>
            </a:pPr>
            <a:r>
              <a:rPr lang="en-US" sz="4250" spc="-200" dirty="0">
                <a:solidFill>
                  <a:schemeClr val="accent1"/>
                </a:solidFill>
                <a:latin typeface="Rockwell"/>
                <a:cs typeface="Tahoma"/>
              </a:rPr>
              <a:t>The children of God are those who have truly accepted Jesus as their Lord</a:t>
            </a:r>
            <a:endParaRPr lang="en-US" altLang="en-US" sz="4250" spc="-200" dirty="0">
              <a:solidFill>
                <a:schemeClr val="accent1"/>
              </a:solidFill>
              <a:latin typeface="Calibri"/>
              <a:ea typeface="Calibri"/>
              <a:cs typeface="Tahoma"/>
            </a:endParaRPr>
          </a:p>
          <a:p>
            <a:pPr marL="761365" indent="-761365">
              <a:lnSpc>
                <a:spcPct val="100000"/>
              </a:lnSpc>
              <a:spcBef>
                <a:spcPct val="0"/>
              </a:spcBef>
              <a:defRPr/>
            </a:pPr>
            <a:r>
              <a:rPr lang="en-US" sz="4250" spc="-200" dirty="0">
                <a:latin typeface="Rockwell"/>
                <a:ea typeface="Calibri"/>
                <a:cs typeface="Tahoma"/>
              </a:rPr>
              <a:t>The children of God will become like Jesus when he returns</a:t>
            </a:r>
          </a:p>
          <a:p>
            <a:pPr marL="761365" indent="-761365">
              <a:lnSpc>
                <a:spcPct val="100000"/>
              </a:lnSpc>
              <a:spcBef>
                <a:spcPct val="0"/>
              </a:spcBef>
              <a:defRPr/>
            </a:pPr>
            <a:r>
              <a:rPr lang="en-US" sz="4250" spc="-200" dirty="0">
                <a:solidFill>
                  <a:schemeClr val="accent1"/>
                </a:solidFill>
                <a:latin typeface="Rockwell"/>
                <a:ea typeface="Calibri"/>
                <a:cs typeface="Tahoma"/>
              </a:rPr>
              <a:t>As children of God, we are called to be pure as Christ is pure</a:t>
            </a:r>
          </a:p>
          <a:p>
            <a:pPr marL="761365" indent="-761365">
              <a:lnSpc>
                <a:spcPct val="100000"/>
              </a:lnSpc>
              <a:spcBef>
                <a:spcPct val="0"/>
              </a:spcBef>
              <a:defRPr/>
            </a:pPr>
            <a:r>
              <a:rPr lang="en-US" sz="4250" spc="-200" dirty="0">
                <a:latin typeface="Rockwell"/>
                <a:ea typeface="Calibri"/>
                <a:cs typeface="Tahoma"/>
              </a:rPr>
              <a:t>We need God and his word to accomplish these things</a:t>
            </a:r>
          </a:p>
          <a:p>
            <a:pPr marL="761365" indent="-761365">
              <a:lnSpc>
                <a:spcPct val="100000"/>
              </a:lnSpc>
              <a:spcBef>
                <a:spcPct val="0"/>
              </a:spcBef>
              <a:defRPr/>
            </a:pPr>
            <a:endParaRPr lang="en-US" altLang="en-US" sz="2400" spc="-200" dirty="0">
              <a:solidFill>
                <a:srgbClr val="000000"/>
              </a:solidFill>
              <a:latin typeface="Calibri"/>
              <a:ea typeface="Calibri"/>
              <a:cs typeface="Tahoma" panose="020B0604030504040204" pitchFamily="34" charset="0"/>
            </a:endParaRPr>
          </a:p>
        </p:txBody>
      </p:sp>
      <p:pic>
        <p:nvPicPr>
          <p:cNvPr id="4" name="Picture 3">
            <a:extLst>
              <a:ext uri="{FF2B5EF4-FFF2-40B4-BE49-F238E27FC236}">
                <a16:creationId xmlns:a16="http://schemas.microsoft.com/office/drawing/2014/main" id="{FAF34431-F73E-4FC3-BBD1-0DC65A1D9D55}"/>
              </a:ext>
            </a:extLst>
          </p:cNvPr>
          <p:cNvPicPr>
            <a:picLocks noChangeAspect="1"/>
          </p:cNvPicPr>
          <p:nvPr/>
        </p:nvPicPr>
        <p:blipFill>
          <a:blip r:embed="rId3"/>
          <a:stretch>
            <a:fillRect/>
          </a:stretch>
        </p:blipFill>
        <p:spPr>
          <a:xfrm rot="5400000">
            <a:off x="8020977" y="2733083"/>
            <a:ext cx="6595535" cy="1383376"/>
          </a:xfrm>
          <a:prstGeom prst="rect">
            <a:avLst/>
          </a:prstGeom>
        </p:spPr>
      </p:pic>
      <p:pic>
        <p:nvPicPr>
          <p:cNvPr id="6" name="Picture 5" descr="A picture containing text, tree&#10;&#10;Description automatically generated">
            <a:extLst>
              <a:ext uri="{FF2B5EF4-FFF2-40B4-BE49-F238E27FC236}">
                <a16:creationId xmlns:a16="http://schemas.microsoft.com/office/drawing/2014/main" id="{3D774337-F6E9-4C7F-82B5-4A5D5943FFEF}"/>
              </a:ext>
            </a:extLst>
          </p:cNvPr>
          <p:cNvPicPr>
            <a:picLocks noChangeAspect="1"/>
          </p:cNvPicPr>
          <p:nvPr/>
        </p:nvPicPr>
        <p:blipFill>
          <a:blip r:embed="rId4"/>
          <a:stretch>
            <a:fillRect/>
          </a:stretch>
        </p:blipFill>
        <p:spPr>
          <a:xfrm>
            <a:off x="10627054" y="5941937"/>
            <a:ext cx="1387735" cy="780601"/>
          </a:xfrm>
          <a:prstGeom prst="rect">
            <a:avLst/>
          </a:prstGeom>
          <a:effectLst>
            <a:softEdge rad="0"/>
          </a:effectLst>
        </p:spPr>
      </p:pic>
    </p:spTree>
    <p:extLst>
      <p:ext uri="{BB962C8B-B14F-4D97-AF65-F5344CB8AC3E}">
        <p14:creationId xmlns:p14="http://schemas.microsoft.com/office/powerpoint/2010/main" val="2878931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 tree&#10;&#10;Description automatically generated">
            <a:extLst>
              <a:ext uri="{FF2B5EF4-FFF2-40B4-BE49-F238E27FC236}">
                <a16:creationId xmlns:a16="http://schemas.microsoft.com/office/drawing/2014/main" id="{9DB276F3-D909-44D9-97C1-4A18DFFDBF22}"/>
              </a:ext>
            </a:extLst>
          </p:cNvPr>
          <p:cNvPicPr>
            <a:picLocks noChangeAspect="1"/>
          </p:cNvPicPr>
          <p:nvPr/>
        </p:nvPicPr>
        <p:blipFill rotWithShape="1">
          <a:blip r:embed="rId2"/>
          <a:srcRect t="8537" b="2978"/>
          <a:stretch/>
        </p:blipFill>
        <p:spPr>
          <a:xfrm>
            <a:off x="27" y="14"/>
            <a:ext cx="12191972" cy="6068277"/>
          </a:xfrm>
          <a:prstGeom prst="rect">
            <a:avLst/>
          </a:prstGeom>
        </p:spPr>
      </p:pic>
      <p:sp>
        <p:nvSpPr>
          <p:cNvPr id="4" name="TextBox 3">
            <a:extLst>
              <a:ext uri="{FF2B5EF4-FFF2-40B4-BE49-F238E27FC236}">
                <a16:creationId xmlns:a16="http://schemas.microsoft.com/office/drawing/2014/main" id="{45B9BF33-FD58-42E4-85CC-FF303D92F195}"/>
              </a:ext>
            </a:extLst>
          </p:cNvPr>
          <p:cNvSpPr txBox="1"/>
          <p:nvPr/>
        </p:nvSpPr>
        <p:spPr>
          <a:xfrm>
            <a:off x="27" y="5992475"/>
            <a:ext cx="12227796" cy="748988"/>
          </a:xfrm>
          <a:prstGeom prst="rect">
            <a:avLst/>
          </a:prstGeom>
          <a:noFill/>
        </p:spPr>
        <p:txBody>
          <a:bodyPr wrap="square" rtlCol="0">
            <a:spAutoFit/>
          </a:bodyPr>
          <a:lstStyle/>
          <a:p>
            <a:pPr algn="ctr">
              <a:defRPr/>
            </a:pPr>
            <a:r>
              <a:rPr lang="en-US" sz="4267" b="1" spc="800" dirty="0">
                <a:solidFill>
                  <a:prstClr val="black"/>
                </a:solidFill>
                <a:latin typeface="Eras Medium ITC" panose="020B0602030504020804" pitchFamily="34" charset="0"/>
              </a:rPr>
              <a:t>A study in 1 John</a:t>
            </a:r>
          </a:p>
        </p:txBody>
      </p:sp>
    </p:spTree>
    <p:extLst>
      <p:ext uri="{BB962C8B-B14F-4D97-AF65-F5344CB8AC3E}">
        <p14:creationId xmlns:p14="http://schemas.microsoft.com/office/powerpoint/2010/main" val="1336941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Romans 8:37-39(ESV)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 ...For I am sure that neither death nor life, nor angels nor rulers, nor things present nor things to come, nor powers, nor height nor depth, nor anything else in all creation, will be able to separate us from the love of God in Christ Jesus our Lord.</a:t>
            </a:r>
          </a:p>
        </p:txBody>
      </p:sp>
    </p:spTree>
    <p:extLst>
      <p:ext uri="{BB962C8B-B14F-4D97-AF65-F5344CB8AC3E}">
        <p14:creationId xmlns:p14="http://schemas.microsoft.com/office/powerpoint/2010/main" val="1722181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1 John 4:10(ESV)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 In this is love, not that we have loved God but that he loved us and sent his Son to be the propitiation for our sins.</a:t>
            </a:r>
          </a:p>
        </p:txBody>
      </p:sp>
    </p:spTree>
    <p:extLst>
      <p:ext uri="{BB962C8B-B14F-4D97-AF65-F5344CB8AC3E}">
        <p14:creationId xmlns:p14="http://schemas.microsoft.com/office/powerpoint/2010/main" val="358711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435225"/>
            <a:ext cx="12192000" cy="6603004"/>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367722" y="5840957"/>
            <a:ext cx="9824279" cy="721159"/>
          </a:xfrm>
          <a:prstGeom prst="rect">
            <a:avLst/>
          </a:prstGeom>
          <a:solidFill>
            <a:srgbClr val="08080F"/>
          </a:solidFill>
        </p:spPr>
        <p:txBody>
          <a:bodyPr wrap="square" lIns="91440" tIns="45720" rIns="91440" bIns="45720" anchor="t">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Aft>
                <a:spcPts val="0"/>
              </a:spcAft>
              <a:buClr>
                <a:srgbClr val="FFCA08">
                  <a:lumMod val="75000"/>
                </a:srgbClr>
              </a:buClr>
              <a:defRPr/>
            </a:pPr>
            <a:r>
              <a:rPr lang="en-US" sz="3700" i="1" spc="800" dirty="0">
                <a:solidFill>
                  <a:schemeClr val="bg1"/>
                </a:solidFill>
                <a:effectLst>
                  <a:outerShdw blurRad="38100" dist="38100" dir="2700000" algn="tl">
                    <a:srgbClr val="000000">
                      <a:alpha val="43137"/>
                    </a:srgbClr>
                  </a:outerShdw>
                </a:effectLst>
                <a:latin typeface="Rockwell" panose="02060603020205020403"/>
              </a:rPr>
              <a:t>Psalms 103:17(ESV)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77078" y="265043"/>
            <a:ext cx="11184836"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r>
              <a:rPr lang="en-US" sz="4800" dirty="0">
                <a:latin typeface="Arial"/>
                <a:cs typeface="Arial"/>
              </a:rPr>
              <a:t> </a:t>
            </a:r>
            <a:r>
              <a:rPr lang="en-US" sz="4800" b="1" dirty="0">
                <a:latin typeface="Arial"/>
                <a:cs typeface="Arial"/>
              </a:rPr>
              <a:t>But the steadfast love of the Lord is from everlasting to everlasting on those who fear him</a:t>
            </a:r>
            <a:r>
              <a:rPr lang="en-US" sz="4800" dirty="0">
                <a:latin typeface="Arial"/>
                <a:cs typeface="Arial"/>
              </a:rPr>
              <a:t>, and his righteousness to children's children</a:t>
            </a:r>
          </a:p>
        </p:txBody>
      </p:sp>
    </p:spTree>
    <p:extLst>
      <p:ext uri="{BB962C8B-B14F-4D97-AF65-F5344CB8AC3E}">
        <p14:creationId xmlns:p14="http://schemas.microsoft.com/office/powerpoint/2010/main" val="602039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6" descr="A picture containing person&#10;&#10;Description automatically generated">
            <a:extLst>
              <a:ext uri="{FF2B5EF4-FFF2-40B4-BE49-F238E27FC236}">
                <a16:creationId xmlns:a16="http://schemas.microsoft.com/office/drawing/2014/main" id="{BA8245EF-FAA5-09AE-423E-E2DF8ADBFA72}"/>
              </a:ext>
            </a:extLst>
          </p:cNvPr>
          <p:cNvPicPr>
            <a:picLocks noChangeAspect="1"/>
          </p:cNvPicPr>
          <p:nvPr/>
        </p:nvPicPr>
        <p:blipFill rotWithShape="1">
          <a:blip r:embed="rId3"/>
          <a:srcRect t="10078" b="5668"/>
          <a:stretch/>
        </p:blipFill>
        <p:spPr>
          <a:xfrm>
            <a:off x="20" y="1282"/>
            <a:ext cx="12191980" cy="6856718"/>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7" y="213158"/>
            <a:ext cx="10123680"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None/>
              <a:defRPr/>
            </a:pPr>
            <a:endParaRPr lang="en-US" altLang="en-US" sz="4800" spc="-200" dirty="0">
              <a:latin typeface="Calibri"/>
              <a:cs typeface="Tahoma" panose="020B0604030504040204" pitchFamily="34" charset="0"/>
            </a:endParaRPr>
          </a:p>
        </p:txBody>
      </p:sp>
      <p:pic>
        <p:nvPicPr>
          <p:cNvPr id="6" name="Picture 5" descr="A picture containing text, tree&#10;&#10;Description automatically generated">
            <a:extLst>
              <a:ext uri="{FF2B5EF4-FFF2-40B4-BE49-F238E27FC236}">
                <a16:creationId xmlns:a16="http://schemas.microsoft.com/office/drawing/2014/main" id="{3D774337-F6E9-4C7F-82B5-4A5D5943FFEF}"/>
              </a:ext>
            </a:extLst>
          </p:cNvPr>
          <p:cNvPicPr>
            <a:picLocks noChangeAspect="1"/>
          </p:cNvPicPr>
          <p:nvPr/>
        </p:nvPicPr>
        <p:blipFill>
          <a:blip r:embed="rId4"/>
          <a:stretch>
            <a:fillRect/>
          </a:stretch>
        </p:blipFill>
        <p:spPr>
          <a:xfrm>
            <a:off x="10627054" y="5941937"/>
            <a:ext cx="1387735" cy="780601"/>
          </a:xfrm>
          <a:prstGeom prst="rect">
            <a:avLst/>
          </a:prstGeom>
          <a:effectLst>
            <a:softEdge rad="0"/>
          </a:effectLst>
        </p:spPr>
      </p:pic>
    </p:spTree>
    <p:extLst>
      <p:ext uri="{BB962C8B-B14F-4D97-AF65-F5344CB8AC3E}">
        <p14:creationId xmlns:p14="http://schemas.microsoft.com/office/powerpoint/2010/main" val="23950673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52</Slides>
  <Notes>11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376</cp:revision>
  <dcterms:created xsi:type="dcterms:W3CDTF">2022-04-02T08:38:22Z</dcterms:created>
  <dcterms:modified xsi:type="dcterms:W3CDTF">2022-04-02T10:48:21Z</dcterms:modified>
</cp:coreProperties>
</file>