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7072" r:id="rId5"/>
    <p:sldMasterId id="2147487483" r:id="rId6"/>
  </p:sldMasterIdLst>
  <p:notesMasterIdLst>
    <p:notesMasterId r:id="rId63"/>
  </p:notesMasterIdLst>
  <p:sldIdLst>
    <p:sldId id="2594" r:id="rId7"/>
    <p:sldId id="2727" r:id="rId8"/>
    <p:sldId id="2738" r:id="rId9"/>
    <p:sldId id="2739" r:id="rId10"/>
    <p:sldId id="2740" r:id="rId11"/>
    <p:sldId id="2741" r:id="rId12"/>
    <p:sldId id="2742" r:id="rId13"/>
    <p:sldId id="2755" r:id="rId14"/>
    <p:sldId id="2737" r:id="rId15"/>
    <p:sldId id="2744" r:id="rId16"/>
    <p:sldId id="2746" r:id="rId17"/>
    <p:sldId id="2747" r:id="rId18"/>
    <p:sldId id="2745" r:id="rId19"/>
    <p:sldId id="2765" r:id="rId20"/>
    <p:sldId id="2766" r:id="rId21"/>
    <p:sldId id="2743" r:id="rId22"/>
    <p:sldId id="2748" r:id="rId23"/>
    <p:sldId id="2635" r:id="rId24"/>
    <p:sldId id="2749" r:id="rId25"/>
    <p:sldId id="2750" r:id="rId26"/>
    <p:sldId id="2751" r:id="rId27"/>
    <p:sldId id="2752" r:id="rId28"/>
    <p:sldId id="2753" r:id="rId29"/>
    <p:sldId id="2788" r:id="rId30"/>
    <p:sldId id="2641" r:id="rId31"/>
    <p:sldId id="2757" r:id="rId32"/>
    <p:sldId id="2758" r:id="rId33"/>
    <p:sldId id="2759" r:id="rId34"/>
    <p:sldId id="2760" r:id="rId35"/>
    <p:sldId id="2761" r:id="rId36"/>
    <p:sldId id="2762" r:id="rId37"/>
    <p:sldId id="2763" r:id="rId38"/>
    <p:sldId id="2764" r:id="rId39"/>
    <p:sldId id="2767" r:id="rId40"/>
    <p:sldId id="2768" r:id="rId41"/>
    <p:sldId id="2769" r:id="rId42"/>
    <p:sldId id="2770" r:id="rId43"/>
    <p:sldId id="2771" r:id="rId44"/>
    <p:sldId id="2772" r:id="rId45"/>
    <p:sldId id="2773" r:id="rId46"/>
    <p:sldId id="2774" r:id="rId47"/>
    <p:sldId id="2775" r:id="rId48"/>
    <p:sldId id="2776" r:id="rId49"/>
    <p:sldId id="2777" r:id="rId50"/>
    <p:sldId id="2779" r:id="rId51"/>
    <p:sldId id="2778" r:id="rId52"/>
    <p:sldId id="2780" r:id="rId53"/>
    <p:sldId id="2781" r:id="rId54"/>
    <p:sldId id="2782" r:id="rId55"/>
    <p:sldId id="2783" r:id="rId56"/>
    <p:sldId id="2784" r:id="rId57"/>
    <p:sldId id="2785" r:id="rId58"/>
    <p:sldId id="2786" r:id="rId59"/>
    <p:sldId id="2787" r:id="rId60"/>
    <p:sldId id="2636" r:id="rId61"/>
    <p:sldId id="2257" r:id="rId62"/>
  </p:sldIdLst>
  <p:sldSz cx="12192000" cy="6858000"/>
  <p:notesSz cx="7077075" cy="9363075"/>
  <p:defaultTextStyle>
    <a:defPPr>
      <a:defRPr lang="en-US"/>
    </a:defPPr>
    <a:lvl1pPr algn="l" rtl="0" eaLnBrk="0" fontAlgn="base" hangingPunct="0">
      <a:spcBef>
        <a:spcPct val="0"/>
      </a:spcBef>
      <a:spcAft>
        <a:spcPct val="0"/>
      </a:spcAft>
      <a:defRPr kern="1200">
        <a:solidFill>
          <a:schemeClr val="tx1"/>
        </a:solidFill>
        <a:latin typeface="Rockwell" panose="02060603020205020403" pitchFamily="18" charset="0"/>
        <a:ea typeface="+mn-ea"/>
        <a:cs typeface="+mn-cs"/>
      </a:defRPr>
    </a:lvl1pPr>
    <a:lvl2pPr marL="457200" algn="l" rtl="0" eaLnBrk="0" fontAlgn="base" hangingPunct="0">
      <a:spcBef>
        <a:spcPct val="0"/>
      </a:spcBef>
      <a:spcAft>
        <a:spcPct val="0"/>
      </a:spcAft>
      <a:defRPr kern="1200">
        <a:solidFill>
          <a:schemeClr val="tx1"/>
        </a:solidFill>
        <a:latin typeface="Rockwell" panose="02060603020205020403" pitchFamily="18" charset="0"/>
        <a:ea typeface="+mn-ea"/>
        <a:cs typeface="+mn-cs"/>
      </a:defRPr>
    </a:lvl2pPr>
    <a:lvl3pPr marL="914400" algn="l" rtl="0" eaLnBrk="0" fontAlgn="base" hangingPunct="0">
      <a:spcBef>
        <a:spcPct val="0"/>
      </a:spcBef>
      <a:spcAft>
        <a:spcPct val="0"/>
      </a:spcAft>
      <a:defRPr kern="1200">
        <a:solidFill>
          <a:schemeClr val="tx1"/>
        </a:solidFill>
        <a:latin typeface="Rockwell" panose="02060603020205020403" pitchFamily="18" charset="0"/>
        <a:ea typeface="+mn-ea"/>
        <a:cs typeface="+mn-cs"/>
      </a:defRPr>
    </a:lvl3pPr>
    <a:lvl4pPr marL="1371600" algn="l" rtl="0" eaLnBrk="0" fontAlgn="base" hangingPunct="0">
      <a:spcBef>
        <a:spcPct val="0"/>
      </a:spcBef>
      <a:spcAft>
        <a:spcPct val="0"/>
      </a:spcAft>
      <a:defRPr kern="1200">
        <a:solidFill>
          <a:schemeClr val="tx1"/>
        </a:solidFill>
        <a:latin typeface="Rockwell" panose="02060603020205020403" pitchFamily="18" charset="0"/>
        <a:ea typeface="+mn-ea"/>
        <a:cs typeface="+mn-cs"/>
      </a:defRPr>
    </a:lvl4pPr>
    <a:lvl5pPr marL="1828800" algn="l" rtl="0" eaLnBrk="0" fontAlgn="base" hangingPunct="0">
      <a:spcBef>
        <a:spcPct val="0"/>
      </a:spcBef>
      <a:spcAft>
        <a:spcPct val="0"/>
      </a:spcAft>
      <a:defRPr kern="1200">
        <a:solidFill>
          <a:schemeClr val="tx1"/>
        </a:solidFill>
        <a:latin typeface="Rockwell" panose="02060603020205020403" pitchFamily="18" charset="0"/>
        <a:ea typeface="+mn-ea"/>
        <a:cs typeface="+mn-cs"/>
      </a:defRPr>
    </a:lvl5pPr>
    <a:lvl6pPr marL="2286000" algn="l" defTabSz="914400" rtl="0" eaLnBrk="1" latinLnBrk="0" hangingPunct="1">
      <a:defRPr kern="1200">
        <a:solidFill>
          <a:schemeClr val="tx1"/>
        </a:solidFill>
        <a:latin typeface="Rockwell" panose="02060603020205020403" pitchFamily="18" charset="0"/>
        <a:ea typeface="+mn-ea"/>
        <a:cs typeface="+mn-cs"/>
      </a:defRPr>
    </a:lvl6pPr>
    <a:lvl7pPr marL="2743200" algn="l" defTabSz="914400" rtl="0" eaLnBrk="1" latinLnBrk="0" hangingPunct="1">
      <a:defRPr kern="1200">
        <a:solidFill>
          <a:schemeClr val="tx1"/>
        </a:solidFill>
        <a:latin typeface="Rockwell" panose="02060603020205020403" pitchFamily="18" charset="0"/>
        <a:ea typeface="+mn-ea"/>
        <a:cs typeface="+mn-cs"/>
      </a:defRPr>
    </a:lvl7pPr>
    <a:lvl8pPr marL="3200400" algn="l" defTabSz="914400" rtl="0" eaLnBrk="1" latinLnBrk="0" hangingPunct="1">
      <a:defRPr kern="1200">
        <a:solidFill>
          <a:schemeClr val="tx1"/>
        </a:solidFill>
        <a:latin typeface="Rockwell" panose="02060603020205020403" pitchFamily="18" charset="0"/>
        <a:ea typeface="+mn-ea"/>
        <a:cs typeface="+mn-cs"/>
      </a:defRPr>
    </a:lvl8pPr>
    <a:lvl9pPr marL="3657600" algn="l" defTabSz="914400" rtl="0" eaLnBrk="1" latinLnBrk="0" hangingPunct="1">
      <a:defRPr kern="1200">
        <a:solidFill>
          <a:schemeClr val="tx1"/>
        </a:solidFill>
        <a:latin typeface="Rockwell" panose="02060603020205020403" pitchFamily="18"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 Wallin" initials="" lastIdx="1" clrIdx="0"/>
  <p:cmAuthor id="2" name="Unknown User1" initials="Unknown User1" lastIdx="1" clrIdx="1"/>
  <p:cmAuthor id="3" name="Unknown User2" initials="Unknown User2" lastIdx="1" clrIdx="2"/>
  <p:cmAuthor id="4" name="Unknown User3" initials="Unknown User3" lastIdx="1" clrIdx="3"/>
  <p:cmAuthor id="5" name="Unknown User4" initials="Unknown User4"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605"/>
    <a:srgbClr val="2C7892"/>
    <a:srgbClr val="FBE315"/>
    <a:srgbClr val="820000"/>
    <a:srgbClr val="9C3605"/>
    <a:srgbClr val="9D3807"/>
    <a:srgbClr val="A5491C"/>
    <a:srgbClr val="9233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2" d="100"/>
          <a:sy n="42" d="100"/>
        </p:scale>
        <p:origin x="1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0BBA67-490D-4228-8834-7958F178AE8C}"/>
              </a:ext>
            </a:extLst>
          </p:cNvPr>
          <p:cNvSpPr>
            <a:spLocks noGrp="1"/>
          </p:cNvSpPr>
          <p:nvPr>
            <p:ph type="hdr" sz="quarter"/>
          </p:nvPr>
        </p:nvSpPr>
        <p:spPr>
          <a:xfrm>
            <a:off x="0" y="0"/>
            <a:ext cx="3067050" cy="469900"/>
          </a:xfrm>
          <a:prstGeom prst="rect">
            <a:avLst/>
          </a:prstGeom>
        </p:spPr>
        <p:txBody>
          <a:bodyPr vert="horz" lIns="93936" tIns="46968" rIns="93936" bIns="46968"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77331FA-3B67-45C9-B068-2E0B24B4FC3A}"/>
              </a:ext>
            </a:extLst>
          </p:cNvPr>
          <p:cNvSpPr>
            <a:spLocks noGrp="1"/>
          </p:cNvSpPr>
          <p:nvPr>
            <p:ph type="dt" idx="1"/>
          </p:nvPr>
        </p:nvSpPr>
        <p:spPr>
          <a:xfrm>
            <a:off x="4008438" y="0"/>
            <a:ext cx="3067050" cy="469900"/>
          </a:xfrm>
          <a:prstGeom prst="rect">
            <a:avLst/>
          </a:prstGeom>
        </p:spPr>
        <p:txBody>
          <a:bodyPr vert="horz" lIns="93936" tIns="46968" rIns="93936" bIns="46968" rtlCol="0"/>
          <a:lstStyle>
            <a:lvl1pPr algn="r" eaLnBrk="1" fontAlgn="auto" hangingPunct="1">
              <a:spcBef>
                <a:spcPts val="0"/>
              </a:spcBef>
              <a:spcAft>
                <a:spcPts val="0"/>
              </a:spcAft>
              <a:defRPr sz="1200">
                <a:latin typeface="+mn-lt"/>
              </a:defRPr>
            </a:lvl1pPr>
          </a:lstStyle>
          <a:p>
            <a:pPr>
              <a:defRPr/>
            </a:pPr>
            <a:fld id="{0636B2AF-7EE0-4CFD-A68D-82BB67C425E2}" type="datetimeFigureOut">
              <a:rPr lang="en-US"/>
              <a:pPr>
                <a:defRPr/>
              </a:pPr>
              <a:t>11/2/2020</a:t>
            </a:fld>
            <a:endParaRPr lang="en-US"/>
          </a:p>
        </p:txBody>
      </p:sp>
      <p:sp>
        <p:nvSpPr>
          <p:cNvPr id="4" name="Slide Image Placeholder 3">
            <a:extLst>
              <a:ext uri="{FF2B5EF4-FFF2-40B4-BE49-F238E27FC236}">
                <a16:creationId xmlns:a16="http://schemas.microsoft.com/office/drawing/2014/main" id="{CA98018D-D29A-4DA6-AD60-8D51652FBD65}"/>
              </a:ext>
            </a:extLst>
          </p:cNvPr>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pPr lvl="0"/>
            <a:endParaRPr lang="en-US" noProof="0"/>
          </a:p>
        </p:txBody>
      </p:sp>
      <p:sp>
        <p:nvSpPr>
          <p:cNvPr id="5" name="Notes Placeholder 4">
            <a:extLst>
              <a:ext uri="{FF2B5EF4-FFF2-40B4-BE49-F238E27FC236}">
                <a16:creationId xmlns:a16="http://schemas.microsoft.com/office/drawing/2014/main" id="{80F98488-58BC-4FB5-86E7-F0FF0F03036F}"/>
              </a:ext>
            </a:extLst>
          </p:cNvPr>
          <p:cNvSpPr>
            <a:spLocks noGrp="1"/>
          </p:cNvSpPr>
          <p:nvPr>
            <p:ph type="body" sz="quarter" idx="3"/>
          </p:nvPr>
        </p:nvSpPr>
        <p:spPr>
          <a:xfrm>
            <a:off x="708025" y="4505325"/>
            <a:ext cx="5661025" cy="3687763"/>
          </a:xfrm>
          <a:prstGeom prst="rect">
            <a:avLst/>
          </a:prstGeom>
        </p:spPr>
        <p:txBody>
          <a:bodyPr vert="horz" lIns="93936" tIns="46968" rIns="93936" bIns="46968"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02FA358-E28A-4C65-88F2-FD5CB2AC357C}"/>
              </a:ext>
            </a:extLst>
          </p:cNvPr>
          <p:cNvSpPr>
            <a:spLocks noGrp="1"/>
          </p:cNvSpPr>
          <p:nvPr>
            <p:ph type="ftr" sz="quarter" idx="4"/>
          </p:nvPr>
        </p:nvSpPr>
        <p:spPr>
          <a:xfrm>
            <a:off x="0" y="8893175"/>
            <a:ext cx="3067050" cy="469900"/>
          </a:xfrm>
          <a:prstGeom prst="rect">
            <a:avLst/>
          </a:prstGeom>
        </p:spPr>
        <p:txBody>
          <a:bodyPr vert="horz" lIns="93936" tIns="46968" rIns="93936" bIns="46968"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293B048-6709-4005-96A4-3B5ED8E7F6B9}"/>
              </a:ext>
            </a:extLst>
          </p:cNvPr>
          <p:cNvSpPr>
            <a:spLocks noGrp="1"/>
          </p:cNvSpPr>
          <p:nvPr>
            <p:ph type="sldNum" sz="quarter" idx="5"/>
          </p:nvPr>
        </p:nvSpPr>
        <p:spPr>
          <a:xfrm>
            <a:off x="4008438" y="8893175"/>
            <a:ext cx="3067050" cy="469900"/>
          </a:xfrm>
          <a:prstGeom prst="rect">
            <a:avLst/>
          </a:prstGeom>
        </p:spPr>
        <p:txBody>
          <a:bodyPr vert="horz" wrap="square" lIns="93936" tIns="46968" rIns="93936" bIns="4696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EE08254-AFF0-45B1-AEBF-9937D57FE9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3299A05-D0D2-43BA-9416-77FD5B8F83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A20C9D6B-0FD3-428A-812C-AC6E955FE9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01F9449B-F6D4-4FD9-A56F-337BFE3BB0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02116326-BE59-48E3-A0A9-D3827BC69585}"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10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020253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11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886265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12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139769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13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803604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14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457287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15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437554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16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54331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17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47298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19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395050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20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33725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21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307083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22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0489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23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964852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24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196586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26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61434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27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418518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28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74229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29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77581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30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533190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31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705176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29602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33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17659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34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209334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35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647098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36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294185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37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675907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38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259038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39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075505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40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055518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41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16781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42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833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289775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43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20920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44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664858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45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079596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46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946705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47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689073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50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8061126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51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594673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52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6654637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53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993070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54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86599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3661375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D6F736D-5B54-4AB7-B02D-A1D535F7C3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1080D7C6-D2D6-4DD6-8649-BF4D34022E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8B765DAB-C501-457E-A323-E3520357D3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B170A960-747F-46BC-A894-2F40A5F2DF8F}" type="slidenum">
              <a:rPr lang="en-US" altLang="en-US" smtClean="0">
                <a:latin typeface="Calibri" panose="020F0502020204030204" pitchFamily="34" charset="0"/>
              </a:rPr>
              <a:pPr/>
              <a:t>55</a:t>
            </a:fld>
            <a:endParaRPr lang="en-US" altLang="en-US">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016A6D2E-8F7D-4091-8698-B9E805982F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AC6F81E3-3A1E-426C-A63E-2EA06A1DDC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61FCB966-0B1D-4B3A-ABE8-C390E5DF02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a:solidFill>
                  <a:schemeClr val="tx1"/>
                </a:solidFill>
                <a:latin typeface="Rockwell" panose="02060603020205020403" pitchFamily="18" charset="0"/>
              </a:defRPr>
            </a:lvl1pPr>
            <a:lvl2pPr marL="762000" indent="-292100" defTabSz="938213">
              <a:defRPr>
                <a:solidFill>
                  <a:schemeClr val="tx1"/>
                </a:solidFill>
                <a:latin typeface="Rockwell" panose="02060603020205020403" pitchFamily="18" charset="0"/>
              </a:defRPr>
            </a:lvl2pPr>
            <a:lvl3pPr marL="1173163" indent="-233363" defTabSz="938213">
              <a:defRPr>
                <a:solidFill>
                  <a:schemeClr val="tx1"/>
                </a:solidFill>
                <a:latin typeface="Rockwell" panose="02060603020205020403" pitchFamily="18" charset="0"/>
              </a:defRPr>
            </a:lvl3pPr>
            <a:lvl4pPr marL="1643063" indent="-233363" defTabSz="938213">
              <a:defRPr>
                <a:solidFill>
                  <a:schemeClr val="tx1"/>
                </a:solidFill>
                <a:latin typeface="Rockwell" panose="02060603020205020403" pitchFamily="18" charset="0"/>
              </a:defRPr>
            </a:lvl4pPr>
            <a:lvl5pPr marL="2112963" indent="-233363" defTabSz="938213">
              <a:defRPr>
                <a:solidFill>
                  <a:schemeClr val="tx1"/>
                </a:solidFill>
                <a:latin typeface="Rockwell" panose="02060603020205020403" pitchFamily="18" charset="0"/>
              </a:defRPr>
            </a:lvl5pPr>
            <a:lvl6pPr marL="2570163" indent="-233363" defTabSz="938213" eaLnBrk="0" fontAlgn="base" hangingPunct="0">
              <a:spcBef>
                <a:spcPct val="0"/>
              </a:spcBef>
              <a:spcAft>
                <a:spcPct val="0"/>
              </a:spcAft>
              <a:defRPr>
                <a:solidFill>
                  <a:schemeClr val="tx1"/>
                </a:solidFill>
                <a:latin typeface="Rockwell" panose="02060603020205020403" pitchFamily="18" charset="0"/>
              </a:defRPr>
            </a:lvl6pPr>
            <a:lvl7pPr marL="3027363" indent="-233363" defTabSz="938213" eaLnBrk="0" fontAlgn="base" hangingPunct="0">
              <a:spcBef>
                <a:spcPct val="0"/>
              </a:spcBef>
              <a:spcAft>
                <a:spcPct val="0"/>
              </a:spcAft>
              <a:defRPr>
                <a:solidFill>
                  <a:schemeClr val="tx1"/>
                </a:solidFill>
                <a:latin typeface="Rockwell" panose="02060603020205020403" pitchFamily="18" charset="0"/>
              </a:defRPr>
            </a:lvl7pPr>
            <a:lvl8pPr marL="3484563" indent="-233363" defTabSz="938213" eaLnBrk="0" fontAlgn="base" hangingPunct="0">
              <a:spcBef>
                <a:spcPct val="0"/>
              </a:spcBef>
              <a:spcAft>
                <a:spcPct val="0"/>
              </a:spcAft>
              <a:defRPr>
                <a:solidFill>
                  <a:schemeClr val="tx1"/>
                </a:solidFill>
                <a:latin typeface="Rockwell" panose="02060603020205020403" pitchFamily="18" charset="0"/>
              </a:defRPr>
            </a:lvl8pPr>
            <a:lvl9pPr marL="3941763" indent="-233363" defTabSz="938213" eaLnBrk="0" fontAlgn="base" hangingPunct="0">
              <a:spcBef>
                <a:spcPct val="0"/>
              </a:spcBef>
              <a:spcAft>
                <a:spcPct val="0"/>
              </a:spcAft>
              <a:defRPr>
                <a:solidFill>
                  <a:schemeClr val="tx1"/>
                </a:solidFill>
                <a:latin typeface="Rockwell" panose="02060603020205020403" pitchFamily="18" charset="0"/>
              </a:defRPr>
            </a:lvl9pPr>
          </a:lstStyle>
          <a:p>
            <a:fld id="{38E78245-6DE5-4A35-B8E8-E1A3E6E7FAB9}" type="slidenum">
              <a:rPr lang="en-US" altLang="en-US" smtClean="0">
                <a:solidFill>
                  <a:srgbClr val="000000"/>
                </a:solidFill>
                <a:latin typeface="Calibri" panose="020F0502020204030204" pitchFamily="34" charset="0"/>
              </a:rPr>
              <a:pPr/>
              <a:t>56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286662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610351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170CC12-8BB2-4C89-9EBF-0F853A189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728F773-6A07-4290-A147-C8E5EF923C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32CE3DD8-3EBC-49B3-9B1A-0BAF7B575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62000" indent="-292100">
              <a:defRPr>
                <a:solidFill>
                  <a:schemeClr val="tx1"/>
                </a:solidFill>
                <a:latin typeface="Rockwell" panose="02060603020205020403" pitchFamily="18" charset="0"/>
              </a:defRPr>
            </a:lvl2pPr>
            <a:lvl3pPr marL="1173163" indent="-233363">
              <a:defRPr>
                <a:solidFill>
                  <a:schemeClr val="tx1"/>
                </a:solidFill>
                <a:latin typeface="Rockwell" panose="02060603020205020403" pitchFamily="18" charset="0"/>
              </a:defRPr>
            </a:lvl3pPr>
            <a:lvl4pPr marL="1643063" indent="-233363">
              <a:defRPr>
                <a:solidFill>
                  <a:schemeClr val="tx1"/>
                </a:solidFill>
                <a:latin typeface="Rockwell" panose="02060603020205020403" pitchFamily="18" charset="0"/>
              </a:defRPr>
            </a:lvl4pPr>
            <a:lvl5pPr marL="2112963" indent="-233363">
              <a:defRPr>
                <a:solidFill>
                  <a:schemeClr val="tx1"/>
                </a:solidFill>
                <a:latin typeface="Rockwell" panose="02060603020205020403" pitchFamily="18" charset="0"/>
              </a:defRPr>
            </a:lvl5pPr>
            <a:lvl6pPr marL="2570163" indent="-233363" eaLnBrk="0" fontAlgn="base" hangingPunct="0">
              <a:spcBef>
                <a:spcPct val="0"/>
              </a:spcBef>
              <a:spcAft>
                <a:spcPct val="0"/>
              </a:spcAft>
              <a:defRPr>
                <a:solidFill>
                  <a:schemeClr val="tx1"/>
                </a:solidFill>
                <a:latin typeface="Rockwell" panose="02060603020205020403" pitchFamily="18" charset="0"/>
              </a:defRPr>
            </a:lvl6pPr>
            <a:lvl7pPr marL="3027363" indent="-233363" eaLnBrk="0" fontAlgn="base" hangingPunct="0">
              <a:spcBef>
                <a:spcPct val="0"/>
              </a:spcBef>
              <a:spcAft>
                <a:spcPct val="0"/>
              </a:spcAft>
              <a:defRPr>
                <a:solidFill>
                  <a:schemeClr val="tx1"/>
                </a:solidFill>
                <a:latin typeface="Rockwell" panose="02060603020205020403" pitchFamily="18" charset="0"/>
              </a:defRPr>
            </a:lvl7pPr>
            <a:lvl8pPr marL="3484563" indent="-233363" eaLnBrk="0" fontAlgn="base" hangingPunct="0">
              <a:spcBef>
                <a:spcPct val="0"/>
              </a:spcBef>
              <a:spcAft>
                <a:spcPct val="0"/>
              </a:spcAft>
              <a:defRPr>
                <a:solidFill>
                  <a:schemeClr val="tx1"/>
                </a:solidFill>
                <a:latin typeface="Rockwell" panose="02060603020205020403" pitchFamily="18" charset="0"/>
              </a:defRPr>
            </a:lvl8pPr>
            <a:lvl9pPr marL="3941763" indent="-233363" eaLnBrk="0" fontAlgn="base" hangingPunct="0">
              <a:spcBef>
                <a:spcPct val="0"/>
              </a:spcBef>
              <a:spcAft>
                <a:spcPct val="0"/>
              </a:spcAft>
              <a:defRPr>
                <a:solidFill>
                  <a:schemeClr val="tx1"/>
                </a:solidFill>
                <a:latin typeface="Rockwell" panose="02060603020205020403" pitchFamily="18" charset="0"/>
              </a:defRPr>
            </a:lvl9pPr>
          </a:lstStyle>
          <a:p>
            <a:fld id="{DBC119AD-0BC0-411C-9663-B386E00901EE}" type="slidenum">
              <a:rPr lang="en-US" altLang="en-US" smtClean="0">
                <a:solidFill>
                  <a:srgbClr val="000000"/>
                </a:solidFill>
                <a:latin typeface="Calibri" panose="020F0502020204030204" pitchFamily="34" charset="0"/>
              </a:rPr>
              <a:pPr/>
              <a:t>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699416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12E76C1-3640-433E-9BB4-90709E0D2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A46AC8E-AD4E-4E12-9290-17D933AB50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9AEAE0C1-4727-4AFE-B311-8C5423BAB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772E446C-4851-4CC0-9C4D-4995AF0298F4}" type="slidenum">
              <a:rPr lang="en-US" altLang="en-US" smtClean="0">
                <a:solidFill>
                  <a:srgbClr val="000000"/>
                </a:solidFill>
                <a:latin typeface="Calibri" panose="020F0502020204030204" pitchFamily="34" charset="0"/>
              </a:rPr>
              <a:pPr/>
              <a:t>9</a:t>
            </a:fld>
            <a:endParaRPr lang="en-US" altLang="en-US">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n-US"/>
              <a:t>Click to edit Master title style</a:t>
            </a:r>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F4D294-CA6B-46E9-B92C-A1AB03095C0A}"/>
              </a:ext>
            </a:extLst>
          </p:cNvPr>
          <p:cNvSpPr>
            <a:spLocks noGrp="1"/>
          </p:cNvSpPr>
          <p:nvPr>
            <p:ph type="dt" sz="half" idx="10"/>
          </p:nvPr>
        </p:nvSpPr>
        <p:spPr/>
        <p:txBody>
          <a:bodyPr/>
          <a:lstStyle>
            <a:lvl1pPr>
              <a:defRPr/>
            </a:lvl1pPr>
          </a:lstStyle>
          <a:p>
            <a:pPr>
              <a:defRPr/>
            </a:pPr>
            <a:fld id="{CC8C83FD-C653-4742-976F-D7CF8412FD6B}" type="datetimeFigureOut">
              <a:rPr lang="en-US"/>
              <a:pPr>
                <a:defRPr/>
              </a:pPr>
              <a:t>11/2/2020</a:t>
            </a:fld>
            <a:endParaRPr lang="en-US"/>
          </a:p>
        </p:txBody>
      </p:sp>
      <p:sp>
        <p:nvSpPr>
          <p:cNvPr id="5" name="Footer Placeholder 4">
            <a:extLst>
              <a:ext uri="{FF2B5EF4-FFF2-40B4-BE49-F238E27FC236}">
                <a16:creationId xmlns:a16="http://schemas.microsoft.com/office/drawing/2014/main" id="{BB12E92C-CF16-41D3-BC3B-8236D6FB53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22A336-2DBD-4010-9392-FD5E38FA4E99}"/>
              </a:ext>
            </a:extLst>
          </p:cNvPr>
          <p:cNvSpPr>
            <a:spLocks noGrp="1"/>
          </p:cNvSpPr>
          <p:nvPr>
            <p:ph type="sldNum" sz="quarter" idx="12"/>
          </p:nvPr>
        </p:nvSpPr>
        <p:spPr/>
        <p:txBody>
          <a:bodyPr/>
          <a:lstStyle>
            <a:lvl1pPr>
              <a:defRPr/>
            </a:lvl1pPr>
          </a:lstStyle>
          <a:p>
            <a:pPr>
              <a:defRPr/>
            </a:pPr>
            <a:fld id="{384C0782-17DB-45FC-9261-CC29C2365B7D}" type="slidenum">
              <a:rPr lang="en-US" altLang="en-US"/>
              <a:pPr>
                <a:defRPr/>
              </a:pPr>
              <a:t>‹#›</a:t>
            </a:fld>
            <a:endParaRPr lang="en-US" altLang="en-US"/>
          </a:p>
        </p:txBody>
      </p:sp>
    </p:spTree>
    <p:extLst>
      <p:ext uri="{BB962C8B-B14F-4D97-AF65-F5344CB8AC3E}">
        <p14:creationId xmlns:p14="http://schemas.microsoft.com/office/powerpoint/2010/main" val="289309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570B0855-BB3D-43F1-B24E-86FE8ABD47D9}"/>
              </a:ext>
            </a:extLst>
          </p:cNvPr>
          <p:cNvSpPr>
            <a:spLocks noGrp="1"/>
          </p:cNvSpPr>
          <p:nvPr>
            <p:ph type="dt" sz="half" idx="10"/>
          </p:nvPr>
        </p:nvSpPr>
        <p:spPr/>
        <p:txBody>
          <a:bodyPr/>
          <a:lstStyle>
            <a:lvl1pPr>
              <a:defRPr/>
            </a:lvl1pPr>
          </a:lstStyle>
          <a:p>
            <a:pPr>
              <a:defRPr/>
            </a:pPr>
            <a:fld id="{41F51995-985E-41A3-9EE6-205E6F030C1C}" type="datetimeFigureOut">
              <a:rPr lang="en-US"/>
              <a:pPr>
                <a:defRPr/>
              </a:pPr>
              <a:t>11/2/2020</a:t>
            </a:fld>
            <a:endParaRPr lang="en-US"/>
          </a:p>
        </p:txBody>
      </p:sp>
      <p:sp>
        <p:nvSpPr>
          <p:cNvPr id="6" name="Footer Placeholder 4">
            <a:extLst>
              <a:ext uri="{FF2B5EF4-FFF2-40B4-BE49-F238E27FC236}">
                <a16:creationId xmlns:a16="http://schemas.microsoft.com/office/drawing/2014/main" id="{CA6AD2CB-68B4-4A30-A6BD-1748F356D9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F94A87-2FAB-4FDF-B3DA-6E78898E445E}"/>
              </a:ext>
            </a:extLst>
          </p:cNvPr>
          <p:cNvSpPr>
            <a:spLocks noGrp="1"/>
          </p:cNvSpPr>
          <p:nvPr>
            <p:ph type="sldNum" sz="quarter" idx="12"/>
          </p:nvPr>
        </p:nvSpPr>
        <p:spPr/>
        <p:txBody>
          <a:bodyPr/>
          <a:lstStyle>
            <a:lvl1pPr>
              <a:defRPr/>
            </a:lvl1pPr>
          </a:lstStyle>
          <a:p>
            <a:pPr>
              <a:defRPr/>
            </a:pPr>
            <a:fld id="{7DDADFD6-5515-4B08-84F6-BCFC25E9161E}" type="slidenum">
              <a:rPr lang="en-US" altLang="en-US"/>
              <a:pPr>
                <a:defRPr/>
              </a:pPr>
              <a:t>‹#›</a:t>
            </a:fld>
            <a:endParaRPr lang="en-US" altLang="en-US"/>
          </a:p>
        </p:txBody>
      </p:sp>
    </p:spTree>
    <p:extLst>
      <p:ext uri="{BB962C8B-B14F-4D97-AF65-F5344CB8AC3E}">
        <p14:creationId xmlns:p14="http://schemas.microsoft.com/office/powerpoint/2010/main" val="141157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E3B363F-2A0A-499E-93D7-AD545B7460A8}"/>
              </a:ext>
            </a:extLst>
          </p:cNvPr>
          <p:cNvSpPr>
            <a:spLocks noGrp="1"/>
          </p:cNvSpPr>
          <p:nvPr>
            <p:ph type="dt" sz="half" idx="10"/>
          </p:nvPr>
        </p:nvSpPr>
        <p:spPr/>
        <p:txBody>
          <a:bodyPr/>
          <a:lstStyle>
            <a:lvl1pPr>
              <a:defRPr/>
            </a:lvl1pPr>
          </a:lstStyle>
          <a:p>
            <a:pPr>
              <a:defRPr/>
            </a:pPr>
            <a:fld id="{5476045F-9D21-465C-8D0E-7936AFE76898}" type="datetimeFigureOut">
              <a:rPr lang="en-US"/>
              <a:pPr>
                <a:defRPr/>
              </a:pPr>
              <a:t>11/2/2020</a:t>
            </a:fld>
            <a:endParaRPr lang="en-US"/>
          </a:p>
        </p:txBody>
      </p:sp>
      <p:sp>
        <p:nvSpPr>
          <p:cNvPr id="6" name="Footer Placeholder 4">
            <a:extLst>
              <a:ext uri="{FF2B5EF4-FFF2-40B4-BE49-F238E27FC236}">
                <a16:creationId xmlns:a16="http://schemas.microsoft.com/office/drawing/2014/main" id="{C0B7CDEF-C2E8-465D-B8E7-E21CF8C979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829EEC-E289-4BF8-9D92-D5F2F5696EAF}"/>
              </a:ext>
            </a:extLst>
          </p:cNvPr>
          <p:cNvSpPr>
            <a:spLocks noGrp="1"/>
          </p:cNvSpPr>
          <p:nvPr>
            <p:ph type="sldNum" sz="quarter" idx="12"/>
          </p:nvPr>
        </p:nvSpPr>
        <p:spPr/>
        <p:txBody>
          <a:bodyPr/>
          <a:lstStyle>
            <a:lvl1pPr>
              <a:defRPr/>
            </a:lvl1pPr>
          </a:lstStyle>
          <a:p>
            <a:pPr>
              <a:defRPr/>
            </a:pPr>
            <a:fld id="{110A411E-F21B-407B-A7A1-23FE38980758}" type="slidenum">
              <a:rPr lang="en-US" altLang="en-US"/>
              <a:pPr>
                <a:defRPr/>
              </a:pPr>
              <a:t>‹#›</a:t>
            </a:fld>
            <a:endParaRPr lang="en-US" altLang="en-US"/>
          </a:p>
        </p:txBody>
      </p:sp>
    </p:spTree>
    <p:extLst>
      <p:ext uri="{BB962C8B-B14F-4D97-AF65-F5344CB8AC3E}">
        <p14:creationId xmlns:p14="http://schemas.microsoft.com/office/powerpoint/2010/main" val="426027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12781C-D409-4058-9C2D-A4341C3795E2}"/>
              </a:ext>
            </a:extLst>
          </p:cNvPr>
          <p:cNvSpPr txBox="1"/>
          <p:nvPr/>
        </p:nvSpPr>
        <p:spPr>
          <a:xfrm>
            <a:off x="836613" y="735013"/>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a:effectLst/>
                <a:latin typeface="+mn-lt"/>
              </a:rPr>
              <a:t>“</a:t>
            </a:r>
          </a:p>
        </p:txBody>
      </p:sp>
      <p:sp>
        <p:nvSpPr>
          <p:cNvPr id="6" name="TextBox 5">
            <a:extLst>
              <a:ext uri="{FF2B5EF4-FFF2-40B4-BE49-F238E27FC236}">
                <a16:creationId xmlns:a16="http://schemas.microsoft.com/office/drawing/2014/main" id="{B1CEB811-7F06-4EF1-A47F-0270F03E0A3F}"/>
              </a:ext>
            </a:extLst>
          </p:cNvPr>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a:effectLst/>
                <a:latin typeface="+mn-lt"/>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Date Placeholder 4">
            <a:extLst>
              <a:ext uri="{FF2B5EF4-FFF2-40B4-BE49-F238E27FC236}">
                <a16:creationId xmlns:a16="http://schemas.microsoft.com/office/drawing/2014/main" id="{5FF2B859-09DE-452A-9D6D-0C0E6338224F}"/>
              </a:ext>
            </a:extLst>
          </p:cNvPr>
          <p:cNvSpPr>
            <a:spLocks noGrp="1"/>
          </p:cNvSpPr>
          <p:nvPr>
            <p:ph type="dt" sz="half" idx="14"/>
          </p:nvPr>
        </p:nvSpPr>
        <p:spPr/>
        <p:txBody>
          <a:bodyPr/>
          <a:lstStyle>
            <a:lvl1pPr>
              <a:defRPr/>
            </a:lvl1pPr>
          </a:lstStyle>
          <a:p>
            <a:pPr>
              <a:defRPr/>
            </a:pPr>
            <a:fld id="{797121FF-DFF2-4510-B1D6-5AC6BAB86DD7}" type="datetimeFigureOut">
              <a:rPr lang="en-US"/>
              <a:pPr>
                <a:defRPr/>
              </a:pPr>
              <a:t>11/2/2020</a:t>
            </a:fld>
            <a:endParaRPr lang="en-US"/>
          </a:p>
        </p:txBody>
      </p:sp>
      <p:sp>
        <p:nvSpPr>
          <p:cNvPr id="8" name="Footer Placeholder 5">
            <a:extLst>
              <a:ext uri="{FF2B5EF4-FFF2-40B4-BE49-F238E27FC236}">
                <a16:creationId xmlns:a16="http://schemas.microsoft.com/office/drawing/2014/main" id="{B743B8BF-0153-4C25-A5F1-C477981A4C42}"/>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8043A951-4EAE-46CE-B00A-9906ACCBB5A6}"/>
              </a:ext>
            </a:extLst>
          </p:cNvPr>
          <p:cNvSpPr>
            <a:spLocks noGrp="1"/>
          </p:cNvSpPr>
          <p:nvPr>
            <p:ph type="sldNum" sz="quarter" idx="16"/>
          </p:nvPr>
        </p:nvSpPr>
        <p:spPr/>
        <p:txBody>
          <a:bodyPr/>
          <a:lstStyle>
            <a:lvl1pPr>
              <a:defRPr/>
            </a:lvl1pPr>
          </a:lstStyle>
          <a:p>
            <a:pPr>
              <a:defRPr/>
            </a:pPr>
            <a:fld id="{E19F0467-F304-4DD1-BBDB-7C5F7093A87B}" type="slidenum">
              <a:rPr lang="en-US" altLang="en-US"/>
              <a:pPr>
                <a:defRPr/>
              </a:pPr>
              <a:t>‹#›</a:t>
            </a:fld>
            <a:endParaRPr lang="en-US" altLang="en-US"/>
          </a:p>
        </p:txBody>
      </p:sp>
    </p:spTree>
    <p:extLst>
      <p:ext uri="{BB962C8B-B14F-4D97-AF65-F5344CB8AC3E}">
        <p14:creationId xmlns:p14="http://schemas.microsoft.com/office/powerpoint/2010/main" val="468714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3FADC1C-7022-481D-9E51-E4A8179B5E34}"/>
              </a:ext>
            </a:extLst>
          </p:cNvPr>
          <p:cNvSpPr>
            <a:spLocks noGrp="1"/>
          </p:cNvSpPr>
          <p:nvPr>
            <p:ph type="dt" sz="half" idx="10"/>
          </p:nvPr>
        </p:nvSpPr>
        <p:spPr/>
        <p:txBody>
          <a:bodyPr/>
          <a:lstStyle>
            <a:lvl1pPr>
              <a:defRPr/>
            </a:lvl1pPr>
          </a:lstStyle>
          <a:p>
            <a:pPr>
              <a:defRPr/>
            </a:pPr>
            <a:fld id="{10015AB2-B604-4446-97BC-9B3922A672B8}" type="datetimeFigureOut">
              <a:rPr lang="en-US"/>
              <a:pPr>
                <a:defRPr/>
              </a:pPr>
              <a:t>11/2/2020</a:t>
            </a:fld>
            <a:endParaRPr lang="en-US"/>
          </a:p>
        </p:txBody>
      </p:sp>
      <p:sp>
        <p:nvSpPr>
          <p:cNvPr id="6" name="Footer Placeholder 4">
            <a:extLst>
              <a:ext uri="{FF2B5EF4-FFF2-40B4-BE49-F238E27FC236}">
                <a16:creationId xmlns:a16="http://schemas.microsoft.com/office/drawing/2014/main" id="{D7C41CC5-48C2-4D39-8C87-FA226E4F56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B859AE-0A80-40EB-B7BC-895D8D92B227}"/>
              </a:ext>
            </a:extLst>
          </p:cNvPr>
          <p:cNvSpPr>
            <a:spLocks noGrp="1"/>
          </p:cNvSpPr>
          <p:nvPr>
            <p:ph type="sldNum" sz="quarter" idx="12"/>
          </p:nvPr>
        </p:nvSpPr>
        <p:spPr/>
        <p:txBody>
          <a:bodyPr/>
          <a:lstStyle>
            <a:lvl1pPr>
              <a:defRPr/>
            </a:lvl1pPr>
          </a:lstStyle>
          <a:p>
            <a:pPr>
              <a:defRPr/>
            </a:pPr>
            <a:fld id="{54CC6078-7B9E-41B6-8AB1-0CF18FD6BF97}" type="slidenum">
              <a:rPr lang="en-US" altLang="en-US"/>
              <a:pPr>
                <a:defRPr/>
              </a:pPr>
              <a:t>‹#›</a:t>
            </a:fld>
            <a:endParaRPr lang="en-US" altLang="en-US"/>
          </a:p>
        </p:txBody>
      </p:sp>
    </p:spTree>
    <p:extLst>
      <p:ext uri="{BB962C8B-B14F-4D97-AF65-F5344CB8AC3E}">
        <p14:creationId xmlns:p14="http://schemas.microsoft.com/office/powerpoint/2010/main" val="3690547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3" name="Date Placeholder 3">
            <a:extLst>
              <a:ext uri="{FF2B5EF4-FFF2-40B4-BE49-F238E27FC236}">
                <a16:creationId xmlns:a16="http://schemas.microsoft.com/office/drawing/2014/main" id="{F520AC92-4B63-4000-92F0-57D879C7FB9A}"/>
              </a:ext>
            </a:extLst>
          </p:cNvPr>
          <p:cNvSpPr>
            <a:spLocks noGrp="1"/>
          </p:cNvSpPr>
          <p:nvPr>
            <p:ph type="dt" sz="half" idx="18"/>
          </p:nvPr>
        </p:nvSpPr>
        <p:spPr/>
        <p:txBody>
          <a:bodyPr/>
          <a:lstStyle>
            <a:lvl1pPr>
              <a:defRPr/>
            </a:lvl1pPr>
          </a:lstStyle>
          <a:p>
            <a:pPr>
              <a:defRPr/>
            </a:pPr>
            <a:fld id="{F4A7FE40-38B7-4FAD-94FE-7D250E2B8BBC}" type="datetimeFigureOut">
              <a:rPr lang="en-US"/>
              <a:pPr>
                <a:defRPr/>
              </a:pPr>
              <a:t>11/2/2020</a:t>
            </a:fld>
            <a:endParaRPr lang="en-US"/>
          </a:p>
        </p:txBody>
      </p:sp>
      <p:sp>
        <p:nvSpPr>
          <p:cNvPr id="14" name="Footer Placeholder 4">
            <a:extLst>
              <a:ext uri="{FF2B5EF4-FFF2-40B4-BE49-F238E27FC236}">
                <a16:creationId xmlns:a16="http://schemas.microsoft.com/office/drawing/2014/main" id="{178FB81F-F6BC-44F0-A2E4-112D426344A7}"/>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B5DBF594-C9BE-41EF-8119-DACBC973E6B6}"/>
              </a:ext>
            </a:extLst>
          </p:cNvPr>
          <p:cNvSpPr>
            <a:spLocks noGrp="1"/>
          </p:cNvSpPr>
          <p:nvPr>
            <p:ph type="sldNum" sz="quarter" idx="20"/>
          </p:nvPr>
        </p:nvSpPr>
        <p:spPr/>
        <p:txBody>
          <a:bodyPr/>
          <a:lstStyle>
            <a:lvl1pPr>
              <a:defRPr/>
            </a:lvl1pPr>
          </a:lstStyle>
          <a:p>
            <a:pPr>
              <a:defRPr/>
            </a:pPr>
            <a:fld id="{32F8A0F1-71A5-4E56-8A2D-A66311A0F430}" type="slidenum">
              <a:rPr lang="en-US" altLang="en-US"/>
              <a:pPr>
                <a:defRPr/>
              </a:pPr>
              <a:t>‹#›</a:t>
            </a:fld>
            <a:endParaRPr lang="en-US" altLang="en-US"/>
          </a:p>
        </p:txBody>
      </p:sp>
    </p:spTree>
    <p:extLst>
      <p:ext uri="{BB962C8B-B14F-4D97-AF65-F5344CB8AC3E}">
        <p14:creationId xmlns:p14="http://schemas.microsoft.com/office/powerpoint/2010/main" val="159240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3">
            <a:extLst>
              <a:ext uri="{FF2B5EF4-FFF2-40B4-BE49-F238E27FC236}">
                <a16:creationId xmlns:a16="http://schemas.microsoft.com/office/drawing/2014/main" id="{C1E96EFD-E041-41E9-8CA8-EF4F4DAA6407}"/>
              </a:ext>
            </a:extLst>
          </p:cNvPr>
          <p:cNvSpPr>
            <a:spLocks noGrp="1"/>
          </p:cNvSpPr>
          <p:nvPr>
            <p:ph type="dt" sz="half" idx="23"/>
          </p:nvPr>
        </p:nvSpPr>
        <p:spPr/>
        <p:txBody>
          <a:bodyPr/>
          <a:lstStyle>
            <a:lvl1pPr>
              <a:defRPr/>
            </a:lvl1pPr>
          </a:lstStyle>
          <a:p>
            <a:pPr>
              <a:defRPr/>
            </a:pPr>
            <a:fld id="{07EFE586-D7B4-470E-8404-8D5409DEA66A}" type="datetimeFigureOut">
              <a:rPr lang="en-US"/>
              <a:pPr>
                <a:defRPr/>
              </a:pPr>
              <a:t>11/2/2020</a:t>
            </a:fld>
            <a:endParaRPr lang="en-US"/>
          </a:p>
        </p:txBody>
      </p:sp>
      <p:sp>
        <p:nvSpPr>
          <p:cNvPr id="13" name="Footer Placeholder 4">
            <a:extLst>
              <a:ext uri="{FF2B5EF4-FFF2-40B4-BE49-F238E27FC236}">
                <a16:creationId xmlns:a16="http://schemas.microsoft.com/office/drawing/2014/main" id="{2EC508D6-7DAE-4B40-B63E-E74818D579EE}"/>
              </a:ext>
            </a:extLst>
          </p:cNvPr>
          <p:cNvSpPr>
            <a:spLocks noGrp="1"/>
          </p:cNvSpPr>
          <p:nvPr>
            <p:ph type="ftr" sz="quarter" idx="24"/>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9E67D940-6CA5-4B87-AF90-D90E07A12D17}"/>
              </a:ext>
            </a:extLst>
          </p:cNvPr>
          <p:cNvSpPr>
            <a:spLocks noGrp="1"/>
          </p:cNvSpPr>
          <p:nvPr>
            <p:ph type="sldNum" sz="quarter" idx="25"/>
          </p:nvPr>
        </p:nvSpPr>
        <p:spPr/>
        <p:txBody>
          <a:bodyPr/>
          <a:lstStyle>
            <a:lvl1pPr>
              <a:defRPr/>
            </a:lvl1pPr>
          </a:lstStyle>
          <a:p>
            <a:pPr>
              <a:defRPr/>
            </a:pPr>
            <a:fld id="{F6877614-9004-47A6-AB84-5556022E203C}" type="slidenum">
              <a:rPr lang="en-US" altLang="en-US"/>
              <a:pPr>
                <a:defRPr/>
              </a:pPr>
              <a:t>‹#›</a:t>
            </a:fld>
            <a:endParaRPr lang="en-US" altLang="en-US"/>
          </a:p>
        </p:txBody>
      </p:sp>
    </p:spTree>
    <p:extLst>
      <p:ext uri="{BB962C8B-B14F-4D97-AF65-F5344CB8AC3E}">
        <p14:creationId xmlns:p14="http://schemas.microsoft.com/office/powerpoint/2010/main" val="1501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3A013-880E-401C-9A4D-ECE1C638F0AB}"/>
              </a:ext>
            </a:extLst>
          </p:cNvPr>
          <p:cNvSpPr>
            <a:spLocks noGrp="1"/>
          </p:cNvSpPr>
          <p:nvPr>
            <p:ph type="dt" sz="half" idx="10"/>
          </p:nvPr>
        </p:nvSpPr>
        <p:spPr/>
        <p:txBody>
          <a:bodyPr/>
          <a:lstStyle>
            <a:lvl1pPr>
              <a:defRPr/>
            </a:lvl1pPr>
          </a:lstStyle>
          <a:p>
            <a:pPr>
              <a:defRPr/>
            </a:pPr>
            <a:fld id="{0121F62D-F29F-43AE-BFB5-9F445E61D3EA}" type="datetimeFigureOut">
              <a:rPr lang="en-US"/>
              <a:pPr>
                <a:defRPr/>
              </a:pPr>
              <a:t>11/2/2020</a:t>
            </a:fld>
            <a:endParaRPr lang="en-US"/>
          </a:p>
        </p:txBody>
      </p:sp>
      <p:sp>
        <p:nvSpPr>
          <p:cNvPr id="5" name="Footer Placeholder 4">
            <a:extLst>
              <a:ext uri="{FF2B5EF4-FFF2-40B4-BE49-F238E27FC236}">
                <a16:creationId xmlns:a16="http://schemas.microsoft.com/office/drawing/2014/main" id="{7928F4F7-2E73-474F-A222-1C0BCFD998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0F39C6-0DBB-4150-AAF3-392A30A172A7}"/>
              </a:ext>
            </a:extLst>
          </p:cNvPr>
          <p:cNvSpPr>
            <a:spLocks noGrp="1"/>
          </p:cNvSpPr>
          <p:nvPr>
            <p:ph type="sldNum" sz="quarter" idx="12"/>
          </p:nvPr>
        </p:nvSpPr>
        <p:spPr/>
        <p:txBody>
          <a:bodyPr/>
          <a:lstStyle>
            <a:lvl1pPr>
              <a:defRPr/>
            </a:lvl1pPr>
          </a:lstStyle>
          <a:p>
            <a:pPr>
              <a:defRPr/>
            </a:pPr>
            <a:fld id="{431F19B8-1053-41CA-A2F4-7772BD528BFF}" type="slidenum">
              <a:rPr lang="en-US" altLang="en-US"/>
              <a:pPr>
                <a:defRPr/>
              </a:pPr>
              <a:t>‹#›</a:t>
            </a:fld>
            <a:endParaRPr lang="en-US" altLang="en-US"/>
          </a:p>
        </p:txBody>
      </p:sp>
    </p:spTree>
    <p:extLst>
      <p:ext uri="{BB962C8B-B14F-4D97-AF65-F5344CB8AC3E}">
        <p14:creationId xmlns:p14="http://schemas.microsoft.com/office/powerpoint/2010/main" val="3898890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13DA4-6551-46B6-B6DA-A5DA3B4BFC00}"/>
              </a:ext>
            </a:extLst>
          </p:cNvPr>
          <p:cNvSpPr>
            <a:spLocks noGrp="1"/>
          </p:cNvSpPr>
          <p:nvPr>
            <p:ph type="dt" sz="half" idx="10"/>
          </p:nvPr>
        </p:nvSpPr>
        <p:spPr/>
        <p:txBody>
          <a:bodyPr/>
          <a:lstStyle>
            <a:lvl1pPr>
              <a:defRPr/>
            </a:lvl1pPr>
          </a:lstStyle>
          <a:p>
            <a:pPr>
              <a:defRPr/>
            </a:pPr>
            <a:fld id="{6399DC26-F4A6-43E7-A1E3-FDC899CF44B1}" type="datetimeFigureOut">
              <a:rPr lang="en-US"/>
              <a:pPr>
                <a:defRPr/>
              </a:pPr>
              <a:t>11/2/2020</a:t>
            </a:fld>
            <a:endParaRPr lang="en-US"/>
          </a:p>
        </p:txBody>
      </p:sp>
      <p:sp>
        <p:nvSpPr>
          <p:cNvPr id="5" name="Footer Placeholder 4">
            <a:extLst>
              <a:ext uri="{FF2B5EF4-FFF2-40B4-BE49-F238E27FC236}">
                <a16:creationId xmlns:a16="http://schemas.microsoft.com/office/drawing/2014/main" id="{71EE10B2-C4B9-4727-A6DD-01061714A9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C74B25-82D8-4178-B585-6813A1D5A992}"/>
              </a:ext>
            </a:extLst>
          </p:cNvPr>
          <p:cNvSpPr>
            <a:spLocks noGrp="1"/>
          </p:cNvSpPr>
          <p:nvPr>
            <p:ph type="sldNum" sz="quarter" idx="12"/>
          </p:nvPr>
        </p:nvSpPr>
        <p:spPr/>
        <p:txBody>
          <a:bodyPr/>
          <a:lstStyle>
            <a:lvl1pPr>
              <a:defRPr/>
            </a:lvl1pPr>
          </a:lstStyle>
          <a:p>
            <a:pPr>
              <a:defRPr/>
            </a:pPr>
            <a:fld id="{C1C993FF-F151-46E9-B2CC-F33B82D84A8B}" type="slidenum">
              <a:rPr lang="en-US" altLang="en-US"/>
              <a:pPr>
                <a:defRPr/>
              </a:pPr>
              <a:t>‹#›</a:t>
            </a:fld>
            <a:endParaRPr lang="en-US" altLang="en-US"/>
          </a:p>
        </p:txBody>
      </p:sp>
    </p:spTree>
    <p:extLst>
      <p:ext uri="{BB962C8B-B14F-4D97-AF65-F5344CB8AC3E}">
        <p14:creationId xmlns:p14="http://schemas.microsoft.com/office/powerpoint/2010/main" val="273275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n-US"/>
              <a:t>Click to edit Master title style</a:t>
            </a:r>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B20582-E8CD-4BC1-A723-65586F8A0A99}"/>
              </a:ext>
            </a:extLst>
          </p:cNvPr>
          <p:cNvSpPr>
            <a:spLocks noGrp="1"/>
          </p:cNvSpPr>
          <p:nvPr>
            <p:ph type="dt" sz="half" idx="10"/>
          </p:nvPr>
        </p:nvSpPr>
        <p:spPr/>
        <p:txBody>
          <a:bodyPr/>
          <a:lstStyle>
            <a:lvl1pPr>
              <a:defRPr/>
            </a:lvl1pPr>
          </a:lstStyle>
          <a:p>
            <a:pPr>
              <a:defRPr/>
            </a:pPr>
            <a:fld id="{06736DF3-7DE3-4ADB-960A-993FCBCC8B55}" type="datetimeFigureOut">
              <a:rPr lang="en-US"/>
              <a:pPr>
                <a:defRPr/>
              </a:pPr>
              <a:t>11/2/2020</a:t>
            </a:fld>
            <a:endParaRPr lang="en-US"/>
          </a:p>
        </p:txBody>
      </p:sp>
      <p:sp>
        <p:nvSpPr>
          <p:cNvPr id="5" name="Footer Placeholder 4">
            <a:extLst>
              <a:ext uri="{FF2B5EF4-FFF2-40B4-BE49-F238E27FC236}">
                <a16:creationId xmlns:a16="http://schemas.microsoft.com/office/drawing/2014/main" id="{ABFE3586-B81E-4FFA-B65A-AEAFD7E0BE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49A010-3CA3-4F65-9386-14685D2CA828}"/>
              </a:ext>
            </a:extLst>
          </p:cNvPr>
          <p:cNvSpPr>
            <a:spLocks noGrp="1"/>
          </p:cNvSpPr>
          <p:nvPr>
            <p:ph type="sldNum" sz="quarter" idx="12"/>
          </p:nvPr>
        </p:nvSpPr>
        <p:spPr/>
        <p:txBody>
          <a:bodyPr/>
          <a:lstStyle>
            <a:lvl1pPr>
              <a:defRPr/>
            </a:lvl1pPr>
          </a:lstStyle>
          <a:p>
            <a:pPr>
              <a:defRPr/>
            </a:pPr>
            <a:fld id="{DC283D19-DDFA-42AA-8040-D04187CEF928}" type="slidenum">
              <a:rPr lang="en-US" altLang="en-US"/>
              <a:pPr>
                <a:defRPr/>
              </a:pPr>
              <a:t>‹#›</a:t>
            </a:fld>
            <a:endParaRPr lang="en-US" altLang="en-US"/>
          </a:p>
        </p:txBody>
      </p:sp>
    </p:spTree>
    <p:extLst>
      <p:ext uri="{BB962C8B-B14F-4D97-AF65-F5344CB8AC3E}">
        <p14:creationId xmlns:p14="http://schemas.microsoft.com/office/powerpoint/2010/main" val="3850094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2024-1D50-4221-8BFB-B4D040D15788}"/>
              </a:ext>
            </a:extLst>
          </p:cNvPr>
          <p:cNvSpPr>
            <a:spLocks noGrp="1"/>
          </p:cNvSpPr>
          <p:nvPr>
            <p:ph type="dt" sz="half" idx="10"/>
          </p:nvPr>
        </p:nvSpPr>
        <p:spPr/>
        <p:txBody>
          <a:bodyPr/>
          <a:lstStyle>
            <a:lvl1pPr>
              <a:defRPr/>
            </a:lvl1pPr>
          </a:lstStyle>
          <a:p>
            <a:pPr>
              <a:defRPr/>
            </a:pPr>
            <a:fld id="{BD914D01-6D7F-425F-9BA5-499388C87F7F}" type="datetimeFigureOut">
              <a:rPr lang="en-US"/>
              <a:pPr>
                <a:defRPr/>
              </a:pPr>
              <a:t>11/2/2020</a:t>
            </a:fld>
            <a:endParaRPr lang="en-US"/>
          </a:p>
        </p:txBody>
      </p:sp>
      <p:sp>
        <p:nvSpPr>
          <p:cNvPr id="5" name="Footer Placeholder 4">
            <a:extLst>
              <a:ext uri="{FF2B5EF4-FFF2-40B4-BE49-F238E27FC236}">
                <a16:creationId xmlns:a16="http://schemas.microsoft.com/office/drawing/2014/main" id="{351F3F56-C443-4178-84EA-C86E97AB6E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6D3680-6039-43CD-B163-03E61BB10054}"/>
              </a:ext>
            </a:extLst>
          </p:cNvPr>
          <p:cNvSpPr>
            <a:spLocks noGrp="1"/>
          </p:cNvSpPr>
          <p:nvPr>
            <p:ph type="sldNum" sz="quarter" idx="12"/>
          </p:nvPr>
        </p:nvSpPr>
        <p:spPr/>
        <p:txBody>
          <a:bodyPr/>
          <a:lstStyle>
            <a:lvl1pPr>
              <a:defRPr/>
            </a:lvl1pPr>
          </a:lstStyle>
          <a:p>
            <a:pPr>
              <a:defRPr/>
            </a:pPr>
            <a:fld id="{4EC854E2-9FE7-4EB5-8BC7-68A12F9FE80F}" type="slidenum">
              <a:rPr lang="en-US" altLang="en-US"/>
              <a:pPr>
                <a:defRPr/>
              </a:pPr>
              <a:t>‹#›</a:t>
            </a:fld>
            <a:endParaRPr lang="en-US" altLang="en-US"/>
          </a:p>
        </p:txBody>
      </p:sp>
    </p:spTree>
    <p:extLst>
      <p:ext uri="{BB962C8B-B14F-4D97-AF65-F5344CB8AC3E}">
        <p14:creationId xmlns:p14="http://schemas.microsoft.com/office/powerpoint/2010/main" val="3052855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EEC90-AD3F-4EC6-B668-6A6E41F55A82}"/>
              </a:ext>
            </a:extLst>
          </p:cNvPr>
          <p:cNvSpPr>
            <a:spLocks noGrp="1"/>
          </p:cNvSpPr>
          <p:nvPr>
            <p:ph type="dt" sz="half" idx="10"/>
          </p:nvPr>
        </p:nvSpPr>
        <p:spPr/>
        <p:txBody>
          <a:bodyPr/>
          <a:lstStyle>
            <a:lvl1pPr>
              <a:defRPr/>
            </a:lvl1pPr>
          </a:lstStyle>
          <a:p>
            <a:pPr>
              <a:defRPr/>
            </a:pPr>
            <a:fld id="{445715C8-D269-4206-8B79-5C16D904869E}" type="datetimeFigureOut">
              <a:rPr lang="en-US"/>
              <a:pPr>
                <a:defRPr/>
              </a:pPr>
              <a:t>11/2/2020</a:t>
            </a:fld>
            <a:endParaRPr lang="en-US"/>
          </a:p>
        </p:txBody>
      </p:sp>
      <p:sp>
        <p:nvSpPr>
          <p:cNvPr id="5" name="Footer Placeholder 4">
            <a:extLst>
              <a:ext uri="{FF2B5EF4-FFF2-40B4-BE49-F238E27FC236}">
                <a16:creationId xmlns:a16="http://schemas.microsoft.com/office/drawing/2014/main" id="{DCD46603-0155-4D46-86F8-F013C1A918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BC268C-8143-46AD-8FE9-609E0A0F16FD}"/>
              </a:ext>
            </a:extLst>
          </p:cNvPr>
          <p:cNvSpPr>
            <a:spLocks noGrp="1"/>
          </p:cNvSpPr>
          <p:nvPr>
            <p:ph type="sldNum" sz="quarter" idx="12"/>
          </p:nvPr>
        </p:nvSpPr>
        <p:spPr/>
        <p:txBody>
          <a:bodyPr/>
          <a:lstStyle>
            <a:lvl1pPr>
              <a:defRPr/>
            </a:lvl1pPr>
          </a:lstStyle>
          <a:p>
            <a:pPr>
              <a:defRPr/>
            </a:pPr>
            <a:fld id="{D0878238-ABFA-4A50-8E24-899C14E5094A}" type="slidenum">
              <a:rPr lang="en-US" altLang="en-US"/>
              <a:pPr>
                <a:defRPr/>
              </a:pPr>
              <a:t>‹#›</a:t>
            </a:fld>
            <a:endParaRPr lang="en-US" altLang="en-US"/>
          </a:p>
        </p:txBody>
      </p:sp>
    </p:spTree>
    <p:extLst>
      <p:ext uri="{BB962C8B-B14F-4D97-AF65-F5344CB8AC3E}">
        <p14:creationId xmlns:p14="http://schemas.microsoft.com/office/powerpoint/2010/main" val="1179377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EE298D-802A-4D7B-BA4F-F6A8A244E363}"/>
              </a:ext>
            </a:extLst>
          </p:cNvPr>
          <p:cNvSpPr>
            <a:spLocks noGrp="1"/>
          </p:cNvSpPr>
          <p:nvPr>
            <p:ph type="dt" sz="half" idx="10"/>
          </p:nvPr>
        </p:nvSpPr>
        <p:spPr/>
        <p:txBody>
          <a:bodyPr/>
          <a:lstStyle>
            <a:lvl1pPr>
              <a:defRPr/>
            </a:lvl1pPr>
          </a:lstStyle>
          <a:p>
            <a:pPr>
              <a:defRPr/>
            </a:pPr>
            <a:fld id="{86713911-6AEA-4C06-8154-45179A8524B7}" type="datetimeFigureOut">
              <a:rPr lang="en-US"/>
              <a:pPr>
                <a:defRPr/>
              </a:pPr>
              <a:t>11/2/2020</a:t>
            </a:fld>
            <a:endParaRPr lang="en-US"/>
          </a:p>
        </p:txBody>
      </p:sp>
      <p:sp>
        <p:nvSpPr>
          <p:cNvPr id="5" name="Footer Placeholder 4">
            <a:extLst>
              <a:ext uri="{FF2B5EF4-FFF2-40B4-BE49-F238E27FC236}">
                <a16:creationId xmlns:a16="http://schemas.microsoft.com/office/drawing/2014/main" id="{68A8F2E2-E4D9-42A7-90CD-D2C7D65544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AAD830-11BB-4EE3-99A0-42427050C1E8}"/>
              </a:ext>
            </a:extLst>
          </p:cNvPr>
          <p:cNvSpPr>
            <a:spLocks noGrp="1"/>
          </p:cNvSpPr>
          <p:nvPr>
            <p:ph type="sldNum" sz="quarter" idx="12"/>
          </p:nvPr>
        </p:nvSpPr>
        <p:spPr/>
        <p:txBody>
          <a:bodyPr/>
          <a:lstStyle>
            <a:lvl1pPr>
              <a:defRPr/>
            </a:lvl1pPr>
          </a:lstStyle>
          <a:p>
            <a:pPr>
              <a:defRPr/>
            </a:pPr>
            <a:fld id="{1903638C-A878-4514-B6C7-D8DBECDD9A60}" type="slidenum">
              <a:rPr lang="en-US" altLang="en-US"/>
              <a:pPr>
                <a:defRPr/>
              </a:pPr>
              <a:t>‹#›</a:t>
            </a:fld>
            <a:endParaRPr lang="en-US" altLang="en-US"/>
          </a:p>
        </p:txBody>
      </p:sp>
    </p:spTree>
    <p:extLst>
      <p:ext uri="{BB962C8B-B14F-4D97-AF65-F5344CB8AC3E}">
        <p14:creationId xmlns:p14="http://schemas.microsoft.com/office/powerpoint/2010/main" val="1877685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D8EEAD9-8C19-43DF-817F-C60FC0317FD5}"/>
              </a:ext>
            </a:extLst>
          </p:cNvPr>
          <p:cNvSpPr>
            <a:spLocks noGrp="1"/>
          </p:cNvSpPr>
          <p:nvPr>
            <p:ph type="dt" sz="half" idx="10"/>
          </p:nvPr>
        </p:nvSpPr>
        <p:spPr/>
        <p:txBody>
          <a:bodyPr/>
          <a:lstStyle>
            <a:lvl1pPr>
              <a:defRPr/>
            </a:lvl1pPr>
          </a:lstStyle>
          <a:p>
            <a:pPr>
              <a:defRPr/>
            </a:pPr>
            <a:fld id="{8FC40B34-31FE-4856-A87E-6BB0810DF47A}" type="datetimeFigureOut">
              <a:rPr lang="en-US"/>
              <a:pPr>
                <a:defRPr/>
              </a:pPr>
              <a:t>11/2/2020</a:t>
            </a:fld>
            <a:endParaRPr lang="en-US"/>
          </a:p>
        </p:txBody>
      </p:sp>
      <p:sp>
        <p:nvSpPr>
          <p:cNvPr id="6" name="Footer Placeholder 4">
            <a:extLst>
              <a:ext uri="{FF2B5EF4-FFF2-40B4-BE49-F238E27FC236}">
                <a16:creationId xmlns:a16="http://schemas.microsoft.com/office/drawing/2014/main" id="{C27E6F54-BF5E-4EF0-AD40-AB5B3691C3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DCD69C-A139-42E0-8ABB-4C4B4B66A2DC}"/>
              </a:ext>
            </a:extLst>
          </p:cNvPr>
          <p:cNvSpPr>
            <a:spLocks noGrp="1"/>
          </p:cNvSpPr>
          <p:nvPr>
            <p:ph type="sldNum" sz="quarter" idx="12"/>
          </p:nvPr>
        </p:nvSpPr>
        <p:spPr/>
        <p:txBody>
          <a:bodyPr/>
          <a:lstStyle>
            <a:lvl1pPr>
              <a:defRPr/>
            </a:lvl1pPr>
          </a:lstStyle>
          <a:p>
            <a:pPr>
              <a:defRPr/>
            </a:pPr>
            <a:fld id="{C45AA434-4AEC-45C3-B533-8C7C8C81324A}" type="slidenum">
              <a:rPr lang="en-US" altLang="en-US"/>
              <a:pPr>
                <a:defRPr/>
              </a:pPr>
              <a:t>‹#›</a:t>
            </a:fld>
            <a:endParaRPr lang="en-US" altLang="en-US"/>
          </a:p>
        </p:txBody>
      </p:sp>
    </p:spTree>
    <p:extLst>
      <p:ext uri="{BB962C8B-B14F-4D97-AF65-F5344CB8AC3E}">
        <p14:creationId xmlns:p14="http://schemas.microsoft.com/office/powerpoint/2010/main" val="3123940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1B90904-0BDC-471A-A5E3-3CF6CDA7B540}"/>
              </a:ext>
            </a:extLst>
          </p:cNvPr>
          <p:cNvSpPr>
            <a:spLocks noGrp="1"/>
          </p:cNvSpPr>
          <p:nvPr>
            <p:ph type="dt" sz="half" idx="10"/>
          </p:nvPr>
        </p:nvSpPr>
        <p:spPr/>
        <p:txBody>
          <a:bodyPr/>
          <a:lstStyle>
            <a:lvl1pPr>
              <a:defRPr/>
            </a:lvl1pPr>
          </a:lstStyle>
          <a:p>
            <a:pPr>
              <a:defRPr/>
            </a:pPr>
            <a:fld id="{0DA7BF8E-635B-4373-8B41-04119817329D}" type="datetimeFigureOut">
              <a:rPr lang="en-US"/>
              <a:pPr>
                <a:defRPr/>
              </a:pPr>
              <a:t>11/2/2020</a:t>
            </a:fld>
            <a:endParaRPr lang="en-US"/>
          </a:p>
        </p:txBody>
      </p:sp>
      <p:sp>
        <p:nvSpPr>
          <p:cNvPr id="8" name="Footer Placeholder 4">
            <a:extLst>
              <a:ext uri="{FF2B5EF4-FFF2-40B4-BE49-F238E27FC236}">
                <a16:creationId xmlns:a16="http://schemas.microsoft.com/office/drawing/2014/main" id="{2CE14412-58BE-4ADD-8FCF-73671E1DE7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DF38BBA-1D0A-4D64-B73D-01F260DCCCB6}"/>
              </a:ext>
            </a:extLst>
          </p:cNvPr>
          <p:cNvSpPr>
            <a:spLocks noGrp="1"/>
          </p:cNvSpPr>
          <p:nvPr>
            <p:ph type="sldNum" sz="quarter" idx="12"/>
          </p:nvPr>
        </p:nvSpPr>
        <p:spPr/>
        <p:txBody>
          <a:bodyPr/>
          <a:lstStyle>
            <a:lvl1pPr>
              <a:defRPr/>
            </a:lvl1pPr>
          </a:lstStyle>
          <a:p>
            <a:pPr>
              <a:defRPr/>
            </a:pPr>
            <a:fld id="{5409E6D5-1902-452F-BEBE-B314A3B0CF2E}" type="slidenum">
              <a:rPr lang="en-US" altLang="en-US"/>
              <a:pPr>
                <a:defRPr/>
              </a:pPr>
              <a:t>‹#›</a:t>
            </a:fld>
            <a:endParaRPr lang="en-US" altLang="en-US"/>
          </a:p>
        </p:txBody>
      </p:sp>
    </p:spTree>
    <p:extLst>
      <p:ext uri="{BB962C8B-B14F-4D97-AF65-F5344CB8AC3E}">
        <p14:creationId xmlns:p14="http://schemas.microsoft.com/office/powerpoint/2010/main" val="3015960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5BA0B0A-3641-446C-8B65-8E9B4786D4F7}"/>
              </a:ext>
            </a:extLst>
          </p:cNvPr>
          <p:cNvSpPr>
            <a:spLocks noGrp="1"/>
          </p:cNvSpPr>
          <p:nvPr>
            <p:ph type="dt" sz="half" idx="10"/>
          </p:nvPr>
        </p:nvSpPr>
        <p:spPr/>
        <p:txBody>
          <a:bodyPr/>
          <a:lstStyle>
            <a:lvl1pPr>
              <a:defRPr/>
            </a:lvl1pPr>
          </a:lstStyle>
          <a:p>
            <a:pPr>
              <a:defRPr/>
            </a:pPr>
            <a:fld id="{E87CB5A0-18DA-47A5-9692-26A2F0BB9850}" type="datetimeFigureOut">
              <a:rPr lang="en-US"/>
              <a:pPr>
                <a:defRPr/>
              </a:pPr>
              <a:t>11/2/2020</a:t>
            </a:fld>
            <a:endParaRPr lang="en-US"/>
          </a:p>
        </p:txBody>
      </p:sp>
      <p:sp>
        <p:nvSpPr>
          <p:cNvPr id="4" name="Footer Placeholder 4">
            <a:extLst>
              <a:ext uri="{FF2B5EF4-FFF2-40B4-BE49-F238E27FC236}">
                <a16:creationId xmlns:a16="http://schemas.microsoft.com/office/drawing/2014/main" id="{ED0CE41C-0C34-480B-8844-F11F695E266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D8D6DE9-FCCB-4265-AD64-B8754F114742}"/>
              </a:ext>
            </a:extLst>
          </p:cNvPr>
          <p:cNvSpPr>
            <a:spLocks noGrp="1"/>
          </p:cNvSpPr>
          <p:nvPr>
            <p:ph type="sldNum" sz="quarter" idx="12"/>
          </p:nvPr>
        </p:nvSpPr>
        <p:spPr/>
        <p:txBody>
          <a:bodyPr/>
          <a:lstStyle>
            <a:lvl1pPr>
              <a:defRPr/>
            </a:lvl1pPr>
          </a:lstStyle>
          <a:p>
            <a:pPr>
              <a:defRPr/>
            </a:pPr>
            <a:fld id="{66113DEE-3032-4159-8CA9-B4C28D6B1F9A}" type="slidenum">
              <a:rPr lang="en-US" altLang="en-US"/>
              <a:pPr>
                <a:defRPr/>
              </a:pPr>
              <a:t>‹#›</a:t>
            </a:fld>
            <a:endParaRPr lang="en-US" altLang="en-US"/>
          </a:p>
        </p:txBody>
      </p:sp>
    </p:spTree>
    <p:extLst>
      <p:ext uri="{BB962C8B-B14F-4D97-AF65-F5344CB8AC3E}">
        <p14:creationId xmlns:p14="http://schemas.microsoft.com/office/powerpoint/2010/main" val="3534807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700EE4-E512-4F98-ACFC-39A2B710F88B}"/>
              </a:ext>
            </a:extLst>
          </p:cNvPr>
          <p:cNvSpPr>
            <a:spLocks noGrp="1"/>
          </p:cNvSpPr>
          <p:nvPr>
            <p:ph type="dt" sz="half" idx="10"/>
          </p:nvPr>
        </p:nvSpPr>
        <p:spPr/>
        <p:txBody>
          <a:bodyPr/>
          <a:lstStyle>
            <a:lvl1pPr>
              <a:defRPr/>
            </a:lvl1pPr>
          </a:lstStyle>
          <a:p>
            <a:pPr>
              <a:defRPr/>
            </a:pPr>
            <a:fld id="{F94C89AC-8AA9-4D69-A6F1-F0CD9E56A929}" type="datetimeFigureOut">
              <a:rPr lang="en-US"/>
              <a:pPr>
                <a:defRPr/>
              </a:pPr>
              <a:t>11/2/2020</a:t>
            </a:fld>
            <a:endParaRPr lang="en-US"/>
          </a:p>
        </p:txBody>
      </p:sp>
      <p:sp>
        <p:nvSpPr>
          <p:cNvPr id="3" name="Footer Placeholder 4">
            <a:extLst>
              <a:ext uri="{FF2B5EF4-FFF2-40B4-BE49-F238E27FC236}">
                <a16:creationId xmlns:a16="http://schemas.microsoft.com/office/drawing/2014/main" id="{60B60A63-B7EF-4671-A845-A26A44A90B8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87470AD-839E-45D3-BF67-8F20CE7E0720}"/>
              </a:ext>
            </a:extLst>
          </p:cNvPr>
          <p:cNvSpPr>
            <a:spLocks noGrp="1"/>
          </p:cNvSpPr>
          <p:nvPr>
            <p:ph type="sldNum" sz="quarter" idx="12"/>
          </p:nvPr>
        </p:nvSpPr>
        <p:spPr/>
        <p:txBody>
          <a:bodyPr/>
          <a:lstStyle>
            <a:lvl1pPr>
              <a:defRPr/>
            </a:lvl1pPr>
          </a:lstStyle>
          <a:p>
            <a:pPr>
              <a:defRPr/>
            </a:pPr>
            <a:fld id="{5D583EE4-7D93-483C-B939-35F53847BE72}" type="slidenum">
              <a:rPr lang="en-US" altLang="en-US"/>
              <a:pPr>
                <a:defRPr/>
              </a:pPr>
              <a:t>‹#›</a:t>
            </a:fld>
            <a:endParaRPr lang="en-US" altLang="en-US"/>
          </a:p>
        </p:txBody>
      </p:sp>
    </p:spTree>
    <p:extLst>
      <p:ext uri="{BB962C8B-B14F-4D97-AF65-F5344CB8AC3E}">
        <p14:creationId xmlns:p14="http://schemas.microsoft.com/office/powerpoint/2010/main" val="3436857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B159DA2-7EDE-49CE-A89D-684D6EF063BC}"/>
              </a:ext>
            </a:extLst>
          </p:cNvPr>
          <p:cNvSpPr>
            <a:spLocks noGrp="1"/>
          </p:cNvSpPr>
          <p:nvPr>
            <p:ph type="dt" sz="half" idx="10"/>
          </p:nvPr>
        </p:nvSpPr>
        <p:spPr/>
        <p:txBody>
          <a:bodyPr/>
          <a:lstStyle>
            <a:lvl1pPr>
              <a:defRPr/>
            </a:lvl1pPr>
          </a:lstStyle>
          <a:p>
            <a:pPr>
              <a:defRPr/>
            </a:pPr>
            <a:fld id="{3FBACBBB-E11B-4670-93F6-611664F9C9FE}" type="datetimeFigureOut">
              <a:rPr lang="en-US"/>
              <a:pPr>
                <a:defRPr/>
              </a:pPr>
              <a:t>11/2/2020</a:t>
            </a:fld>
            <a:endParaRPr lang="en-US"/>
          </a:p>
        </p:txBody>
      </p:sp>
      <p:sp>
        <p:nvSpPr>
          <p:cNvPr id="6" name="Footer Placeholder 4">
            <a:extLst>
              <a:ext uri="{FF2B5EF4-FFF2-40B4-BE49-F238E27FC236}">
                <a16:creationId xmlns:a16="http://schemas.microsoft.com/office/drawing/2014/main" id="{01C5996E-A15E-4AE3-8C8D-687BDE58DB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E43C5D-6988-41B0-8889-8C1049404776}"/>
              </a:ext>
            </a:extLst>
          </p:cNvPr>
          <p:cNvSpPr>
            <a:spLocks noGrp="1"/>
          </p:cNvSpPr>
          <p:nvPr>
            <p:ph type="sldNum" sz="quarter" idx="12"/>
          </p:nvPr>
        </p:nvSpPr>
        <p:spPr/>
        <p:txBody>
          <a:bodyPr/>
          <a:lstStyle>
            <a:lvl1pPr>
              <a:defRPr/>
            </a:lvl1pPr>
          </a:lstStyle>
          <a:p>
            <a:pPr>
              <a:defRPr/>
            </a:pPr>
            <a:fld id="{21FFF824-1411-4EFB-8F16-ADB0F61E3547}" type="slidenum">
              <a:rPr lang="en-US" altLang="en-US"/>
              <a:pPr>
                <a:defRPr/>
              </a:pPr>
              <a:t>‹#›</a:t>
            </a:fld>
            <a:endParaRPr lang="en-US" altLang="en-US"/>
          </a:p>
        </p:txBody>
      </p:sp>
    </p:spTree>
    <p:extLst>
      <p:ext uri="{BB962C8B-B14F-4D97-AF65-F5344CB8AC3E}">
        <p14:creationId xmlns:p14="http://schemas.microsoft.com/office/powerpoint/2010/main" val="651518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ECBAD18D-1C45-4C29-AFB2-821209FDE16A}"/>
              </a:ext>
            </a:extLst>
          </p:cNvPr>
          <p:cNvSpPr>
            <a:spLocks noGrp="1"/>
          </p:cNvSpPr>
          <p:nvPr>
            <p:ph type="dt" sz="half" idx="10"/>
          </p:nvPr>
        </p:nvSpPr>
        <p:spPr/>
        <p:txBody>
          <a:bodyPr/>
          <a:lstStyle>
            <a:lvl1pPr>
              <a:defRPr/>
            </a:lvl1pPr>
          </a:lstStyle>
          <a:p>
            <a:pPr>
              <a:defRPr/>
            </a:pPr>
            <a:fld id="{D7B24707-904F-425F-9B81-80819D34F6A5}" type="datetimeFigureOut">
              <a:rPr lang="en-US"/>
              <a:pPr>
                <a:defRPr/>
              </a:pPr>
              <a:t>11/2/2020</a:t>
            </a:fld>
            <a:endParaRPr lang="en-US"/>
          </a:p>
        </p:txBody>
      </p:sp>
      <p:sp>
        <p:nvSpPr>
          <p:cNvPr id="6" name="Footer Placeholder 4">
            <a:extLst>
              <a:ext uri="{FF2B5EF4-FFF2-40B4-BE49-F238E27FC236}">
                <a16:creationId xmlns:a16="http://schemas.microsoft.com/office/drawing/2014/main" id="{ACBDBE05-E587-4DEF-9534-97A221E10E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7D667A-84B7-49A2-9F7D-1FBDE83CA29A}"/>
              </a:ext>
            </a:extLst>
          </p:cNvPr>
          <p:cNvSpPr>
            <a:spLocks noGrp="1"/>
          </p:cNvSpPr>
          <p:nvPr>
            <p:ph type="sldNum" sz="quarter" idx="12"/>
          </p:nvPr>
        </p:nvSpPr>
        <p:spPr/>
        <p:txBody>
          <a:bodyPr/>
          <a:lstStyle>
            <a:lvl1pPr>
              <a:defRPr/>
            </a:lvl1pPr>
          </a:lstStyle>
          <a:p>
            <a:pPr>
              <a:defRPr/>
            </a:pPr>
            <a:fld id="{5A77DB8C-686E-4FF5-B6E5-D70485D21E6B}" type="slidenum">
              <a:rPr lang="en-US" altLang="en-US"/>
              <a:pPr>
                <a:defRPr/>
              </a:pPr>
              <a:t>‹#›</a:t>
            </a:fld>
            <a:endParaRPr lang="en-US" altLang="en-US"/>
          </a:p>
        </p:txBody>
      </p:sp>
    </p:spTree>
    <p:extLst>
      <p:ext uri="{BB962C8B-B14F-4D97-AF65-F5344CB8AC3E}">
        <p14:creationId xmlns:p14="http://schemas.microsoft.com/office/powerpoint/2010/main" val="19499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AB1DF90-E914-4691-94F0-C8C4C4A07B75}"/>
              </a:ext>
            </a:extLst>
          </p:cNvPr>
          <p:cNvSpPr>
            <a:spLocks noGrp="1"/>
          </p:cNvSpPr>
          <p:nvPr>
            <p:ph type="dt" sz="half" idx="10"/>
          </p:nvPr>
        </p:nvSpPr>
        <p:spPr/>
        <p:txBody>
          <a:bodyPr/>
          <a:lstStyle>
            <a:lvl1pPr>
              <a:defRPr/>
            </a:lvl1pPr>
          </a:lstStyle>
          <a:p>
            <a:pPr>
              <a:defRPr/>
            </a:pPr>
            <a:fld id="{513EDFAA-3441-472E-9AE1-951F716466A3}" type="datetimeFigureOut">
              <a:rPr lang="en-US"/>
              <a:pPr>
                <a:defRPr/>
              </a:pPr>
              <a:t>11/2/2020</a:t>
            </a:fld>
            <a:endParaRPr lang="en-US"/>
          </a:p>
        </p:txBody>
      </p:sp>
      <p:sp>
        <p:nvSpPr>
          <p:cNvPr id="6" name="Footer Placeholder 4">
            <a:extLst>
              <a:ext uri="{FF2B5EF4-FFF2-40B4-BE49-F238E27FC236}">
                <a16:creationId xmlns:a16="http://schemas.microsoft.com/office/drawing/2014/main" id="{BA87075F-2772-4A8C-B0E0-ED96563DE7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D4442B-BE23-4E55-A101-48F1EEB948E1}"/>
              </a:ext>
            </a:extLst>
          </p:cNvPr>
          <p:cNvSpPr>
            <a:spLocks noGrp="1"/>
          </p:cNvSpPr>
          <p:nvPr>
            <p:ph type="sldNum" sz="quarter" idx="12"/>
          </p:nvPr>
        </p:nvSpPr>
        <p:spPr/>
        <p:txBody>
          <a:bodyPr/>
          <a:lstStyle>
            <a:lvl1pPr>
              <a:defRPr/>
            </a:lvl1pPr>
          </a:lstStyle>
          <a:p>
            <a:pPr>
              <a:defRPr/>
            </a:pPr>
            <a:fld id="{916BD8A8-8E3B-4AEA-9228-97A52403AF3C}" type="slidenum">
              <a:rPr lang="en-US" altLang="en-US"/>
              <a:pPr>
                <a:defRPr/>
              </a:pPr>
              <a:t>‹#›</a:t>
            </a:fld>
            <a:endParaRPr lang="en-US" altLang="en-US"/>
          </a:p>
        </p:txBody>
      </p:sp>
    </p:spTree>
    <p:extLst>
      <p:ext uri="{BB962C8B-B14F-4D97-AF65-F5344CB8AC3E}">
        <p14:creationId xmlns:p14="http://schemas.microsoft.com/office/powerpoint/2010/main" val="777860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424DC86-BC15-48B1-9486-C6A24F2643FF}"/>
              </a:ext>
            </a:extLst>
          </p:cNvPr>
          <p:cNvSpPr>
            <a:spLocks noGrp="1"/>
          </p:cNvSpPr>
          <p:nvPr>
            <p:ph type="dt" sz="half" idx="10"/>
          </p:nvPr>
        </p:nvSpPr>
        <p:spPr/>
        <p:txBody>
          <a:bodyPr/>
          <a:lstStyle>
            <a:lvl1pPr>
              <a:defRPr/>
            </a:lvl1pPr>
          </a:lstStyle>
          <a:p>
            <a:pPr>
              <a:defRPr/>
            </a:pPr>
            <a:fld id="{0709A1DF-8C05-4D38-BCAA-B478C8873D11}" type="datetimeFigureOut">
              <a:rPr lang="en-US"/>
              <a:pPr>
                <a:defRPr/>
              </a:pPr>
              <a:t>11/2/2020</a:t>
            </a:fld>
            <a:endParaRPr lang="en-US"/>
          </a:p>
        </p:txBody>
      </p:sp>
      <p:sp>
        <p:nvSpPr>
          <p:cNvPr id="6" name="Footer Placeholder 4">
            <a:extLst>
              <a:ext uri="{FF2B5EF4-FFF2-40B4-BE49-F238E27FC236}">
                <a16:creationId xmlns:a16="http://schemas.microsoft.com/office/drawing/2014/main" id="{F0308A48-0F2D-4D3E-8F3B-4272E06EE6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D74221-D453-45D0-B33B-256FDBA77B36}"/>
              </a:ext>
            </a:extLst>
          </p:cNvPr>
          <p:cNvSpPr>
            <a:spLocks noGrp="1"/>
          </p:cNvSpPr>
          <p:nvPr>
            <p:ph type="sldNum" sz="quarter" idx="12"/>
          </p:nvPr>
        </p:nvSpPr>
        <p:spPr/>
        <p:txBody>
          <a:bodyPr/>
          <a:lstStyle>
            <a:lvl1pPr>
              <a:defRPr/>
            </a:lvl1pPr>
          </a:lstStyle>
          <a:p>
            <a:pPr>
              <a:defRPr/>
            </a:pPr>
            <a:fld id="{EB8E7F0E-AAB2-4AEC-9085-48D51589D0E6}" type="slidenum">
              <a:rPr lang="en-US" altLang="en-US"/>
              <a:pPr>
                <a:defRPr/>
              </a:pPr>
              <a:t>‹#›</a:t>
            </a:fld>
            <a:endParaRPr lang="en-US" altLang="en-US"/>
          </a:p>
        </p:txBody>
      </p:sp>
    </p:spTree>
    <p:extLst>
      <p:ext uri="{BB962C8B-B14F-4D97-AF65-F5344CB8AC3E}">
        <p14:creationId xmlns:p14="http://schemas.microsoft.com/office/powerpoint/2010/main" val="4034965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BEA43D-EF21-489F-A1B0-779CC341135D}"/>
              </a:ext>
            </a:extLst>
          </p:cNvPr>
          <p:cNvSpPr txBox="1"/>
          <p:nvPr/>
        </p:nvSpPr>
        <p:spPr>
          <a:xfrm>
            <a:off x="836613" y="735013"/>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a:effectLst/>
                <a:latin typeface="+mn-lt"/>
              </a:rPr>
              <a:t>“</a:t>
            </a:r>
          </a:p>
        </p:txBody>
      </p:sp>
      <p:sp>
        <p:nvSpPr>
          <p:cNvPr id="6" name="TextBox 5">
            <a:extLst>
              <a:ext uri="{FF2B5EF4-FFF2-40B4-BE49-F238E27FC236}">
                <a16:creationId xmlns:a16="http://schemas.microsoft.com/office/drawing/2014/main" id="{3C34EDF9-B26C-40D8-BB15-573DA27C26E6}"/>
              </a:ext>
            </a:extLst>
          </p:cNvPr>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a:effectLst/>
                <a:latin typeface="+mn-lt"/>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Date Placeholder 4">
            <a:extLst>
              <a:ext uri="{FF2B5EF4-FFF2-40B4-BE49-F238E27FC236}">
                <a16:creationId xmlns:a16="http://schemas.microsoft.com/office/drawing/2014/main" id="{8CCFD423-5C94-4AD0-A538-09CC0672F22F}"/>
              </a:ext>
            </a:extLst>
          </p:cNvPr>
          <p:cNvSpPr>
            <a:spLocks noGrp="1"/>
          </p:cNvSpPr>
          <p:nvPr>
            <p:ph type="dt" sz="half" idx="14"/>
          </p:nvPr>
        </p:nvSpPr>
        <p:spPr/>
        <p:txBody>
          <a:bodyPr/>
          <a:lstStyle>
            <a:lvl1pPr>
              <a:defRPr/>
            </a:lvl1pPr>
          </a:lstStyle>
          <a:p>
            <a:pPr>
              <a:defRPr/>
            </a:pPr>
            <a:fld id="{064CDFA5-9836-45D3-96F5-08796BA3D8CE}" type="datetimeFigureOut">
              <a:rPr lang="en-US"/>
              <a:pPr>
                <a:defRPr/>
              </a:pPr>
              <a:t>11/2/2020</a:t>
            </a:fld>
            <a:endParaRPr lang="en-US"/>
          </a:p>
        </p:txBody>
      </p:sp>
      <p:sp>
        <p:nvSpPr>
          <p:cNvPr id="8" name="Footer Placeholder 5">
            <a:extLst>
              <a:ext uri="{FF2B5EF4-FFF2-40B4-BE49-F238E27FC236}">
                <a16:creationId xmlns:a16="http://schemas.microsoft.com/office/drawing/2014/main" id="{DB75B042-118C-4174-935B-FB34E9FCDF74}"/>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07D79DCA-023E-428B-A550-AAE16BEF2D57}"/>
              </a:ext>
            </a:extLst>
          </p:cNvPr>
          <p:cNvSpPr>
            <a:spLocks noGrp="1"/>
          </p:cNvSpPr>
          <p:nvPr>
            <p:ph type="sldNum" sz="quarter" idx="16"/>
          </p:nvPr>
        </p:nvSpPr>
        <p:spPr/>
        <p:txBody>
          <a:bodyPr/>
          <a:lstStyle>
            <a:lvl1pPr>
              <a:defRPr/>
            </a:lvl1pPr>
          </a:lstStyle>
          <a:p>
            <a:pPr>
              <a:defRPr/>
            </a:pPr>
            <a:fld id="{36C39419-C686-48D0-807D-C74E58264F41}" type="slidenum">
              <a:rPr lang="en-US" altLang="en-US"/>
              <a:pPr>
                <a:defRPr/>
              </a:pPr>
              <a:t>‹#›</a:t>
            </a:fld>
            <a:endParaRPr lang="en-US" altLang="en-US"/>
          </a:p>
        </p:txBody>
      </p:sp>
    </p:spTree>
    <p:extLst>
      <p:ext uri="{BB962C8B-B14F-4D97-AF65-F5344CB8AC3E}">
        <p14:creationId xmlns:p14="http://schemas.microsoft.com/office/powerpoint/2010/main" val="748451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7D980E-7F94-4F1A-9057-99E1F3707249}"/>
              </a:ext>
            </a:extLst>
          </p:cNvPr>
          <p:cNvSpPr>
            <a:spLocks noGrp="1"/>
          </p:cNvSpPr>
          <p:nvPr>
            <p:ph type="dt" sz="half" idx="10"/>
          </p:nvPr>
        </p:nvSpPr>
        <p:spPr/>
        <p:txBody>
          <a:bodyPr/>
          <a:lstStyle>
            <a:lvl1pPr>
              <a:defRPr/>
            </a:lvl1pPr>
          </a:lstStyle>
          <a:p>
            <a:pPr>
              <a:defRPr/>
            </a:pPr>
            <a:fld id="{C9469308-72E8-40F0-A527-A298A107E189}" type="datetimeFigureOut">
              <a:rPr lang="en-US"/>
              <a:pPr>
                <a:defRPr/>
              </a:pPr>
              <a:t>11/2/2020</a:t>
            </a:fld>
            <a:endParaRPr lang="en-US"/>
          </a:p>
        </p:txBody>
      </p:sp>
      <p:sp>
        <p:nvSpPr>
          <p:cNvPr id="5" name="Footer Placeholder 4">
            <a:extLst>
              <a:ext uri="{FF2B5EF4-FFF2-40B4-BE49-F238E27FC236}">
                <a16:creationId xmlns:a16="http://schemas.microsoft.com/office/drawing/2014/main" id="{83874912-E16F-471E-82F0-95C46F7E69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AA6563-C270-4653-9A59-56ED520F3A2A}"/>
              </a:ext>
            </a:extLst>
          </p:cNvPr>
          <p:cNvSpPr>
            <a:spLocks noGrp="1"/>
          </p:cNvSpPr>
          <p:nvPr>
            <p:ph type="sldNum" sz="quarter" idx="12"/>
          </p:nvPr>
        </p:nvSpPr>
        <p:spPr/>
        <p:txBody>
          <a:bodyPr/>
          <a:lstStyle>
            <a:lvl1pPr>
              <a:defRPr/>
            </a:lvl1pPr>
          </a:lstStyle>
          <a:p>
            <a:pPr>
              <a:defRPr/>
            </a:pPr>
            <a:fld id="{220221EA-1797-4B9A-ACCB-ED67B899B97A}" type="slidenum">
              <a:rPr lang="en-US" altLang="en-US"/>
              <a:pPr>
                <a:defRPr/>
              </a:pPr>
              <a:t>‹#›</a:t>
            </a:fld>
            <a:endParaRPr lang="en-US" altLang="en-US"/>
          </a:p>
        </p:txBody>
      </p:sp>
    </p:spTree>
    <p:extLst>
      <p:ext uri="{BB962C8B-B14F-4D97-AF65-F5344CB8AC3E}">
        <p14:creationId xmlns:p14="http://schemas.microsoft.com/office/powerpoint/2010/main" val="2171048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BCE50E7B-589E-4D12-88EA-D5B8F7C00B5C}"/>
              </a:ext>
            </a:extLst>
          </p:cNvPr>
          <p:cNvSpPr>
            <a:spLocks noGrp="1"/>
          </p:cNvSpPr>
          <p:nvPr>
            <p:ph type="dt" sz="half" idx="10"/>
          </p:nvPr>
        </p:nvSpPr>
        <p:spPr/>
        <p:txBody>
          <a:bodyPr/>
          <a:lstStyle>
            <a:lvl1pPr>
              <a:defRPr/>
            </a:lvl1pPr>
          </a:lstStyle>
          <a:p>
            <a:pPr>
              <a:defRPr/>
            </a:pPr>
            <a:fld id="{D85DEE5E-66C1-41EB-A876-92939C7EF9A4}" type="datetimeFigureOut">
              <a:rPr lang="en-US"/>
              <a:pPr>
                <a:defRPr/>
              </a:pPr>
              <a:t>11/2/2020</a:t>
            </a:fld>
            <a:endParaRPr lang="en-US"/>
          </a:p>
        </p:txBody>
      </p:sp>
      <p:sp>
        <p:nvSpPr>
          <p:cNvPr id="6" name="Footer Placeholder 4">
            <a:extLst>
              <a:ext uri="{FF2B5EF4-FFF2-40B4-BE49-F238E27FC236}">
                <a16:creationId xmlns:a16="http://schemas.microsoft.com/office/drawing/2014/main" id="{EF0D0E87-CE51-4DCD-83CE-AF4947F444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78B671-F42B-45D3-8580-B3F0138AD186}"/>
              </a:ext>
            </a:extLst>
          </p:cNvPr>
          <p:cNvSpPr>
            <a:spLocks noGrp="1"/>
          </p:cNvSpPr>
          <p:nvPr>
            <p:ph type="sldNum" sz="quarter" idx="12"/>
          </p:nvPr>
        </p:nvSpPr>
        <p:spPr/>
        <p:txBody>
          <a:bodyPr/>
          <a:lstStyle>
            <a:lvl1pPr>
              <a:defRPr/>
            </a:lvl1pPr>
          </a:lstStyle>
          <a:p>
            <a:pPr>
              <a:defRPr/>
            </a:pPr>
            <a:fld id="{C720588D-8887-4141-99E6-DC55D44AE8FC}" type="slidenum">
              <a:rPr lang="en-US" altLang="en-US"/>
              <a:pPr>
                <a:defRPr/>
              </a:pPr>
              <a:t>‹#›</a:t>
            </a:fld>
            <a:endParaRPr lang="en-US" altLang="en-US"/>
          </a:p>
        </p:txBody>
      </p:sp>
    </p:spTree>
    <p:extLst>
      <p:ext uri="{BB962C8B-B14F-4D97-AF65-F5344CB8AC3E}">
        <p14:creationId xmlns:p14="http://schemas.microsoft.com/office/powerpoint/2010/main" val="3114672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3" name="Date Placeholder 3">
            <a:extLst>
              <a:ext uri="{FF2B5EF4-FFF2-40B4-BE49-F238E27FC236}">
                <a16:creationId xmlns:a16="http://schemas.microsoft.com/office/drawing/2014/main" id="{4944B9E7-4146-4A58-8C6B-AF76153546AF}"/>
              </a:ext>
            </a:extLst>
          </p:cNvPr>
          <p:cNvSpPr>
            <a:spLocks noGrp="1"/>
          </p:cNvSpPr>
          <p:nvPr>
            <p:ph type="dt" sz="half" idx="18"/>
          </p:nvPr>
        </p:nvSpPr>
        <p:spPr/>
        <p:txBody>
          <a:bodyPr/>
          <a:lstStyle>
            <a:lvl1pPr>
              <a:defRPr/>
            </a:lvl1pPr>
          </a:lstStyle>
          <a:p>
            <a:pPr>
              <a:defRPr/>
            </a:pPr>
            <a:fld id="{E3D73134-2AEE-4D77-97B5-1187B8ECFE51}" type="datetimeFigureOut">
              <a:rPr lang="en-US"/>
              <a:pPr>
                <a:defRPr/>
              </a:pPr>
              <a:t>11/2/2020</a:t>
            </a:fld>
            <a:endParaRPr lang="en-US"/>
          </a:p>
        </p:txBody>
      </p:sp>
      <p:sp>
        <p:nvSpPr>
          <p:cNvPr id="14" name="Footer Placeholder 4">
            <a:extLst>
              <a:ext uri="{FF2B5EF4-FFF2-40B4-BE49-F238E27FC236}">
                <a16:creationId xmlns:a16="http://schemas.microsoft.com/office/drawing/2014/main" id="{49AE1449-4C75-4397-AAA8-A1F6BC6DEBE3}"/>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54BBEA59-CF41-4BCC-8313-EE1E03F9756A}"/>
              </a:ext>
            </a:extLst>
          </p:cNvPr>
          <p:cNvSpPr>
            <a:spLocks noGrp="1"/>
          </p:cNvSpPr>
          <p:nvPr>
            <p:ph type="sldNum" sz="quarter" idx="20"/>
          </p:nvPr>
        </p:nvSpPr>
        <p:spPr/>
        <p:txBody>
          <a:bodyPr/>
          <a:lstStyle>
            <a:lvl1pPr>
              <a:defRPr/>
            </a:lvl1pPr>
          </a:lstStyle>
          <a:p>
            <a:pPr>
              <a:defRPr/>
            </a:pPr>
            <a:fld id="{75104F34-6AA1-4FAD-B20D-A9BC169ECF25}" type="slidenum">
              <a:rPr lang="en-US" altLang="en-US"/>
              <a:pPr>
                <a:defRPr/>
              </a:pPr>
              <a:t>‹#›</a:t>
            </a:fld>
            <a:endParaRPr lang="en-US" altLang="en-US"/>
          </a:p>
        </p:txBody>
      </p:sp>
    </p:spTree>
    <p:extLst>
      <p:ext uri="{BB962C8B-B14F-4D97-AF65-F5344CB8AC3E}">
        <p14:creationId xmlns:p14="http://schemas.microsoft.com/office/powerpoint/2010/main" val="1859795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3">
            <a:extLst>
              <a:ext uri="{FF2B5EF4-FFF2-40B4-BE49-F238E27FC236}">
                <a16:creationId xmlns:a16="http://schemas.microsoft.com/office/drawing/2014/main" id="{3A3AF646-1D2C-46C2-97E9-07EFC7D0A163}"/>
              </a:ext>
            </a:extLst>
          </p:cNvPr>
          <p:cNvSpPr>
            <a:spLocks noGrp="1"/>
          </p:cNvSpPr>
          <p:nvPr>
            <p:ph type="dt" sz="half" idx="23"/>
          </p:nvPr>
        </p:nvSpPr>
        <p:spPr/>
        <p:txBody>
          <a:bodyPr/>
          <a:lstStyle>
            <a:lvl1pPr>
              <a:defRPr/>
            </a:lvl1pPr>
          </a:lstStyle>
          <a:p>
            <a:pPr>
              <a:defRPr/>
            </a:pPr>
            <a:fld id="{39D1B256-0476-4CB0-8DD4-42AEB05BE628}" type="datetimeFigureOut">
              <a:rPr lang="en-US"/>
              <a:pPr>
                <a:defRPr/>
              </a:pPr>
              <a:t>11/2/2020</a:t>
            </a:fld>
            <a:endParaRPr lang="en-US"/>
          </a:p>
        </p:txBody>
      </p:sp>
      <p:sp>
        <p:nvSpPr>
          <p:cNvPr id="13" name="Footer Placeholder 4">
            <a:extLst>
              <a:ext uri="{FF2B5EF4-FFF2-40B4-BE49-F238E27FC236}">
                <a16:creationId xmlns:a16="http://schemas.microsoft.com/office/drawing/2014/main" id="{3A8453A9-651F-40FB-B646-27E220B965A3}"/>
              </a:ext>
            </a:extLst>
          </p:cNvPr>
          <p:cNvSpPr>
            <a:spLocks noGrp="1"/>
          </p:cNvSpPr>
          <p:nvPr>
            <p:ph type="ftr" sz="quarter" idx="24"/>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9F3EB5DE-3240-4F05-9F2C-B25B33104527}"/>
              </a:ext>
            </a:extLst>
          </p:cNvPr>
          <p:cNvSpPr>
            <a:spLocks noGrp="1"/>
          </p:cNvSpPr>
          <p:nvPr>
            <p:ph type="sldNum" sz="quarter" idx="25"/>
          </p:nvPr>
        </p:nvSpPr>
        <p:spPr/>
        <p:txBody>
          <a:bodyPr/>
          <a:lstStyle>
            <a:lvl1pPr>
              <a:defRPr/>
            </a:lvl1pPr>
          </a:lstStyle>
          <a:p>
            <a:pPr>
              <a:defRPr/>
            </a:pPr>
            <a:fld id="{8929BBE3-CE12-4CA2-8BA9-440BD921D269}" type="slidenum">
              <a:rPr lang="en-US" altLang="en-US"/>
              <a:pPr>
                <a:defRPr/>
              </a:pPr>
              <a:t>‹#›</a:t>
            </a:fld>
            <a:endParaRPr lang="en-US" altLang="en-US"/>
          </a:p>
        </p:txBody>
      </p:sp>
    </p:spTree>
    <p:extLst>
      <p:ext uri="{BB962C8B-B14F-4D97-AF65-F5344CB8AC3E}">
        <p14:creationId xmlns:p14="http://schemas.microsoft.com/office/powerpoint/2010/main" val="177240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44C66-307A-4E6F-B143-0DB5A28D0CBF}"/>
              </a:ext>
            </a:extLst>
          </p:cNvPr>
          <p:cNvSpPr>
            <a:spLocks noGrp="1"/>
          </p:cNvSpPr>
          <p:nvPr>
            <p:ph type="dt" sz="half" idx="10"/>
          </p:nvPr>
        </p:nvSpPr>
        <p:spPr/>
        <p:txBody>
          <a:bodyPr/>
          <a:lstStyle>
            <a:lvl1pPr>
              <a:defRPr/>
            </a:lvl1pPr>
          </a:lstStyle>
          <a:p>
            <a:pPr>
              <a:defRPr/>
            </a:pPr>
            <a:fld id="{314185A7-FE00-428C-93B8-37B5001DB507}" type="datetimeFigureOut">
              <a:rPr lang="en-US"/>
              <a:pPr>
                <a:defRPr/>
              </a:pPr>
              <a:t>11/2/2020</a:t>
            </a:fld>
            <a:endParaRPr lang="en-US"/>
          </a:p>
        </p:txBody>
      </p:sp>
      <p:sp>
        <p:nvSpPr>
          <p:cNvPr id="5" name="Footer Placeholder 4">
            <a:extLst>
              <a:ext uri="{FF2B5EF4-FFF2-40B4-BE49-F238E27FC236}">
                <a16:creationId xmlns:a16="http://schemas.microsoft.com/office/drawing/2014/main" id="{8FBA3C32-B483-4575-8E92-561403B28D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5AC7BE-26A9-45BF-8761-F35E05B41913}"/>
              </a:ext>
            </a:extLst>
          </p:cNvPr>
          <p:cNvSpPr>
            <a:spLocks noGrp="1"/>
          </p:cNvSpPr>
          <p:nvPr>
            <p:ph type="sldNum" sz="quarter" idx="12"/>
          </p:nvPr>
        </p:nvSpPr>
        <p:spPr/>
        <p:txBody>
          <a:bodyPr/>
          <a:lstStyle>
            <a:lvl1pPr>
              <a:defRPr/>
            </a:lvl1pPr>
          </a:lstStyle>
          <a:p>
            <a:pPr>
              <a:defRPr/>
            </a:pPr>
            <a:fld id="{A94FFCCB-1CB7-458E-8175-9F5E102D8263}" type="slidenum">
              <a:rPr lang="en-US" altLang="en-US"/>
              <a:pPr>
                <a:defRPr/>
              </a:pPr>
              <a:t>‹#›</a:t>
            </a:fld>
            <a:endParaRPr lang="en-US" altLang="en-US"/>
          </a:p>
        </p:txBody>
      </p:sp>
    </p:spTree>
    <p:extLst>
      <p:ext uri="{BB962C8B-B14F-4D97-AF65-F5344CB8AC3E}">
        <p14:creationId xmlns:p14="http://schemas.microsoft.com/office/powerpoint/2010/main" val="746770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0CD89-B003-4EF6-B047-4ACB4198298D}"/>
              </a:ext>
            </a:extLst>
          </p:cNvPr>
          <p:cNvSpPr>
            <a:spLocks noGrp="1"/>
          </p:cNvSpPr>
          <p:nvPr>
            <p:ph type="dt" sz="half" idx="10"/>
          </p:nvPr>
        </p:nvSpPr>
        <p:spPr/>
        <p:txBody>
          <a:bodyPr/>
          <a:lstStyle>
            <a:lvl1pPr>
              <a:defRPr/>
            </a:lvl1pPr>
          </a:lstStyle>
          <a:p>
            <a:pPr>
              <a:defRPr/>
            </a:pPr>
            <a:fld id="{8A21DFEA-44D6-46E1-AC63-C9190C23FB84}" type="datetimeFigureOut">
              <a:rPr lang="en-US"/>
              <a:pPr>
                <a:defRPr/>
              </a:pPr>
              <a:t>11/2/2020</a:t>
            </a:fld>
            <a:endParaRPr lang="en-US"/>
          </a:p>
        </p:txBody>
      </p:sp>
      <p:sp>
        <p:nvSpPr>
          <p:cNvPr id="5" name="Footer Placeholder 4">
            <a:extLst>
              <a:ext uri="{FF2B5EF4-FFF2-40B4-BE49-F238E27FC236}">
                <a16:creationId xmlns:a16="http://schemas.microsoft.com/office/drawing/2014/main" id="{FF93D7A4-047D-4381-B814-5230DE5BA4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A3E844-7ABF-4B50-BD18-E7AB73F5B29F}"/>
              </a:ext>
            </a:extLst>
          </p:cNvPr>
          <p:cNvSpPr>
            <a:spLocks noGrp="1"/>
          </p:cNvSpPr>
          <p:nvPr>
            <p:ph type="sldNum" sz="quarter" idx="12"/>
          </p:nvPr>
        </p:nvSpPr>
        <p:spPr/>
        <p:txBody>
          <a:bodyPr/>
          <a:lstStyle>
            <a:lvl1pPr>
              <a:defRPr/>
            </a:lvl1pPr>
          </a:lstStyle>
          <a:p>
            <a:pPr>
              <a:defRPr/>
            </a:pPr>
            <a:fld id="{4FF6C452-D729-478C-994C-603CE754C07B}" type="slidenum">
              <a:rPr lang="en-US" altLang="en-US"/>
              <a:pPr>
                <a:defRPr/>
              </a:pPr>
              <a:t>‹#›</a:t>
            </a:fld>
            <a:endParaRPr lang="en-US" altLang="en-US"/>
          </a:p>
        </p:txBody>
      </p:sp>
    </p:spTree>
    <p:extLst>
      <p:ext uri="{BB962C8B-B14F-4D97-AF65-F5344CB8AC3E}">
        <p14:creationId xmlns:p14="http://schemas.microsoft.com/office/powerpoint/2010/main" val="3171522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n-US"/>
              <a:t>Click to edit Master title style</a:t>
            </a:r>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E80836-8396-476A-9D8A-2A7AA8C4CCF9}"/>
              </a:ext>
            </a:extLst>
          </p:cNvPr>
          <p:cNvSpPr>
            <a:spLocks noGrp="1"/>
          </p:cNvSpPr>
          <p:nvPr>
            <p:ph type="dt" sz="half" idx="10"/>
          </p:nvPr>
        </p:nvSpPr>
        <p:spPr/>
        <p:txBody>
          <a:bodyPr/>
          <a:lstStyle>
            <a:lvl1pPr>
              <a:defRPr/>
            </a:lvl1pPr>
          </a:lstStyle>
          <a:p>
            <a:pPr>
              <a:defRPr/>
            </a:pPr>
            <a:fld id="{C2834413-FACA-42FF-8C15-F188F7CB9FE9}" type="datetimeFigureOut">
              <a:rPr lang="en-US"/>
              <a:pPr>
                <a:defRPr/>
              </a:pPr>
              <a:t>11/2/2020</a:t>
            </a:fld>
            <a:endParaRPr lang="en-US"/>
          </a:p>
        </p:txBody>
      </p:sp>
      <p:sp>
        <p:nvSpPr>
          <p:cNvPr id="5" name="Footer Placeholder 4">
            <a:extLst>
              <a:ext uri="{FF2B5EF4-FFF2-40B4-BE49-F238E27FC236}">
                <a16:creationId xmlns:a16="http://schemas.microsoft.com/office/drawing/2014/main" id="{D65FE9B5-3BE4-45A1-90E1-DD1457B433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908FB8-F46E-4174-896A-AB05B3F2DA7F}"/>
              </a:ext>
            </a:extLst>
          </p:cNvPr>
          <p:cNvSpPr>
            <a:spLocks noGrp="1"/>
          </p:cNvSpPr>
          <p:nvPr>
            <p:ph type="sldNum" sz="quarter" idx="12"/>
          </p:nvPr>
        </p:nvSpPr>
        <p:spPr/>
        <p:txBody>
          <a:bodyPr/>
          <a:lstStyle>
            <a:lvl1pPr>
              <a:defRPr/>
            </a:lvl1pPr>
          </a:lstStyle>
          <a:p>
            <a:pPr>
              <a:defRPr/>
            </a:pPr>
            <a:fld id="{B8C32BE5-E93B-4911-9B34-E6D5B68E834E}" type="slidenum">
              <a:rPr lang="en-US" altLang="en-US"/>
              <a:pPr>
                <a:defRPr/>
              </a:pPr>
              <a:t>‹#›</a:t>
            </a:fld>
            <a:endParaRPr lang="en-US" altLang="en-US"/>
          </a:p>
        </p:txBody>
      </p:sp>
    </p:spTree>
    <p:extLst>
      <p:ext uri="{BB962C8B-B14F-4D97-AF65-F5344CB8AC3E}">
        <p14:creationId xmlns:p14="http://schemas.microsoft.com/office/powerpoint/2010/main" val="301435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6A5-665C-469F-BDB0-EF7670FC859A}"/>
              </a:ext>
            </a:extLst>
          </p:cNvPr>
          <p:cNvSpPr>
            <a:spLocks noGrp="1"/>
          </p:cNvSpPr>
          <p:nvPr>
            <p:ph type="dt" sz="half" idx="10"/>
          </p:nvPr>
        </p:nvSpPr>
        <p:spPr/>
        <p:txBody>
          <a:bodyPr/>
          <a:lstStyle>
            <a:lvl1pPr>
              <a:defRPr/>
            </a:lvl1pPr>
          </a:lstStyle>
          <a:p>
            <a:pPr>
              <a:defRPr/>
            </a:pPr>
            <a:fld id="{A1C32B6E-7756-4E69-8C7A-9B9D4F6E3BDD}" type="datetimeFigureOut">
              <a:rPr lang="en-US"/>
              <a:pPr>
                <a:defRPr/>
              </a:pPr>
              <a:t>11/2/2020</a:t>
            </a:fld>
            <a:endParaRPr lang="en-US"/>
          </a:p>
        </p:txBody>
      </p:sp>
      <p:sp>
        <p:nvSpPr>
          <p:cNvPr id="5" name="Footer Placeholder 4">
            <a:extLst>
              <a:ext uri="{FF2B5EF4-FFF2-40B4-BE49-F238E27FC236}">
                <a16:creationId xmlns:a16="http://schemas.microsoft.com/office/drawing/2014/main" id="{D2124B0B-E862-4538-902D-9B4D39C25C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6F2EE2-8731-48DC-AB8A-3F052DA6058C}"/>
              </a:ext>
            </a:extLst>
          </p:cNvPr>
          <p:cNvSpPr>
            <a:spLocks noGrp="1"/>
          </p:cNvSpPr>
          <p:nvPr>
            <p:ph type="sldNum" sz="quarter" idx="12"/>
          </p:nvPr>
        </p:nvSpPr>
        <p:spPr/>
        <p:txBody>
          <a:bodyPr/>
          <a:lstStyle>
            <a:lvl1pPr>
              <a:defRPr/>
            </a:lvl1pPr>
          </a:lstStyle>
          <a:p>
            <a:pPr>
              <a:defRPr/>
            </a:pPr>
            <a:fld id="{FC33A83C-6497-48BA-BCF3-B54D83AE8A8C}" type="slidenum">
              <a:rPr lang="en-US" altLang="en-US"/>
              <a:pPr>
                <a:defRPr/>
              </a:pPr>
              <a:t>‹#›</a:t>
            </a:fld>
            <a:endParaRPr lang="en-US" altLang="en-US"/>
          </a:p>
        </p:txBody>
      </p:sp>
    </p:spTree>
    <p:extLst>
      <p:ext uri="{BB962C8B-B14F-4D97-AF65-F5344CB8AC3E}">
        <p14:creationId xmlns:p14="http://schemas.microsoft.com/office/powerpoint/2010/main" val="1633919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988951-3E66-4C18-8740-61897E7E9A2A}"/>
              </a:ext>
            </a:extLst>
          </p:cNvPr>
          <p:cNvSpPr>
            <a:spLocks noGrp="1"/>
          </p:cNvSpPr>
          <p:nvPr>
            <p:ph type="dt" sz="half" idx="10"/>
          </p:nvPr>
        </p:nvSpPr>
        <p:spPr/>
        <p:txBody>
          <a:bodyPr/>
          <a:lstStyle>
            <a:lvl1pPr>
              <a:defRPr/>
            </a:lvl1pPr>
          </a:lstStyle>
          <a:p>
            <a:pPr>
              <a:defRPr/>
            </a:pPr>
            <a:fld id="{0232C0D5-EF29-483E-B909-AFE84231EA95}" type="datetimeFigureOut">
              <a:rPr lang="en-US"/>
              <a:pPr>
                <a:defRPr/>
              </a:pPr>
              <a:t>11/2/2020</a:t>
            </a:fld>
            <a:endParaRPr lang="en-US"/>
          </a:p>
        </p:txBody>
      </p:sp>
      <p:sp>
        <p:nvSpPr>
          <p:cNvPr id="5" name="Footer Placeholder 4">
            <a:extLst>
              <a:ext uri="{FF2B5EF4-FFF2-40B4-BE49-F238E27FC236}">
                <a16:creationId xmlns:a16="http://schemas.microsoft.com/office/drawing/2014/main" id="{994053F9-5DB6-4818-A1B8-B39DD3FE62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E6D799-EE9F-4056-BAB1-05C1821DBB35}"/>
              </a:ext>
            </a:extLst>
          </p:cNvPr>
          <p:cNvSpPr>
            <a:spLocks noGrp="1"/>
          </p:cNvSpPr>
          <p:nvPr>
            <p:ph type="sldNum" sz="quarter" idx="12"/>
          </p:nvPr>
        </p:nvSpPr>
        <p:spPr/>
        <p:txBody>
          <a:bodyPr/>
          <a:lstStyle>
            <a:lvl1pPr>
              <a:defRPr/>
            </a:lvl1pPr>
          </a:lstStyle>
          <a:p>
            <a:pPr>
              <a:defRPr/>
            </a:pPr>
            <a:fld id="{E5ACE69E-C12B-4D7A-99CB-FFFFAFDEECBF}" type="slidenum">
              <a:rPr lang="en-US" altLang="en-US"/>
              <a:pPr>
                <a:defRPr/>
              </a:pPr>
              <a:t>‹#›</a:t>
            </a:fld>
            <a:endParaRPr lang="en-US" altLang="en-US"/>
          </a:p>
        </p:txBody>
      </p:sp>
    </p:spTree>
    <p:extLst>
      <p:ext uri="{BB962C8B-B14F-4D97-AF65-F5344CB8AC3E}">
        <p14:creationId xmlns:p14="http://schemas.microsoft.com/office/powerpoint/2010/main" val="1377589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592E90B-F1B0-4EBA-87E4-4258F931087F}"/>
              </a:ext>
            </a:extLst>
          </p:cNvPr>
          <p:cNvSpPr>
            <a:spLocks noGrp="1"/>
          </p:cNvSpPr>
          <p:nvPr>
            <p:ph type="dt" sz="half" idx="10"/>
          </p:nvPr>
        </p:nvSpPr>
        <p:spPr/>
        <p:txBody>
          <a:bodyPr/>
          <a:lstStyle>
            <a:lvl1pPr>
              <a:defRPr/>
            </a:lvl1pPr>
          </a:lstStyle>
          <a:p>
            <a:pPr>
              <a:defRPr/>
            </a:pPr>
            <a:fld id="{F7435868-7911-4082-80B2-A5B670C6BABD}" type="datetimeFigureOut">
              <a:rPr lang="en-US"/>
              <a:pPr>
                <a:defRPr/>
              </a:pPr>
              <a:t>11/2/2020</a:t>
            </a:fld>
            <a:endParaRPr lang="en-US"/>
          </a:p>
        </p:txBody>
      </p:sp>
      <p:sp>
        <p:nvSpPr>
          <p:cNvPr id="6" name="Footer Placeholder 4">
            <a:extLst>
              <a:ext uri="{FF2B5EF4-FFF2-40B4-BE49-F238E27FC236}">
                <a16:creationId xmlns:a16="http://schemas.microsoft.com/office/drawing/2014/main" id="{B503478E-9FB5-4ADA-85B6-FEF2C9C5AE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77993B-9B16-4ACD-888A-4B1C45828C01}"/>
              </a:ext>
            </a:extLst>
          </p:cNvPr>
          <p:cNvSpPr>
            <a:spLocks noGrp="1"/>
          </p:cNvSpPr>
          <p:nvPr>
            <p:ph type="sldNum" sz="quarter" idx="12"/>
          </p:nvPr>
        </p:nvSpPr>
        <p:spPr/>
        <p:txBody>
          <a:bodyPr/>
          <a:lstStyle>
            <a:lvl1pPr>
              <a:defRPr/>
            </a:lvl1pPr>
          </a:lstStyle>
          <a:p>
            <a:pPr>
              <a:defRPr/>
            </a:pPr>
            <a:fld id="{4B8334BE-8976-4399-AA6B-CC67F6CAAC7C}" type="slidenum">
              <a:rPr lang="en-US" altLang="en-US"/>
              <a:pPr>
                <a:defRPr/>
              </a:pPr>
              <a:t>‹#›</a:t>
            </a:fld>
            <a:endParaRPr lang="en-US" altLang="en-US"/>
          </a:p>
        </p:txBody>
      </p:sp>
    </p:spTree>
    <p:extLst>
      <p:ext uri="{BB962C8B-B14F-4D97-AF65-F5344CB8AC3E}">
        <p14:creationId xmlns:p14="http://schemas.microsoft.com/office/powerpoint/2010/main" val="1065529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37E5537-76F1-4CCA-AEF2-60A7E119BDCB}"/>
              </a:ext>
            </a:extLst>
          </p:cNvPr>
          <p:cNvSpPr>
            <a:spLocks noGrp="1"/>
          </p:cNvSpPr>
          <p:nvPr>
            <p:ph type="dt" sz="half" idx="10"/>
          </p:nvPr>
        </p:nvSpPr>
        <p:spPr/>
        <p:txBody>
          <a:bodyPr/>
          <a:lstStyle>
            <a:lvl1pPr>
              <a:defRPr/>
            </a:lvl1pPr>
          </a:lstStyle>
          <a:p>
            <a:pPr>
              <a:defRPr/>
            </a:pPr>
            <a:fld id="{7BAEDB03-FA79-484B-A898-F85CE7D393FA}" type="datetimeFigureOut">
              <a:rPr lang="en-US"/>
              <a:pPr>
                <a:defRPr/>
              </a:pPr>
              <a:t>11/2/2020</a:t>
            </a:fld>
            <a:endParaRPr lang="en-US"/>
          </a:p>
        </p:txBody>
      </p:sp>
      <p:sp>
        <p:nvSpPr>
          <p:cNvPr id="8" name="Footer Placeholder 4">
            <a:extLst>
              <a:ext uri="{FF2B5EF4-FFF2-40B4-BE49-F238E27FC236}">
                <a16:creationId xmlns:a16="http://schemas.microsoft.com/office/drawing/2014/main" id="{D4B09132-52DF-4B0E-94DB-2FF0354E83D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ADD3C97-D848-4204-B501-181FA28A07AC}"/>
              </a:ext>
            </a:extLst>
          </p:cNvPr>
          <p:cNvSpPr>
            <a:spLocks noGrp="1"/>
          </p:cNvSpPr>
          <p:nvPr>
            <p:ph type="sldNum" sz="quarter" idx="12"/>
          </p:nvPr>
        </p:nvSpPr>
        <p:spPr/>
        <p:txBody>
          <a:bodyPr/>
          <a:lstStyle>
            <a:lvl1pPr>
              <a:defRPr/>
            </a:lvl1pPr>
          </a:lstStyle>
          <a:p>
            <a:pPr>
              <a:defRPr/>
            </a:pPr>
            <a:fld id="{66BAED66-A9B3-473D-9AEC-F21949E56BAA}" type="slidenum">
              <a:rPr lang="en-US" altLang="en-US"/>
              <a:pPr>
                <a:defRPr/>
              </a:pPr>
              <a:t>‹#›</a:t>
            </a:fld>
            <a:endParaRPr lang="en-US" altLang="en-US"/>
          </a:p>
        </p:txBody>
      </p:sp>
    </p:spTree>
    <p:extLst>
      <p:ext uri="{BB962C8B-B14F-4D97-AF65-F5344CB8AC3E}">
        <p14:creationId xmlns:p14="http://schemas.microsoft.com/office/powerpoint/2010/main" val="363720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B4D08F4-C7AF-4AA7-B1CB-D94B7FE822DC}"/>
              </a:ext>
            </a:extLst>
          </p:cNvPr>
          <p:cNvSpPr>
            <a:spLocks noGrp="1"/>
          </p:cNvSpPr>
          <p:nvPr>
            <p:ph type="dt" sz="half" idx="10"/>
          </p:nvPr>
        </p:nvSpPr>
        <p:spPr/>
        <p:txBody>
          <a:bodyPr/>
          <a:lstStyle>
            <a:lvl1pPr>
              <a:defRPr/>
            </a:lvl1pPr>
          </a:lstStyle>
          <a:p>
            <a:pPr>
              <a:defRPr/>
            </a:pPr>
            <a:fld id="{D9EA7B3C-89F4-47ED-BB76-B5A4F4ED1B71}" type="datetimeFigureOut">
              <a:rPr lang="en-US"/>
              <a:pPr>
                <a:defRPr/>
              </a:pPr>
              <a:t>11/2/2020</a:t>
            </a:fld>
            <a:endParaRPr lang="en-US"/>
          </a:p>
        </p:txBody>
      </p:sp>
      <p:sp>
        <p:nvSpPr>
          <p:cNvPr id="6" name="Footer Placeholder 4">
            <a:extLst>
              <a:ext uri="{FF2B5EF4-FFF2-40B4-BE49-F238E27FC236}">
                <a16:creationId xmlns:a16="http://schemas.microsoft.com/office/drawing/2014/main" id="{F9145B62-9501-4C4B-8E83-2E40482E28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5931F1-516F-4AFB-B67B-9F0A2E707281}"/>
              </a:ext>
            </a:extLst>
          </p:cNvPr>
          <p:cNvSpPr>
            <a:spLocks noGrp="1"/>
          </p:cNvSpPr>
          <p:nvPr>
            <p:ph type="sldNum" sz="quarter" idx="12"/>
          </p:nvPr>
        </p:nvSpPr>
        <p:spPr/>
        <p:txBody>
          <a:bodyPr/>
          <a:lstStyle>
            <a:lvl1pPr>
              <a:defRPr/>
            </a:lvl1pPr>
          </a:lstStyle>
          <a:p>
            <a:pPr>
              <a:defRPr/>
            </a:pPr>
            <a:fld id="{D090B78B-990B-48FB-AC6E-DD491DFA038D}" type="slidenum">
              <a:rPr lang="en-US" altLang="en-US"/>
              <a:pPr>
                <a:defRPr/>
              </a:pPr>
              <a:t>‹#›</a:t>
            </a:fld>
            <a:endParaRPr lang="en-US" altLang="en-US"/>
          </a:p>
        </p:txBody>
      </p:sp>
    </p:spTree>
    <p:extLst>
      <p:ext uri="{BB962C8B-B14F-4D97-AF65-F5344CB8AC3E}">
        <p14:creationId xmlns:p14="http://schemas.microsoft.com/office/powerpoint/2010/main" val="4166389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0E1E4BF-CDF8-4860-B44A-694D96CB4A72}"/>
              </a:ext>
            </a:extLst>
          </p:cNvPr>
          <p:cNvSpPr>
            <a:spLocks noGrp="1"/>
          </p:cNvSpPr>
          <p:nvPr>
            <p:ph type="dt" sz="half" idx="10"/>
          </p:nvPr>
        </p:nvSpPr>
        <p:spPr/>
        <p:txBody>
          <a:bodyPr/>
          <a:lstStyle>
            <a:lvl1pPr>
              <a:defRPr/>
            </a:lvl1pPr>
          </a:lstStyle>
          <a:p>
            <a:pPr>
              <a:defRPr/>
            </a:pPr>
            <a:fld id="{EB1FDF67-220F-4AED-84A3-B94A837469A8}" type="datetimeFigureOut">
              <a:rPr lang="en-US"/>
              <a:pPr>
                <a:defRPr/>
              </a:pPr>
              <a:t>11/2/2020</a:t>
            </a:fld>
            <a:endParaRPr lang="en-US"/>
          </a:p>
        </p:txBody>
      </p:sp>
      <p:sp>
        <p:nvSpPr>
          <p:cNvPr id="4" name="Footer Placeholder 4">
            <a:extLst>
              <a:ext uri="{FF2B5EF4-FFF2-40B4-BE49-F238E27FC236}">
                <a16:creationId xmlns:a16="http://schemas.microsoft.com/office/drawing/2014/main" id="{4731D76A-1553-479E-A258-112919CC15E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E074E60-D9CE-4E8E-9971-2D81327DCEDA}"/>
              </a:ext>
            </a:extLst>
          </p:cNvPr>
          <p:cNvSpPr>
            <a:spLocks noGrp="1"/>
          </p:cNvSpPr>
          <p:nvPr>
            <p:ph type="sldNum" sz="quarter" idx="12"/>
          </p:nvPr>
        </p:nvSpPr>
        <p:spPr/>
        <p:txBody>
          <a:bodyPr/>
          <a:lstStyle>
            <a:lvl1pPr>
              <a:defRPr/>
            </a:lvl1pPr>
          </a:lstStyle>
          <a:p>
            <a:pPr>
              <a:defRPr/>
            </a:pPr>
            <a:fld id="{897BEA2C-F4B6-4878-B573-E4DD2CFF9205}" type="slidenum">
              <a:rPr lang="en-US" altLang="en-US"/>
              <a:pPr>
                <a:defRPr/>
              </a:pPr>
              <a:t>‹#›</a:t>
            </a:fld>
            <a:endParaRPr lang="en-US" altLang="en-US"/>
          </a:p>
        </p:txBody>
      </p:sp>
    </p:spTree>
    <p:extLst>
      <p:ext uri="{BB962C8B-B14F-4D97-AF65-F5344CB8AC3E}">
        <p14:creationId xmlns:p14="http://schemas.microsoft.com/office/powerpoint/2010/main" val="891517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0FB785-C6D1-4A72-B97C-BFD1307E60EE}"/>
              </a:ext>
            </a:extLst>
          </p:cNvPr>
          <p:cNvSpPr>
            <a:spLocks noGrp="1"/>
          </p:cNvSpPr>
          <p:nvPr>
            <p:ph type="dt" sz="half" idx="10"/>
          </p:nvPr>
        </p:nvSpPr>
        <p:spPr/>
        <p:txBody>
          <a:bodyPr/>
          <a:lstStyle>
            <a:lvl1pPr>
              <a:defRPr/>
            </a:lvl1pPr>
          </a:lstStyle>
          <a:p>
            <a:pPr>
              <a:defRPr/>
            </a:pPr>
            <a:fld id="{27FD84F9-9B63-45DB-AE08-CC18BAA57E2E}" type="datetimeFigureOut">
              <a:rPr lang="en-US"/>
              <a:pPr>
                <a:defRPr/>
              </a:pPr>
              <a:t>11/2/2020</a:t>
            </a:fld>
            <a:endParaRPr lang="en-US"/>
          </a:p>
        </p:txBody>
      </p:sp>
      <p:sp>
        <p:nvSpPr>
          <p:cNvPr id="3" name="Footer Placeholder 4">
            <a:extLst>
              <a:ext uri="{FF2B5EF4-FFF2-40B4-BE49-F238E27FC236}">
                <a16:creationId xmlns:a16="http://schemas.microsoft.com/office/drawing/2014/main" id="{EBBFD607-01B1-4605-B656-F778F58E0F2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548A10E-3AC8-49E1-B5C9-95D9CC322AC3}"/>
              </a:ext>
            </a:extLst>
          </p:cNvPr>
          <p:cNvSpPr>
            <a:spLocks noGrp="1"/>
          </p:cNvSpPr>
          <p:nvPr>
            <p:ph type="sldNum" sz="quarter" idx="12"/>
          </p:nvPr>
        </p:nvSpPr>
        <p:spPr/>
        <p:txBody>
          <a:bodyPr/>
          <a:lstStyle>
            <a:lvl1pPr>
              <a:defRPr/>
            </a:lvl1pPr>
          </a:lstStyle>
          <a:p>
            <a:pPr>
              <a:defRPr/>
            </a:pPr>
            <a:fld id="{6EE26E3B-B49F-42DD-99E9-B9247BE2B435}" type="slidenum">
              <a:rPr lang="en-US" altLang="en-US"/>
              <a:pPr>
                <a:defRPr/>
              </a:pPr>
              <a:t>‹#›</a:t>
            </a:fld>
            <a:endParaRPr lang="en-US" altLang="en-US"/>
          </a:p>
        </p:txBody>
      </p:sp>
    </p:spTree>
    <p:extLst>
      <p:ext uri="{BB962C8B-B14F-4D97-AF65-F5344CB8AC3E}">
        <p14:creationId xmlns:p14="http://schemas.microsoft.com/office/powerpoint/2010/main" val="269541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0994EB9-416E-474E-BB84-1FC7E7F32A88}"/>
              </a:ext>
            </a:extLst>
          </p:cNvPr>
          <p:cNvSpPr>
            <a:spLocks noGrp="1"/>
          </p:cNvSpPr>
          <p:nvPr>
            <p:ph type="dt" sz="half" idx="10"/>
          </p:nvPr>
        </p:nvSpPr>
        <p:spPr/>
        <p:txBody>
          <a:bodyPr/>
          <a:lstStyle>
            <a:lvl1pPr>
              <a:defRPr/>
            </a:lvl1pPr>
          </a:lstStyle>
          <a:p>
            <a:pPr>
              <a:defRPr/>
            </a:pPr>
            <a:fld id="{A50369F6-088B-4C41-833D-BB918B9EB1C4}" type="datetimeFigureOut">
              <a:rPr lang="en-US"/>
              <a:pPr>
                <a:defRPr/>
              </a:pPr>
              <a:t>11/2/2020</a:t>
            </a:fld>
            <a:endParaRPr lang="en-US"/>
          </a:p>
        </p:txBody>
      </p:sp>
      <p:sp>
        <p:nvSpPr>
          <p:cNvPr id="6" name="Footer Placeholder 4">
            <a:extLst>
              <a:ext uri="{FF2B5EF4-FFF2-40B4-BE49-F238E27FC236}">
                <a16:creationId xmlns:a16="http://schemas.microsoft.com/office/drawing/2014/main" id="{81D54417-34A6-43ED-BB06-60CE55E169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CCEE60-3A63-4696-B3F1-B4C16542B34C}"/>
              </a:ext>
            </a:extLst>
          </p:cNvPr>
          <p:cNvSpPr>
            <a:spLocks noGrp="1"/>
          </p:cNvSpPr>
          <p:nvPr>
            <p:ph type="sldNum" sz="quarter" idx="12"/>
          </p:nvPr>
        </p:nvSpPr>
        <p:spPr/>
        <p:txBody>
          <a:bodyPr/>
          <a:lstStyle>
            <a:lvl1pPr>
              <a:defRPr/>
            </a:lvl1pPr>
          </a:lstStyle>
          <a:p>
            <a:pPr>
              <a:defRPr/>
            </a:pPr>
            <a:fld id="{FCA8D433-D113-40AE-9100-26CEDDB9E359}" type="slidenum">
              <a:rPr lang="en-US" altLang="en-US"/>
              <a:pPr>
                <a:defRPr/>
              </a:pPr>
              <a:t>‹#›</a:t>
            </a:fld>
            <a:endParaRPr lang="en-US" altLang="en-US"/>
          </a:p>
        </p:txBody>
      </p:sp>
    </p:spTree>
    <p:extLst>
      <p:ext uri="{BB962C8B-B14F-4D97-AF65-F5344CB8AC3E}">
        <p14:creationId xmlns:p14="http://schemas.microsoft.com/office/powerpoint/2010/main" val="760674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372B71D-8B05-4BA2-A0C5-FB75E509D8B8}"/>
              </a:ext>
            </a:extLst>
          </p:cNvPr>
          <p:cNvSpPr>
            <a:spLocks noGrp="1"/>
          </p:cNvSpPr>
          <p:nvPr>
            <p:ph type="dt" sz="half" idx="10"/>
          </p:nvPr>
        </p:nvSpPr>
        <p:spPr/>
        <p:txBody>
          <a:bodyPr/>
          <a:lstStyle>
            <a:lvl1pPr>
              <a:defRPr/>
            </a:lvl1pPr>
          </a:lstStyle>
          <a:p>
            <a:pPr>
              <a:defRPr/>
            </a:pPr>
            <a:fld id="{1F189DF2-EB4E-48DA-A37F-E28C12C67265}" type="datetimeFigureOut">
              <a:rPr lang="en-US"/>
              <a:pPr>
                <a:defRPr/>
              </a:pPr>
              <a:t>11/2/2020</a:t>
            </a:fld>
            <a:endParaRPr lang="en-US"/>
          </a:p>
        </p:txBody>
      </p:sp>
      <p:sp>
        <p:nvSpPr>
          <p:cNvPr id="6" name="Footer Placeholder 4">
            <a:extLst>
              <a:ext uri="{FF2B5EF4-FFF2-40B4-BE49-F238E27FC236}">
                <a16:creationId xmlns:a16="http://schemas.microsoft.com/office/drawing/2014/main" id="{3E283C84-BCD2-4CEF-998F-093F70977C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DE7C30A-61E7-4E57-8964-E5B539A1948C}"/>
              </a:ext>
            </a:extLst>
          </p:cNvPr>
          <p:cNvSpPr>
            <a:spLocks noGrp="1"/>
          </p:cNvSpPr>
          <p:nvPr>
            <p:ph type="sldNum" sz="quarter" idx="12"/>
          </p:nvPr>
        </p:nvSpPr>
        <p:spPr/>
        <p:txBody>
          <a:bodyPr/>
          <a:lstStyle>
            <a:lvl1pPr>
              <a:defRPr/>
            </a:lvl1pPr>
          </a:lstStyle>
          <a:p>
            <a:pPr>
              <a:defRPr/>
            </a:pPr>
            <a:fld id="{D4E8312E-A0F5-414C-821C-2D6F3FEEA121}" type="slidenum">
              <a:rPr lang="en-US" altLang="en-US"/>
              <a:pPr>
                <a:defRPr/>
              </a:pPr>
              <a:t>‹#›</a:t>
            </a:fld>
            <a:endParaRPr lang="en-US" altLang="en-US"/>
          </a:p>
        </p:txBody>
      </p:sp>
    </p:spTree>
    <p:extLst>
      <p:ext uri="{BB962C8B-B14F-4D97-AF65-F5344CB8AC3E}">
        <p14:creationId xmlns:p14="http://schemas.microsoft.com/office/powerpoint/2010/main" val="3146682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F96A9EA-50DD-4ED5-AA0F-7535FBFE79D4}"/>
              </a:ext>
            </a:extLst>
          </p:cNvPr>
          <p:cNvSpPr>
            <a:spLocks noGrp="1"/>
          </p:cNvSpPr>
          <p:nvPr>
            <p:ph type="dt" sz="half" idx="10"/>
          </p:nvPr>
        </p:nvSpPr>
        <p:spPr/>
        <p:txBody>
          <a:bodyPr/>
          <a:lstStyle>
            <a:lvl1pPr>
              <a:defRPr/>
            </a:lvl1pPr>
          </a:lstStyle>
          <a:p>
            <a:pPr>
              <a:defRPr/>
            </a:pPr>
            <a:fld id="{ECFBD484-86D0-466F-834E-4AFB1942036C}" type="datetimeFigureOut">
              <a:rPr lang="en-US"/>
              <a:pPr>
                <a:defRPr/>
              </a:pPr>
              <a:t>11/2/2020</a:t>
            </a:fld>
            <a:endParaRPr lang="en-US"/>
          </a:p>
        </p:txBody>
      </p:sp>
      <p:sp>
        <p:nvSpPr>
          <p:cNvPr id="6" name="Footer Placeholder 4">
            <a:extLst>
              <a:ext uri="{FF2B5EF4-FFF2-40B4-BE49-F238E27FC236}">
                <a16:creationId xmlns:a16="http://schemas.microsoft.com/office/drawing/2014/main" id="{E7DFC50C-4F50-4D4A-B12E-0D52B62089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0CCA75-1346-42C8-9D8E-1F4D8E17F09C}"/>
              </a:ext>
            </a:extLst>
          </p:cNvPr>
          <p:cNvSpPr>
            <a:spLocks noGrp="1"/>
          </p:cNvSpPr>
          <p:nvPr>
            <p:ph type="sldNum" sz="quarter" idx="12"/>
          </p:nvPr>
        </p:nvSpPr>
        <p:spPr/>
        <p:txBody>
          <a:bodyPr/>
          <a:lstStyle>
            <a:lvl1pPr>
              <a:defRPr/>
            </a:lvl1pPr>
          </a:lstStyle>
          <a:p>
            <a:pPr>
              <a:defRPr/>
            </a:pPr>
            <a:fld id="{788FB777-B561-4941-8EE9-4B0ED3177814}" type="slidenum">
              <a:rPr lang="en-US" altLang="en-US"/>
              <a:pPr>
                <a:defRPr/>
              </a:pPr>
              <a:t>‹#›</a:t>
            </a:fld>
            <a:endParaRPr lang="en-US" altLang="en-US"/>
          </a:p>
        </p:txBody>
      </p:sp>
    </p:spTree>
    <p:extLst>
      <p:ext uri="{BB962C8B-B14F-4D97-AF65-F5344CB8AC3E}">
        <p14:creationId xmlns:p14="http://schemas.microsoft.com/office/powerpoint/2010/main" val="4047396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34194E6-E1D8-46C0-9F22-35C901A83CA4}"/>
              </a:ext>
            </a:extLst>
          </p:cNvPr>
          <p:cNvSpPr>
            <a:spLocks noGrp="1"/>
          </p:cNvSpPr>
          <p:nvPr>
            <p:ph type="dt" sz="half" idx="10"/>
          </p:nvPr>
        </p:nvSpPr>
        <p:spPr/>
        <p:txBody>
          <a:bodyPr/>
          <a:lstStyle>
            <a:lvl1pPr>
              <a:defRPr/>
            </a:lvl1pPr>
          </a:lstStyle>
          <a:p>
            <a:pPr>
              <a:defRPr/>
            </a:pPr>
            <a:fld id="{4CB79B85-B7F6-4960-98F1-62B419455D51}" type="datetimeFigureOut">
              <a:rPr lang="en-US"/>
              <a:pPr>
                <a:defRPr/>
              </a:pPr>
              <a:t>11/2/2020</a:t>
            </a:fld>
            <a:endParaRPr lang="en-US"/>
          </a:p>
        </p:txBody>
      </p:sp>
      <p:sp>
        <p:nvSpPr>
          <p:cNvPr id="6" name="Footer Placeholder 4">
            <a:extLst>
              <a:ext uri="{FF2B5EF4-FFF2-40B4-BE49-F238E27FC236}">
                <a16:creationId xmlns:a16="http://schemas.microsoft.com/office/drawing/2014/main" id="{3D6A4077-BDBB-479A-8ADF-8CACD1481B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6056D3-E23C-4370-B3CD-23303B7368A3}"/>
              </a:ext>
            </a:extLst>
          </p:cNvPr>
          <p:cNvSpPr>
            <a:spLocks noGrp="1"/>
          </p:cNvSpPr>
          <p:nvPr>
            <p:ph type="sldNum" sz="quarter" idx="12"/>
          </p:nvPr>
        </p:nvSpPr>
        <p:spPr/>
        <p:txBody>
          <a:bodyPr/>
          <a:lstStyle>
            <a:lvl1pPr>
              <a:defRPr/>
            </a:lvl1pPr>
          </a:lstStyle>
          <a:p>
            <a:pPr>
              <a:defRPr/>
            </a:pPr>
            <a:fld id="{D37E55E4-0288-4522-8C66-F714798A76C3}" type="slidenum">
              <a:rPr lang="en-US" altLang="en-US"/>
              <a:pPr>
                <a:defRPr/>
              </a:pPr>
              <a:t>‹#›</a:t>
            </a:fld>
            <a:endParaRPr lang="en-US" altLang="en-US"/>
          </a:p>
        </p:txBody>
      </p:sp>
    </p:spTree>
    <p:extLst>
      <p:ext uri="{BB962C8B-B14F-4D97-AF65-F5344CB8AC3E}">
        <p14:creationId xmlns:p14="http://schemas.microsoft.com/office/powerpoint/2010/main" val="1774180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5C045D-85CA-4CFA-A6E7-465EAF5772C8}"/>
              </a:ext>
            </a:extLst>
          </p:cNvPr>
          <p:cNvSpPr txBox="1"/>
          <p:nvPr/>
        </p:nvSpPr>
        <p:spPr>
          <a:xfrm>
            <a:off x="836613" y="735013"/>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a:effectLst/>
                <a:latin typeface="+mn-lt"/>
              </a:rPr>
              <a:t>“</a:t>
            </a:r>
          </a:p>
        </p:txBody>
      </p:sp>
      <p:sp>
        <p:nvSpPr>
          <p:cNvPr id="6" name="TextBox 5">
            <a:extLst>
              <a:ext uri="{FF2B5EF4-FFF2-40B4-BE49-F238E27FC236}">
                <a16:creationId xmlns:a16="http://schemas.microsoft.com/office/drawing/2014/main" id="{100A0B97-4E68-49F1-951F-18137BE975D0}"/>
              </a:ext>
            </a:extLst>
          </p:cNvPr>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a:effectLst/>
                <a:latin typeface="+mn-lt"/>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Date Placeholder 4">
            <a:extLst>
              <a:ext uri="{FF2B5EF4-FFF2-40B4-BE49-F238E27FC236}">
                <a16:creationId xmlns:a16="http://schemas.microsoft.com/office/drawing/2014/main" id="{58222D5A-D598-4228-A96B-1D781C3F95B4}"/>
              </a:ext>
            </a:extLst>
          </p:cNvPr>
          <p:cNvSpPr>
            <a:spLocks noGrp="1"/>
          </p:cNvSpPr>
          <p:nvPr>
            <p:ph type="dt" sz="half" idx="14"/>
          </p:nvPr>
        </p:nvSpPr>
        <p:spPr/>
        <p:txBody>
          <a:bodyPr/>
          <a:lstStyle>
            <a:lvl1pPr>
              <a:defRPr/>
            </a:lvl1pPr>
          </a:lstStyle>
          <a:p>
            <a:pPr>
              <a:defRPr/>
            </a:pPr>
            <a:fld id="{AE2F60A8-6191-4A4D-9162-0EDD19157C48}" type="datetimeFigureOut">
              <a:rPr lang="en-US"/>
              <a:pPr>
                <a:defRPr/>
              </a:pPr>
              <a:t>11/2/2020</a:t>
            </a:fld>
            <a:endParaRPr lang="en-US"/>
          </a:p>
        </p:txBody>
      </p:sp>
      <p:sp>
        <p:nvSpPr>
          <p:cNvPr id="8" name="Footer Placeholder 5">
            <a:extLst>
              <a:ext uri="{FF2B5EF4-FFF2-40B4-BE49-F238E27FC236}">
                <a16:creationId xmlns:a16="http://schemas.microsoft.com/office/drawing/2014/main" id="{70B43FBE-9077-4183-9AE0-5DFB7801F548}"/>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A51F4BE8-BF9D-4687-8E72-5FE23C529470}"/>
              </a:ext>
            </a:extLst>
          </p:cNvPr>
          <p:cNvSpPr>
            <a:spLocks noGrp="1"/>
          </p:cNvSpPr>
          <p:nvPr>
            <p:ph type="sldNum" sz="quarter" idx="16"/>
          </p:nvPr>
        </p:nvSpPr>
        <p:spPr/>
        <p:txBody>
          <a:bodyPr/>
          <a:lstStyle>
            <a:lvl1pPr>
              <a:defRPr/>
            </a:lvl1pPr>
          </a:lstStyle>
          <a:p>
            <a:pPr>
              <a:defRPr/>
            </a:pPr>
            <a:fld id="{7AB259B1-AC35-425E-8135-F9ED02574313}" type="slidenum">
              <a:rPr lang="en-US" altLang="en-US"/>
              <a:pPr>
                <a:defRPr/>
              </a:pPr>
              <a:t>‹#›</a:t>
            </a:fld>
            <a:endParaRPr lang="en-US" altLang="en-US"/>
          </a:p>
        </p:txBody>
      </p:sp>
    </p:spTree>
    <p:extLst>
      <p:ext uri="{BB962C8B-B14F-4D97-AF65-F5344CB8AC3E}">
        <p14:creationId xmlns:p14="http://schemas.microsoft.com/office/powerpoint/2010/main" val="2378013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1AAB41F-CC36-4765-8594-E47E1DEFE03B}"/>
              </a:ext>
            </a:extLst>
          </p:cNvPr>
          <p:cNvSpPr>
            <a:spLocks noGrp="1"/>
          </p:cNvSpPr>
          <p:nvPr>
            <p:ph type="dt" sz="half" idx="10"/>
          </p:nvPr>
        </p:nvSpPr>
        <p:spPr/>
        <p:txBody>
          <a:bodyPr/>
          <a:lstStyle>
            <a:lvl1pPr>
              <a:defRPr/>
            </a:lvl1pPr>
          </a:lstStyle>
          <a:p>
            <a:pPr>
              <a:defRPr/>
            </a:pPr>
            <a:fld id="{42D70853-AE61-4CF9-A43E-8C21F9DF3896}" type="datetimeFigureOut">
              <a:rPr lang="en-US"/>
              <a:pPr>
                <a:defRPr/>
              </a:pPr>
              <a:t>11/2/2020</a:t>
            </a:fld>
            <a:endParaRPr lang="en-US"/>
          </a:p>
        </p:txBody>
      </p:sp>
      <p:sp>
        <p:nvSpPr>
          <p:cNvPr id="6" name="Footer Placeholder 4">
            <a:extLst>
              <a:ext uri="{FF2B5EF4-FFF2-40B4-BE49-F238E27FC236}">
                <a16:creationId xmlns:a16="http://schemas.microsoft.com/office/drawing/2014/main" id="{63131B74-C1E4-4289-9A3C-5F182B6CD0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EE9B3F-EBCA-4B7A-B019-EE84A5266FAD}"/>
              </a:ext>
            </a:extLst>
          </p:cNvPr>
          <p:cNvSpPr>
            <a:spLocks noGrp="1"/>
          </p:cNvSpPr>
          <p:nvPr>
            <p:ph type="sldNum" sz="quarter" idx="12"/>
          </p:nvPr>
        </p:nvSpPr>
        <p:spPr/>
        <p:txBody>
          <a:bodyPr/>
          <a:lstStyle>
            <a:lvl1pPr>
              <a:defRPr/>
            </a:lvl1pPr>
          </a:lstStyle>
          <a:p>
            <a:pPr>
              <a:defRPr/>
            </a:pPr>
            <a:fld id="{559D8349-9AE1-48EC-9F52-627F2F9E5F8B}" type="slidenum">
              <a:rPr lang="en-US" altLang="en-US"/>
              <a:pPr>
                <a:defRPr/>
              </a:pPr>
              <a:t>‹#›</a:t>
            </a:fld>
            <a:endParaRPr lang="en-US" altLang="en-US"/>
          </a:p>
        </p:txBody>
      </p:sp>
    </p:spTree>
    <p:extLst>
      <p:ext uri="{BB962C8B-B14F-4D97-AF65-F5344CB8AC3E}">
        <p14:creationId xmlns:p14="http://schemas.microsoft.com/office/powerpoint/2010/main" val="3001230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3" name="Date Placeholder 3">
            <a:extLst>
              <a:ext uri="{FF2B5EF4-FFF2-40B4-BE49-F238E27FC236}">
                <a16:creationId xmlns:a16="http://schemas.microsoft.com/office/drawing/2014/main" id="{8269794C-6AE3-447D-A8FC-ED3B0E83A40B}"/>
              </a:ext>
            </a:extLst>
          </p:cNvPr>
          <p:cNvSpPr>
            <a:spLocks noGrp="1"/>
          </p:cNvSpPr>
          <p:nvPr>
            <p:ph type="dt" sz="half" idx="18"/>
          </p:nvPr>
        </p:nvSpPr>
        <p:spPr/>
        <p:txBody>
          <a:bodyPr/>
          <a:lstStyle>
            <a:lvl1pPr>
              <a:defRPr/>
            </a:lvl1pPr>
          </a:lstStyle>
          <a:p>
            <a:pPr>
              <a:defRPr/>
            </a:pPr>
            <a:fld id="{81A33DE6-3F90-4F0B-BD44-6BD1748FC592}" type="datetimeFigureOut">
              <a:rPr lang="en-US"/>
              <a:pPr>
                <a:defRPr/>
              </a:pPr>
              <a:t>11/2/2020</a:t>
            </a:fld>
            <a:endParaRPr lang="en-US"/>
          </a:p>
        </p:txBody>
      </p:sp>
      <p:sp>
        <p:nvSpPr>
          <p:cNvPr id="14" name="Footer Placeholder 4">
            <a:extLst>
              <a:ext uri="{FF2B5EF4-FFF2-40B4-BE49-F238E27FC236}">
                <a16:creationId xmlns:a16="http://schemas.microsoft.com/office/drawing/2014/main" id="{DFB9399E-A668-4CCD-8084-AE13C20987B8}"/>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18F1408C-C6AF-4E00-958E-69E12441C516}"/>
              </a:ext>
            </a:extLst>
          </p:cNvPr>
          <p:cNvSpPr>
            <a:spLocks noGrp="1"/>
          </p:cNvSpPr>
          <p:nvPr>
            <p:ph type="sldNum" sz="quarter" idx="20"/>
          </p:nvPr>
        </p:nvSpPr>
        <p:spPr/>
        <p:txBody>
          <a:bodyPr/>
          <a:lstStyle>
            <a:lvl1pPr>
              <a:defRPr/>
            </a:lvl1pPr>
          </a:lstStyle>
          <a:p>
            <a:pPr>
              <a:defRPr/>
            </a:pPr>
            <a:fld id="{A1621CBB-DC4F-4309-B4AD-48A6533E9717}" type="slidenum">
              <a:rPr lang="en-US" altLang="en-US"/>
              <a:pPr>
                <a:defRPr/>
              </a:pPr>
              <a:t>‹#›</a:t>
            </a:fld>
            <a:endParaRPr lang="en-US" altLang="en-US"/>
          </a:p>
        </p:txBody>
      </p:sp>
    </p:spTree>
    <p:extLst>
      <p:ext uri="{BB962C8B-B14F-4D97-AF65-F5344CB8AC3E}">
        <p14:creationId xmlns:p14="http://schemas.microsoft.com/office/powerpoint/2010/main" val="879742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3">
            <a:extLst>
              <a:ext uri="{FF2B5EF4-FFF2-40B4-BE49-F238E27FC236}">
                <a16:creationId xmlns:a16="http://schemas.microsoft.com/office/drawing/2014/main" id="{B8950FD8-D671-4051-8631-AB5CE4575E17}"/>
              </a:ext>
            </a:extLst>
          </p:cNvPr>
          <p:cNvSpPr>
            <a:spLocks noGrp="1"/>
          </p:cNvSpPr>
          <p:nvPr>
            <p:ph type="dt" sz="half" idx="23"/>
          </p:nvPr>
        </p:nvSpPr>
        <p:spPr/>
        <p:txBody>
          <a:bodyPr/>
          <a:lstStyle>
            <a:lvl1pPr>
              <a:defRPr/>
            </a:lvl1pPr>
          </a:lstStyle>
          <a:p>
            <a:pPr>
              <a:defRPr/>
            </a:pPr>
            <a:fld id="{1CC12DEC-FE38-429A-81EF-B9EA85B0DF5A}" type="datetimeFigureOut">
              <a:rPr lang="en-US"/>
              <a:pPr>
                <a:defRPr/>
              </a:pPr>
              <a:t>11/2/2020</a:t>
            </a:fld>
            <a:endParaRPr lang="en-US"/>
          </a:p>
        </p:txBody>
      </p:sp>
      <p:sp>
        <p:nvSpPr>
          <p:cNvPr id="13" name="Footer Placeholder 4">
            <a:extLst>
              <a:ext uri="{FF2B5EF4-FFF2-40B4-BE49-F238E27FC236}">
                <a16:creationId xmlns:a16="http://schemas.microsoft.com/office/drawing/2014/main" id="{06D959E5-11A8-49E0-982D-55164C41A614}"/>
              </a:ext>
            </a:extLst>
          </p:cNvPr>
          <p:cNvSpPr>
            <a:spLocks noGrp="1"/>
          </p:cNvSpPr>
          <p:nvPr>
            <p:ph type="ftr" sz="quarter" idx="24"/>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70269FBF-40AE-4185-9A17-55208DBD4DF0}"/>
              </a:ext>
            </a:extLst>
          </p:cNvPr>
          <p:cNvSpPr>
            <a:spLocks noGrp="1"/>
          </p:cNvSpPr>
          <p:nvPr>
            <p:ph type="sldNum" sz="quarter" idx="25"/>
          </p:nvPr>
        </p:nvSpPr>
        <p:spPr/>
        <p:txBody>
          <a:bodyPr/>
          <a:lstStyle>
            <a:lvl1pPr>
              <a:defRPr/>
            </a:lvl1pPr>
          </a:lstStyle>
          <a:p>
            <a:pPr>
              <a:defRPr/>
            </a:pPr>
            <a:fld id="{6D86FFB5-B4B1-465B-B12C-8DEFA1045A68}" type="slidenum">
              <a:rPr lang="en-US" altLang="en-US"/>
              <a:pPr>
                <a:defRPr/>
              </a:pPr>
              <a:t>‹#›</a:t>
            </a:fld>
            <a:endParaRPr lang="en-US" altLang="en-US"/>
          </a:p>
        </p:txBody>
      </p:sp>
    </p:spTree>
    <p:extLst>
      <p:ext uri="{BB962C8B-B14F-4D97-AF65-F5344CB8AC3E}">
        <p14:creationId xmlns:p14="http://schemas.microsoft.com/office/powerpoint/2010/main" val="1048149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63B3BAE-2708-4470-B84A-5927A6B8B28F}"/>
              </a:ext>
            </a:extLst>
          </p:cNvPr>
          <p:cNvSpPr>
            <a:spLocks noGrp="1"/>
          </p:cNvSpPr>
          <p:nvPr>
            <p:ph type="dt" sz="half" idx="10"/>
          </p:nvPr>
        </p:nvSpPr>
        <p:spPr/>
        <p:txBody>
          <a:bodyPr/>
          <a:lstStyle>
            <a:lvl1pPr>
              <a:defRPr/>
            </a:lvl1pPr>
          </a:lstStyle>
          <a:p>
            <a:pPr>
              <a:defRPr/>
            </a:pPr>
            <a:fld id="{ADA797A0-0EF3-4576-A555-D5C9CCBC7260}" type="datetimeFigureOut">
              <a:rPr lang="en-US"/>
              <a:pPr>
                <a:defRPr/>
              </a:pPr>
              <a:t>11/2/2020</a:t>
            </a:fld>
            <a:endParaRPr lang="en-US"/>
          </a:p>
        </p:txBody>
      </p:sp>
      <p:sp>
        <p:nvSpPr>
          <p:cNvPr id="8" name="Footer Placeholder 4">
            <a:extLst>
              <a:ext uri="{FF2B5EF4-FFF2-40B4-BE49-F238E27FC236}">
                <a16:creationId xmlns:a16="http://schemas.microsoft.com/office/drawing/2014/main" id="{865D6E73-92A2-4799-BD16-1016B78EE5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A819BBD-9FF7-497E-86AC-54177E3E1EE6}"/>
              </a:ext>
            </a:extLst>
          </p:cNvPr>
          <p:cNvSpPr>
            <a:spLocks noGrp="1"/>
          </p:cNvSpPr>
          <p:nvPr>
            <p:ph type="sldNum" sz="quarter" idx="12"/>
          </p:nvPr>
        </p:nvSpPr>
        <p:spPr/>
        <p:txBody>
          <a:bodyPr/>
          <a:lstStyle>
            <a:lvl1pPr>
              <a:defRPr/>
            </a:lvl1pPr>
          </a:lstStyle>
          <a:p>
            <a:pPr>
              <a:defRPr/>
            </a:pPr>
            <a:fld id="{C521DFCA-1383-4C87-A76E-2A2F2AA34186}" type="slidenum">
              <a:rPr lang="en-US" altLang="en-US"/>
              <a:pPr>
                <a:defRPr/>
              </a:pPr>
              <a:t>‹#›</a:t>
            </a:fld>
            <a:endParaRPr lang="en-US" altLang="en-US"/>
          </a:p>
        </p:txBody>
      </p:sp>
    </p:spTree>
    <p:extLst>
      <p:ext uri="{BB962C8B-B14F-4D97-AF65-F5344CB8AC3E}">
        <p14:creationId xmlns:p14="http://schemas.microsoft.com/office/powerpoint/2010/main" val="3507228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23291-4AEB-46C1-8429-DA4038C5EBA6}"/>
              </a:ext>
            </a:extLst>
          </p:cNvPr>
          <p:cNvSpPr>
            <a:spLocks noGrp="1"/>
          </p:cNvSpPr>
          <p:nvPr>
            <p:ph type="dt" sz="half" idx="10"/>
          </p:nvPr>
        </p:nvSpPr>
        <p:spPr/>
        <p:txBody>
          <a:bodyPr/>
          <a:lstStyle>
            <a:lvl1pPr>
              <a:defRPr/>
            </a:lvl1pPr>
          </a:lstStyle>
          <a:p>
            <a:pPr>
              <a:defRPr/>
            </a:pPr>
            <a:fld id="{30F38BDC-6704-402F-8466-5EC6920DA4FE}" type="datetimeFigureOut">
              <a:rPr lang="en-US"/>
              <a:pPr>
                <a:defRPr/>
              </a:pPr>
              <a:t>11/2/2020</a:t>
            </a:fld>
            <a:endParaRPr lang="en-US"/>
          </a:p>
        </p:txBody>
      </p:sp>
      <p:sp>
        <p:nvSpPr>
          <p:cNvPr id="5" name="Footer Placeholder 4">
            <a:extLst>
              <a:ext uri="{FF2B5EF4-FFF2-40B4-BE49-F238E27FC236}">
                <a16:creationId xmlns:a16="http://schemas.microsoft.com/office/drawing/2014/main" id="{7C36575D-43B2-4531-A8A2-C813C2F6B0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073BAD-12D8-42F2-950A-D2004343CFFA}"/>
              </a:ext>
            </a:extLst>
          </p:cNvPr>
          <p:cNvSpPr>
            <a:spLocks noGrp="1"/>
          </p:cNvSpPr>
          <p:nvPr>
            <p:ph type="sldNum" sz="quarter" idx="12"/>
          </p:nvPr>
        </p:nvSpPr>
        <p:spPr/>
        <p:txBody>
          <a:bodyPr/>
          <a:lstStyle>
            <a:lvl1pPr>
              <a:defRPr/>
            </a:lvl1pPr>
          </a:lstStyle>
          <a:p>
            <a:pPr>
              <a:defRPr/>
            </a:pPr>
            <a:fld id="{6B2AE550-081C-4EBE-A7B6-783D9E332B0D}" type="slidenum">
              <a:rPr lang="en-US" altLang="en-US"/>
              <a:pPr>
                <a:defRPr/>
              </a:pPr>
              <a:t>‹#›</a:t>
            </a:fld>
            <a:endParaRPr lang="en-US" altLang="en-US"/>
          </a:p>
        </p:txBody>
      </p:sp>
    </p:spTree>
    <p:extLst>
      <p:ext uri="{BB962C8B-B14F-4D97-AF65-F5344CB8AC3E}">
        <p14:creationId xmlns:p14="http://schemas.microsoft.com/office/powerpoint/2010/main" val="743647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1DF15-5125-4925-A114-C149451BF8F3}"/>
              </a:ext>
            </a:extLst>
          </p:cNvPr>
          <p:cNvSpPr>
            <a:spLocks noGrp="1"/>
          </p:cNvSpPr>
          <p:nvPr>
            <p:ph type="dt" sz="half" idx="10"/>
          </p:nvPr>
        </p:nvSpPr>
        <p:spPr/>
        <p:txBody>
          <a:bodyPr/>
          <a:lstStyle>
            <a:lvl1pPr>
              <a:defRPr/>
            </a:lvl1pPr>
          </a:lstStyle>
          <a:p>
            <a:pPr>
              <a:defRPr/>
            </a:pPr>
            <a:fld id="{64E74174-28DD-4733-981A-D754B9992C54}" type="datetimeFigureOut">
              <a:rPr lang="en-US"/>
              <a:pPr>
                <a:defRPr/>
              </a:pPr>
              <a:t>11/2/2020</a:t>
            </a:fld>
            <a:endParaRPr lang="en-US"/>
          </a:p>
        </p:txBody>
      </p:sp>
      <p:sp>
        <p:nvSpPr>
          <p:cNvPr id="5" name="Footer Placeholder 4">
            <a:extLst>
              <a:ext uri="{FF2B5EF4-FFF2-40B4-BE49-F238E27FC236}">
                <a16:creationId xmlns:a16="http://schemas.microsoft.com/office/drawing/2014/main" id="{EA622F47-2646-4297-8DB3-9086E1E4D1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FB9B90-C764-455D-9F7D-897F837B3D24}"/>
              </a:ext>
            </a:extLst>
          </p:cNvPr>
          <p:cNvSpPr>
            <a:spLocks noGrp="1"/>
          </p:cNvSpPr>
          <p:nvPr>
            <p:ph type="sldNum" sz="quarter" idx="12"/>
          </p:nvPr>
        </p:nvSpPr>
        <p:spPr/>
        <p:txBody>
          <a:bodyPr/>
          <a:lstStyle>
            <a:lvl1pPr>
              <a:defRPr/>
            </a:lvl1pPr>
          </a:lstStyle>
          <a:p>
            <a:pPr>
              <a:defRPr/>
            </a:pPr>
            <a:fld id="{1E7C247C-B70F-4530-80AD-DFA2FCAAC7D9}" type="slidenum">
              <a:rPr lang="en-US" altLang="en-US"/>
              <a:pPr>
                <a:defRPr/>
              </a:pPr>
              <a:t>‹#›</a:t>
            </a:fld>
            <a:endParaRPr lang="en-US" altLang="en-US"/>
          </a:p>
        </p:txBody>
      </p:sp>
    </p:spTree>
    <p:extLst>
      <p:ext uri="{BB962C8B-B14F-4D97-AF65-F5344CB8AC3E}">
        <p14:creationId xmlns:p14="http://schemas.microsoft.com/office/powerpoint/2010/main" val="308077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16EA21-E8E0-41DC-A7FF-4D3DECEC6032}"/>
              </a:ext>
            </a:extLst>
          </p:cNvPr>
          <p:cNvSpPr>
            <a:spLocks noGrp="1"/>
          </p:cNvSpPr>
          <p:nvPr>
            <p:ph type="dt" sz="half" idx="10"/>
          </p:nvPr>
        </p:nvSpPr>
        <p:spPr/>
        <p:txBody>
          <a:bodyPr/>
          <a:lstStyle>
            <a:lvl1pPr>
              <a:defRPr/>
            </a:lvl1pPr>
          </a:lstStyle>
          <a:p>
            <a:pPr>
              <a:defRPr/>
            </a:pPr>
            <a:fld id="{B4A54855-1F1B-4798-97CC-968309DC9436}" type="datetimeFigureOut">
              <a:rPr lang="en-US"/>
              <a:pPr>
                <a:defRPr/>
              </a:pPr>
              <a:t>11/2/2020</a:t>
            </a:fld>
            <a:endParaRPr lang="en-US"/>
          </a:p>
        </p:txBody>
      </p:sp>
      <p:sp>
        <p:nvSpPr>
          <p:cNvPr id="4" name="Footer Placeholder 4">
            <a:extLst>
              <a:ext uri="{FF2B5EF4-FFF2-40B4-BE49-F238E27FC236}">
                <a16:creationId xmlns:a16="http://schemas.microsoft.com/office/drawing/2014/main" id="{F0A51169-35B4-44B9-8E82-BCC01CD7F8D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537251C-E8D6-4FEA-8287-7B7992677D38}"/>
              </a:ext>
            </a:extLst>
          </p:cNvPr>
          <p:cNvSpPr>
            <a:spLocks noGrp="1"/>
          </p:cNvSpPr>
          <p:nvPr>
            <p:ph type="sldNum" sz="quarter" idx="12"/>
          </p:nvPr>
        </p:nvSpPr>
        <p:spPr/>
        <p:txBody>
          <a:bodyPr/>
          <a:lstStyle>
            <a:lvl1pPr>
              <a:defRPr/>
            </a:lvl1pPr>
          </a:lstStyle>
          <a:p>
            <a:pPr>
              <a:defRPr/>
            </a:pPr>
            <a:fld id="{1686272F-BDBE-4A43-AE85-B675AFAFC4BF}" type="slidenum">
              <a:rPr lang="en-US" altLang="en-US"/>
              <a:pPr>
                <a:defRPr/>
              </a:pPr>
              <a:t>‹#›</a:t>
            </a:fld>
            <a:endParaRPr lang="en-US" altLang="en-US"/>
          </a:p>
        </p:txBody>
      </p:sp>
    </p:spTree>
    <p:extLst>
      <p:ext uri="{BB962C8B-B14F-4D97-AF65-F5344CB8AC3E}">
        <p14:creationId xmlns:p14="http://schemas.microsoft.com/office/powerpoint/2010/main" val="2002350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814764-1F5C-416B-9CED-FE84BF78373C}"/>
              </a:ext>
            </a:extLst>
          </p:cNvPr>
          <p:cNvSpPr>
            <a:spLocks noGrp="1"/>
          </p:cNvSpPr>
          <p:nvPr>
            <p:ph type="dt" sz="half" idx="10"/>
          </p:nvPr>
        </p:nvSpPr>
        <p:spPr/>
        <p:txBody>
          <a:bodyPr/>
          <a:lstStyle>
            <a:lvl1pPr>
              <a:defRPr/>
            </a:lvl1pPr>
          </a:lstStyle>
          <a:p>
            <a:pPr>
              <a:defRPr/>
            </a:pPr>
            <a:fld id="{178137E3-84E0-4A47-A310-769C9E1807B6}" type="datetimeFigureOut">
              <a:rPr lang="en-US"/>
              <a:pPr>
                <a:defRPr/>
              </a:pPr>
              <a:t>11/2/2020</a:t>
            </a:fld>
            <a:endParaRPr lang="en-US"/>
          </a:p>
        </p:txBody>
      </p:sp>
      <p:sp>
        <p:nvSpPr>
          <p:cNvPr id="3" name="Footer Placeholder 4">
            <a:extLst>
              <a:ext uri="{FF2B5EF4-FFF2-40B4-BE49-F238E27FC236}">
                <a16:creationId xmlns:a16="http://schemas.microsoft.com/office/drawing/2014/main" id="{009DB99A-EB17-4D4A-BB5E-28577210673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6FD048A-3812-4892-A896-E0E6431D10CC}"/>
              </a:ext>
            </a:extLst>
          </p:cNvPr>
          <p:cNvSpPr>
            <a:spLocks noGrp="1"/>
          </p:cNvSpPr>
          <p:nvPr>
            <p:ph type="sldNum" sz="quarter" idx="12"/>
          </p:nvPr>
        </p:nvSpPr>
        <p:spPr/>
        <p:txBody>
          <a:bodyPr/>
          <a:lstStyle>
            <a:lvl1pPr>
              <a:defRPr/>
            </a:lvl1pPr>
          </a:lstStyle>
          <a:p>
            <a:pPr>
              <a:defRPr/>
            </a:pPr>
            <a:fld id="{38E84E91-DFBE-46EA-BDC6-24726C95014B}" type="slidenum">
              <a:rPr lang="en-US" altLang="en-US"/>
              <a:pPr>
                <a:defRPr/>
              </a:pPr>
              <a:t>‹#›</a:t>
            </a:fld>
            <a:endParaRPr lang="en-US" altLang="en-US"/>
          </a:p>
        </p:txBody>
      </p:sp>
    </p:spTree>
    <p:extLst>
      <p:ext uri="{BB962C8B-B14F-4D97-AF65-F5344CB8AC3E}">
        <p14:creationId xmlns:p14="http://schemas.microsoft.com/office/powerpoint/2010/main" val="192906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6CCC446C-3DCA-45D6-84BB-33C6927ECB35}"/>
              </a:ext>
            </a:extLst>
          </p:cNvPr>
          <p:cNvSpPr>
            <a:spLocks noGrp="1"/>
          </p:cNvSpPr>
          <p:nvPr>
            <p:ph type="dt" sz="half" idx="10"/>
          </p:nvPr>
        </p:nvSpPr>
        <p:spPr/>
        <p:txBody>
          <a:bodyPr/>
          <a:lstStyle>
            <a:lvl1pPr>
              <a:defRPr/>
            </a:lvl1pPr>
          </a:lstStyle>
          <a:p>
            <a:pPr>
              <a:defRPr/>
            </a:pPr>
            <a:fld id="{4F7D6D81-2896-401F-8228-0B687577E465}" type="datetimeFigureOut">
              <a:rPr lang="en-US"/>
              <a:pPr>
                <a:defRPr/>
              </a:pPr>
              <a:t>11/2/2020</a:t>
            </a:fld>
            <a:endParaRPr lang="en-US"/>
          </a:p>
        </p:txBody>
      </p:sp>
      <p:sp>
        <p:nvSpPr>
          <p:cNvPr id="6" name="Footer Placeholder 4">
            <a:extLst>
              <a:ext uri="{FF2B5EF4-FFF2-40B4-BE49-F238E27FC236}">
                <a16:creationId xmlns:a16="http://schemas.microsoft.com/office/drawing/2014/main" id="{6AEE5973-9353-44E5-8B12-3DB779DDA3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C0352F-0CA9-4F52-99C6-85C20C135386}"/>
              </a:ext>
            </a:extLst>
          </p:cNvPr>
          <p:cNvSpPr>
            <a:spLocks noGrp="1"/>
          </p:cNvSpPr>
          <p:nvPr>
            <p:ph type="sldNum" sz="quarter" idx="12"/>
          </p:nvPr>
        </p:nvSpPr>
        <p:spPr/>
        <p:txBody>
          <a:bodyPr/>
          <a:lstStyle>
            <a:lvl1pPr>
              <a:defRPr/>
            </a:lvl1pPr>
          </a:lstStyle>
          <a:p>
            <a:pPr>
              <a:defRPr/>
            </a:pPr>
            <a:fld id="{C208A04E-E93E-44B6-98BB-2DB9FD7ACB5E}" type="slidenum">
              <a:rPr lang="en-US" altLang="en-US"/>
              <a:pPr>
                <a:defRPr/>
              </a:pPr>
              <a:t>‹#›</a:t>
            </a:fld>
            <a:endParaRPr lang="en-US" altLang="en-US"/>
          </a:p>
        </p:txBody>
      </p:sp>
    </p:spTree>
    <p:extLst>
      <p:ext uri="{BB962C8B-B14F-4D97-AF65-F5344CB8AC3E}">
        <p14:creationId xmlns:p14="http://schemas.microsoft.com/office/powerpoint/2010/main" val="83150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52CA4F2-646D-4F94-91C1-FCA130B4A0CF}"/>
              </a:ext>
            </a:extLst>
          </p:cNvPr>
          <p:cNvSpPr>
            <a:spLocks noGrp="1"/>
          </p:cNvSpPr>
          <p:nvPr>
            <p:ph type="dt" sz="half" idx="10"/>
          </p:nvPr>
        </p:nvSpPr>
        <p:spPr/>
        <p:txBody>
          <a:bodyPr/>
          <a:lstStyle>
            <a:lvl1pPr>
              <a:defRPr/>
            </a:lvl1pPr>
          </a:lstStyle>
          <a:p>
            <a:pPr>
              <a:defRPr/>
            </a:pPr>
            <a:fld id="{E5895BEC-9AC4-4CB7-8F09-0CF30FD083E4}" type="datetimeFigureOut">
              <a:rPr lang="en-US"/>
              <a:pPr>
                <a:defRPr/>
              </a:pPr>
              <a:t>11/2/2020</a:t>
            </a:fld>
            <a:endParaRPr lang="en-US"/>
          </a:p>
        </p:txBody>
      </p:sp>
      <p:sp>
        <p:nvSpPr>
          <p:cNvPr id="6" name="Footer Placeholder 4">
            <a:extLst>
              <a:ext uri="{FF2B5EF4-FFF2-40B4-BE49-F238E27FC236}">
                <a16:creationId xmlns:a16="http://schemas.microsoft.com/office/drawing/2014/main" id="{86821F1E-7038-476D-887B-4BAE0198375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0B1301-60A5-47A6-BD2B-0427EA9FD346}"/>
              </a:ext>
            </a:extLst>
          </p:cNvPr>
          <p:cNvSpPr>
            <a:spLocks noGrp="1"/>
          </p:cNvSpPr>
          <p:nvPr>
            <p:ph type="sldNum" sz="quarter" idx="12"/>
          </p:nvPr>
        </p:nvSpPr>
        <p:spPr/>
        <p:txBody>
          <a:bodyPr/>
          <a:lstStyle>
            <a:lvl1pPr>
              <a:defRPr/>
            </a:lvl1pPr>
          </a:lstStyle>
          <a:p>
            <a:pPr>
              <a:defRPr/>
            </a:pPr>
            <a:fld id="{411A8042-064E-4F95-A99C-04025B1FAD71}" type="slidenum">
              <a:rPr lang="en-US" altLang="en-US"/>
              <a:pPr>
                <a:defRPr/>
              </a:pPr>
              <a:t>‹#›</a:t>
            </a:fld>
            <a:endParaRPr lang="en-US" altLang="en-US"/>
          </a:p>
        </p:txBody>
      </p:sp>
    </p:spTree>
    <p:extLst>
      <p:ext uri="{BB962C8B-B14F-4D97-AF65-F5344CB8AC3E}">
        <p14:creationId xmlns:p14="http://schemas.microsoft.com/office/powerpoint/2010/main" val="1269062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FB040-BE99-44C4-A934-7FF9822BE151}"/>
              </a:ext>
            </a:extLst>
          </p:cNvPr>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EE012B-5B62-442D-A526-2EA6D7278797}"/>
              </a:ext>
            </a:extLst>
          </p:cNvPr>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02B75-0866-4C96-8FE7-CB9BEFE30FD0}"/>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tint val="75000"/>
                  </a:schemeClr>
                </a:solidFill>
                <a:latin typeface="+mn-lt"/>
              </a:defRPr>
            </a:lvl1pPr>
          </a:lstStyle>
          <a:p>
            <a:pPr>
              <a:defRPr/>
            </a:pPr>
            <a:fld id="{695F6DEC-F537-4411-BFEF-EF9DCC19829C}" type="datetimeFigureOut">
              <a:rPr lang="en-US"/>
              <a:pPr>
                <a:defRPr/>
              </a:pPr>
              <a:t>11/2/2020</a:t>
            </a:fld>
            <a:endParaRPr lang="en-US"/>
          </a:p>
        </p:txBody>
      </p:sp>
      <p:sp>
        <p:nvSpPr>
          <p:cNvPr id="5" name="Footer Placeholder 4">
            <a:extLst>
              <a:ext uri="{FF2B5EF4-FFF2-40B4-BE49-F238E27FC236}">
                <a16:creationId xmlns:a16="http://schemas.microsoft.com/office/drawing/2014/main" id="{BDCF141E-4510-41DB-A8CA-1E655B4B841E}"/>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22F7DA3-74FF-4034-A763-79E983BD09E8}"/>
              </a:ext>
            </a:extLst>
          </p:cNvPr>
          <p:cNvSpPr>
            <a:spLocks noGrp="1"/>
          </p:cNvSpPr>
          <p:nvPr>
            <p:ph type="sldNum" sz="quarter" idx="4"/>
          </p:nvPr>
        </p:nvSpPr>
        <p:spPr>
          <a:xfrm>
            <a:off x="10514013" y="5883275"/>
            <a:ext cx="7540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55B9156F-55D1-4F0D-B899-BCD99A2106D8}"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7862" r:id="rId1"/>
    <p:sldLayoutId id="2147487863" r:id="rId2"/>
    <p:sldLayoutId id="2147487864" r:id="rId3"/>
    <p:sldLayoutId id="2147487865" r:id="rId4"/>
    <p:sldLayoutId id="2147487866" r:id="rId5"/>
    <p:sldLayoutId id="2147487867" r:id="rId6"/>
    <p:sldLayoutId id="2147487868" r:id="rId7"/>
    <p:sldLayoutId id="2147487869" r:id="rId8"/>
    <p:sldLayoutId id="2147487870" r:id="rId9"/>
    <p:sldLayoutId id="2147487871" r:id="rId10"/>
    <p:sldLayoutId id="2147487872" r:id="rId11"/>
    <p:sldLayoutId id="2147487910" r:id="rId12"/>
    <p:sldLayoutId id="2147487873" r:id="rId13"/>
    <p:sldLayoutId id="2147487874" r:id="rId14"/>
    <p:sldLayoutId id="2147487875" r:id="rId15"/>
    <p:sldLayoutId id="2147487876" r:id="rId16"/>
    <p:sldLayoutId id="2147487877" r:id="rId17"/>
  </p:sldLayoutIdLst>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551FBB-8BE9-4314-AAC3-31792268E979}"/>
              </a:ext>
            </a:extLst>
          </p:cNvPr>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A8EBE4-3B59-4A49-82D5-2EC021B31932}"/>
              </a:ext>
            </a:extLst>
          </p:cNvPr>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12B35-12A0-4416-AF9B-086D712938F1}"/>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tint val="75000"/>
                  </a:schemeClr>
                </a:solidFill>
                <a:latin typeface="+mn-lt"/>
              </a:defRPr>
            </a:lvl1pPr>
          </a:lstStyle>
          <a:p>
            <a:pPr>
              <a:defRPr/>
            </a:pPr>
            <a:fld id="{66EE05A6-215A-43A1-B5A6-082566FE47DB}" type="datetimeFigureOut">
              <a:rPr lang="en-US"/>
              <a:pPr>
                <a:defRPr/>
              </a:pPr>
              <a:t>11/2/2020</a:t>
            </a:fld>
            <a:endParaRPr lang="en-US"/>
          </a:p>
        </p:txBody>
      </p:sp>
      <p:sp>
        <p:nvSpPr>
          <p:cNvPr id="5" name="Footer Placeholder 4">
            <a:extLst>
              <a:ext uri="{FF2B5EF4-FFF2-40B4-BE49-F238E27FC236}">
                <a16:creationId xmlns:a16="http://schemas.microsoft.com/office/drawing/2014/main" id="{DD54B746-7FB6-4928-BE4D-71EA870580F7}"/>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BE456C3-38DB-4A81-9F00-EB1057890D6E}"/>
              </a:ext>
            </a:extLst>
          </p:cNvPr>
          <p:cNvSpPr>
            <a:spLocks noGrp="1"/>
          </p:cNvSpPr>
          <p:nvPr>
            <p:ph type="sldNum" sz="quarter" idx="4"/>
          </p:nvPr>
        </p:nvSpPr>
        <p:spPr>
          <a:xfrm>
            <a:off x="10514013" y="5883275"/>
            <a:ext cx="754062"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sz="1000">
                <a:solidFill>
                  <a:srgbClr val="FFFFFF"/>
                </a:solidFill>
                <a:latin typeface="+mn-lt"/>
              </a:defRPr>
            </a:lvl1pPr>
          </a:lstStyle>
          <a:p>
            <a:pPr>
              <a:defRPr/>
            </a:pPr>
            <a:fld id="{BAAB6725-AA86-4D37-84DD-5CC301886D53}"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7878" r:id="rId1"/>
    <p:sldLayoutId id="2147487879" r:id="rId2"/>
    <p:sldLayoutId id="2147487880" r:id="rId3"/>
    <p:sldLayoutId id="2147487881" r:id="rId4"/>
    <p:sldLayoutId id="2147487882" r:id="rId5"/>
    <p:sldLayoutId id="2147487883" r:id="rId6"/>
    <p:sldLayoutId id="2147487884" r:id="rId7"/>
    <p:sldLayoutId id="2147487885" r:id="rId8"/>
    <p:sldLayoutId id="2147487886" r:id="rId9"/>
    <p:sldLayoutId id="2147487887" r:id="rId10"/>
    <p:sldLayoutId id="2147487888" r:id="rId11"/>
    <p:sldLayoutId id="2147487911" r:id="rId12"/>
    <p:sldLayoutId id="2147487889" r:id="rId13"/>
    <p:sldLayoutId id="2147487890" r:id="rId14"/>
    <p:sldLayoutId id="2147487891" r:id="rId15"/>
    <p:sldLayoutId id="2147487892" r:id="rId16"/>
    <p:sldLayoutId id="2147487893" r:id="rId17"/>
  </p:sldLayoutIdLst>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1DF773-C4FE-4E50-BAF5-835F6C850123}"/>
              </a:ext>
            </a:extLst>
          </p:cNvPr>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544646-9A66-4CB0-8591-10782104CC94}"/>
              </a:ext>
            </a:extLst>
          </p:cNvPr>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B1955-97F1-4B30-84D1-21C983B756E7}"/>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tint val="75000"/>
                  </a:schemeClr>
                </a:solidFill>
                <a:latin typeface="+mn-lt"/>
              </a:defRPr>
            </a:lvl1pPr>
          </a:lstStyle>
          <a:p>
            <a:pPr>
              <a:defRPr/>
            </a:pPr>
            <a:fld id="{6EB414CC-7CDC-4758-9699-ABEEEC8640F1}" type="datetimeFigureOut">
              <a:rPr lang="en-US"/>
              <a:pPr>
                <a:defRPr/>
              </a:pPr>
              <a:t>11/2/2020</a:t>
            </a:fld>
            <a:endParaRPr lang="en-US"/>
          </a:p>
        </p:txBody>
      </p:sp>
      <p:sp>
        <p:nvSpPr>
          <p:cNvPr id="5" name="Footer Placeholder 4">
            <a:extLst>
              <a:ext uri="{FF2B5EF4-FFF2-40B4-BE49-F238E27FC236}">
                <a16:creationId xmlns:a16="http://schemas.microsoft.com/office/drawing/2014/main" id="{8D5CE661-2659-4819-8183-67981E0EADAD}"/>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8542CC5-3B8C-4347-A02E-A5B13FBAFD61}"/>
              </a:ext>
            </a:extLst>
          </p:cNvPr>
          <p:cNvSpPr>
            <a:spLocks noGrp="1"/>
          </p:cNvSpPr>
          <p:nvPr>
            <p:ph type="sldNum" sz="quarter" idx="4"/>
          </p:nvPr>
        </p:nvSpPr>
        <p:spPr>
          <a:xfrm>
            <a:off x="10514013" y="5883275"/>
            <a:ext cx="7540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B7C684F8-25FB-4748-A81C-9310B850AE5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7894" r:id="rId1"/>
    <p:sldLayoutId id="2147487895" r:id="rId2"/>
    <p:sldLayoutId id="2147487896" r:id="rId3"/>
    <p:sldLayoutId id="2147487897" r:id="rId4"/>
    <p:sldLayoutId id="2147487898" r:id="rId5"/>
    <p:sldLayoutId id="2147487899" r:id="rId6"/>
    <p:sldLayoutId id="2147487900" r:id="rId7"/>
    <p:sldLayoutId id="2147487901" r:id="rId8"/>
    <p:sldLayoutId id="2147487902" r:id="rId9"/>
    <p:sldLayoutId id="2147487903" r:id="rId10"/>
    <p:sldLayoutId id="2147487904" r:id="rId11"/>
    <p:sldLayoutId id="2147487912" r:id="rId12"/>
    <p:sldLayoutId id="2147487905" r:id="rId13"/>
    <p:sldLayoutId id="2147487906" r:id="rId14"/>
    <p:sldLayoutId id="2147487907" r:id="rId15"/>
    <p:sldLayoutId id="2147487908" r:id="rId16"/>
    <p:sldLayoutId id="2147487909" r:id="rId17"/>
  </p:sldLayoutIdLst>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jpe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6.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02" name="Picture 10">
            <a:extLst>
              <a:ext uri="{FF2B5EF4-FFF2-40B4-BE49-F238E27FC236}">
                <a16:creationId xmlns:a16="http://schemas.microsoft.com/office/drawing/2014/main" id="{46A0B52C-336D-4A76-A88B-839879E9338E}"/>
              </a:ext>
            </a:extLst>
          </p:cNvPr>
          <p:cNvPicPr>
            <a:picLocks noChangeAspect="1" noChangeArrowheads="1"/>
          </p:cNvPicPr>
          <p:nvPr/>
        </p:nvPicPr>
        <p:blipFill rotWithShape="1">
          <a:blip r:embed="rId3"/>
          <a:srcRect t="10388"/>
          <a:stretch/>
        </p:blipFill>
        <p:spPr bwMode="auto">
          <a:xfrm>
            <a:off x="184934" y="186656"/>
            <a:ext cx="11794732" cy="6481272"/>
          </a:xfrm>
          <a:prstGeom prst="rect">
            <a:avLst/>
          </a:prstGeom>
          <a:ln>
            <a:noFill/>
          </a:ln>
          <a:effectLst>
            <a:softEdge rad="112500"/>
          </a:effectLst>
        </p:spPr>
      </p:pic>
      <p:sp>
        <p:nvSpPr>
          <p:cNvPr id="8" name="Rectangle 7">
            <a:extLst>
              <a:ext uri="{FF2B5EF4-FFF2-40B4-BE49-F238E27FC236}">
                <a16:creationId xmlns:a16="http://schemas.microsoft.com/office/drawing/2014/main" id="{DF322A10-3ACC-4952-818C-9044E4E1D426}"/>
              </a:ext>
            </a:extLst>
          </p:cNvPr>
          <p:cNvSpPr/>
          <p:nvPr/>
        </p:nvSpPr>
        <p:spPr>
          <a:xfrm>
            <a:off x="88900" y="71438"/>
            <a:ext cx="12014200" cy="6699250"/>
          </a:xfrm>
          <a:prstGeom prst="rect">
            <a:avLst/>
          </a:prstGeom>
          <a:noFill/>
          <a:ln w="158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F1F97906-1F27-4044-8D86-794C924ED361}"/>
              </a:ext>
            </a:extLst>
          </p:cNvPr>
          <p:cNvSpPr/>
          <p:nvPr/>
        </p:nvSpPr>
        <p:spPr>
          <a:xfrm>
            <a:off x="184933" y="5473780"/>
            <a:ext cx="11794732" cy="1194148"/>
          </a:xfrm>
          <a:prstGeom prst="rect">
            <a:avLst/>
          </a:prstGeom>
          <a:solidFill>
            <a:srgbClr val="9D3605"/>
          </a:solidFill>
          <a:ln>
            <a:noFill/>
          </a:ln>
          <a:effectLst>
            <a:softEdge rad="101600"/>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3AFE4ACC-8EA0-4989-98E4-F54CFA76217D}"/>
              </a:ext>
            </a:extLst>
          </p:cNvPr>
          <p:cNvSpPr txBox="1"/>
          <p:nvPr/>
        </p:nvSpPr>
        <p:spPr>
          <a:xfrm>
            <a:off x="388938" y="5473700"/>
            <a:ext cx="11387137" cy="1108075"/>
          </a:xfrm>
          <a:prstGeom prst="rect">
            <a:avLst/>
          </a:prstGeom>
          <a:noFill/>
        </p:spPr>
        <p:txBody>
          <a:bodyPr>
            <a:spAutoFit/>
          </a:bodyPr>
          <a:lstStyle/>
          <a:p>
            <a:pPr algn="ctr">
              <a:defRPr/>
            </a:pPr>
            <a:r>
              <a:rPr lang="en-US" sz="6600" i="1" spc="870">
                <a:effectLst>
                  <a:outerShdw blurRad="38100" dist="38100" dir="2700000" algn="tl">
                    <a:srgbClr val="000000">
                      <a:alpha val="43137"/>
                    </a:srgbClr>
                  </a:outerShdw>
                </a:effectLst>
                <a:latin typeface="+mn-lt"/>
              </a:rPr>
              <a:t>The Story of Jesus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50" y="1946275"/>
            <a:ext cx="111855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a:solidFill>
                  <a:srgbClr val="000000"/>
                </a:solidFill>
                <a:latin typeface="Tahoma" panose="020B0604030504040204" pitchFamily="34" charset="0"/>
                <a:cs typeface="Tahoma" panose="020B0604030504040204" pitchFamily="34" charset="0"/>
              </a:rPr>
              <a:t>Jesus addresses their argument directly as </a:t>
            </a:r>
            <a:r>
              <a:rPr lang="en-US" altLang="en-US" sz="4400" b="1">
                <a:solidFill>
                  <a:srgbClr val="C00000"/>
                </a:solidFill>
                <a:latin typeface="Tahoma" panose="020B0604030504040204" pitchFamily="34" charset="0"/>
                <a:cs typeface="Tahoma" panose="020B0604030504040204" pitchFamily="34" charset="0"/>
              </a:rPr>
              <a:t>unreasonable</a:t>
            </a:r>
            <a:r>
              <a:rPr lang="en-US" altLang="en-US" sz="4400" b="1">
                <a:solidFill>
                  <a:srgbClr val="000000"/>
                </a:solidFill>
                <a:latin typeface="Tahoma" panose="020B0604030504040204" pitchFamily="34" charset="0"/>
                <a:cs typeface="Tahoma" panose="020B0604030504040204" pitchFamily="34" charset="0"/>
              </a:rPr>
              <a:t> and </a:t>
            </a:r>
            <a:r>
              <a:rPr lang="en-US" altLang="en-US" sz="4400" b="1">
                <a:solidFill>
                  <a:srgbClr val="C00000"/>
                </a:solidFill>
                <a:latin typeface="Tahoma" panose="020B0604030504040204" pitchFamily="34" charset="0"/>
                <a:cs typeface="Tahoma" panose="020B0604030504040204" pitchFamily="34" charset="0"/>
              </a:rPr>
              <a:t>illogical</a:t>
            </a:r>
            <a:r>
              <a:rPr lang="en-US" altLang="en-US" sz="4400" b="1">
                <a:solidFill>
                  <a:srgbClr val="000000"/>
                </a:solidFill>
                <a:latin typeface="Tahoma" panose="020B0604030504040204" pitchFamily="34" charset="0"/>
                <a:cs typeface="Tahoma" panose="020B0604030504040204" pitchFamily="34" charset="0"/>
              </a:rPr>
              <a:t>. </a:t>
            </a:r>
            <a:endParaRPr lang="en-US" altLang="en-US" sz="6000" b="1">
              <a:solidFill>
                <a:srgbClr val="000000"/>
              </a:solidFill>
              <a:latin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560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50" y="1946275"/>
            <a:ext cx="5032016"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None/>
            </a:pPr>
            <a:r>
              <a:rPr lang="en-US" altLang="en-US" sz="4400" b="1" dirty="0">
                <a:solidFill>
                  <a:srgbClr val="000000"/>
                </a:solidFill>
                <a:latin typeface="Tahoma"/>
                <a:ea typeface="Tahoma"/>
                <a:cs typeface="Tahoma"/>
              </a:rPr>
              <a:t>A house divided against itself.</a:t>
            </a:r>
          </a:p>
          <a:p>
            <a:pPr algn="ctr">
              <a:lnSpc>
                <a:spcPct val="100000"/>
              </a:lnSpc>
              <a:spcBef>
                <a:spcPct val="0"/>
              </a:spcBef>
              <a:buNone/>
            </a:pPr>
            <a:endParaRPr lang="en-US" sz="4400" b="1" dirty="0">
              <a:solidFill>
                <a:srgbClr val="000000"/>
              </a:solidFill>
              <a:latin typeface="Tahoma"/>
              <a:ea typeface="Tahoma"/>
              <a:cs typeface="Tahoma"/>
            </a:endParaRPr>
          </a:p>
          <a:p>
            <a:pPr algn="ctr">
              <a:lnSpc>
                <a:spcPct val="100000"/>
              </a:lnSpc>
              <a:spcBef>
                <a:spcPct val="0"/>
              </a:spcBef>
              <a:buNone/>
            </a:pPr>
            <a:r>
              <a:rPr lang="en-US" sz="4400" b="1" dirty="0">
                <a:solidFill>
                  <a:srgbClr val="000000"/>
                </a:solidFill>
                <a:latin typeface="Tahoma"/>
                <a:ea typeface="Tahoma"/>
                <a:cs typeface="Tahoma"/>
              </a:rPr>
              <a:t>Something will give way.</a:t>
            </a:r>
            <a:endParaRPr lang="en-US" dirty="0"/>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group of people standing in front of a crowd&#10;&#10;Description automatically generated">
            <a:extLst>
              <a:ext uri="{FF2B5EF4-FFF2-40B4-BE49-F238E27FC236}">
                <a16:creationId xmlns:a16="http://schemas.microsoft.com/office/drawing/2014/main" id="{79650782-85E5-4E94-9FAE-D6C2AA3B3786}"/>
              </a:ext>
            </a:extLst>
          </p:cNvPr>
          <p:cNvPicPr>
            <a:picLocks noChangeAspect="1"/>
          </p:cNvPicPr>
          <p:nvPr/>
        </p:nvPicPr>
        <p:blipFill rotWithShape="1">
          <a:blip r:embed="rId6"/>
          <a:srcRect l="19727" t="17237" r="36651" b="31735"/>
          <a:stretch/>
        </p:blipFill>
        <p:spPr>
          <a:xfrm>
            <a:off x="6671036" y="1946275"/>
            <a:ext cx="4530065" cy="4307071"/>
          </a:xfrm>
          <a:prstGeom prst="rect">
            <a:avLst/>
          </a:prstGeom>
        </p:spPr>
      </p:pic>
      <p:sp>
        <p:nvSpPr>
          <p:cNvPr id="3" name="Arrow: Right 2">
            <a:extLst>
              <a:ext uri="{FF2B5EF4-FFF2-40B4-BE49-F238E27FC236}">
                <a16:creationId xmlns:a16="http://schemas.microsoft.com/office/drawing/2014/main" id="{A4C17E37-30F6-42BD-9CCD-54C67C3CE47E}"/>
              </a:ext>
            </a:extLst>
          </p:cNvPr>
          <p:cNvSpPr/>
          <p:nvPr/>
        </p:nvSpPr>
        <p:spPr>
          <a:xfrm rot="18654236">
            <a:off x="7470319" y="4416708"/>
            <a:ext cx="1393246" cy="3309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50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49" y="1946275"/>
            <a:ext cx="7131051"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None/>
            </a:pPr>
            <a:r>
              <a:rPr lang="en-US" altLang="en-US" sz="3200" b="1" dirty="0">
                <a:solidFill>
                  <a:srgbClr val="000000"/>
                </a:solidFill>
                <a:latin typeface="Tahoma"/>
                <a:ea typeface="Tahoma"/>
                <a:cs typeface="Tahoma"/>
              </a:rPr>
              <a:t>A house divided against itself cannot stand. I believe this government cannot endure, permanently half slave and half free. I do not expect the Union to be dissolved -- I do not expect the house to fall -- but I do expect it will cease to be divided. It will become all one thing or all the other.</a:t>
            </a:r>
            <a:endParaRPr lang="en-US" sz="3200" dirty="0"/>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Abraham Lincoln's 'Gettysburg Address' on the 150th Anniversary -- Full  Text - ABC News">
            <a:extLst>
              <a:ext uri="{FF2B5EF4-FFF2-40B4-BE49-F238E27FC236}">
                <a16:creationId xmlns:a16="http://schemas.microsoft.com/office/drawing/2014/main" id="{71D1F15D-6A90-483F-8704-DF30F4A4C9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Abraham Lincoln's 'Gettysburg Address' on the 150th Anniversary -- Full  Text - ABC News">
            <a:extLst>
              <a:ext uri="{FF2B5EF4-FFF2-40B4-BE49-F238E27FC236}">
                <a16:creationId xmlns:a16="http://schemas.microsoft.com/office/drawing/2014/main" id="{A1F13C72-CB34-42E4-BA5E-6BA0979BF13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E2EFC0FE-872A-4CC1-A728-EF83256F0512}"/>
              </a:ext>
            </a:extLst>
          </p:cNvPr>
          <p:cNvPicPr>
            <a:picLocks noChangeAspect="1"/>
          </p:cNvPicPr>
          <p:nvPr/>
        </p:nvPicPr>
        <p:blipFill rotWithShape="1">
          <a:blip r:embed="rId6"/>
          <a:srcRect l="20555" r="22963"/>
          <a:stretch/>
        </p:blipFill>
        <p:spPr>
          <a:xfrm>
            <a:off x="8108949" y="1946275"/>
            <a:ext cx="3086846" cy="4098926"/>
          </a:xfrm>
          <a:prstGeom prst="rect">
            <a:avLst/>
          </a:prstGeom>
        </p:spPr>
      </p:pic>
    </p:spTree>
    <p:extLst>
      <p:ext uri="{BB962C8B-B14F-4D97-AF65-F5344CB8AC3E}">
        <p14:creationId xmlns:p14="http://schemas.microsoft.com/office/powerpoint/2010/main" val="40273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Mark 3:27</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dirty="0">
                <a:solidFill>
                  <a:schemeClr val="bg1"/>
                </a:solidFill>
                <a:latin typeface="Tahoma"/>
                <a:ea typeface="Tahoma"/>
                <a:cs typeface="Tahoma"/>
              </a:rPr>
              <a:t>27 But no one can enter a strong man's house and plunder his goods, unless he first binds the strong man. Then indeed he may plunder his house.</a:t>
            </a:r>
          </a:p>
        </p:txBody>
      </p:sp>
    </p:spTree>
    <p:extLst>
      <p:ext uri="{BB962C8B-B14F-4D97-AF65-F5344CB8AC3E}">
        <p14:creationId xmlns:p14="http://schemas.microsoft.com/office/powerpoint/2010/main" val="4199627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John 12:30-31</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dirty="0">
                <a:solidFill>
                  <a:schemeClr val="bg1"/>
                </a:solidFill>
                <a:latin typeface="Tahoma"/>
                <a:ea typeface="Tahoma"/>
                <a:cs typeface="Tahoma"/>
              </a:rPr>
              <a:t>Jesus answered, This voice has come for your sake, not mine. Now is the judgment of this world; now will the </a:t>
            </a:r>
            <a:r>
              <a:rPr lang="en-US" altLang="en-US" sz="4400" b="1" dirty="0">
                <a:solidFill>
                  <a:srgbClr val="FF0000"/>
                </a:solidFill>
                <a:latin typeface="Tahoma"/>
                <a:ea typeface="Tahoma"/>
                <a:cs typeface="Tahoma"/>
              </a:rPr>
              <a:t>ruler of this world </a:t>
            </a:r>
            <a:r>
              <a:rPr lang="en-US" altLang="en-US" sz="4400" b="1" dirty="0">
                <a:solidFill>
                  <a:schemeClr val="bg1"/>
                </a:solidFill>
                <a:latin typeface="Tahoma"/>
                <a:ea typeface="Tahoma"/>
                <a:cs typeface="Tahoma"/>
              </a:rPr>
              <a:t>be cast out.</a:t>
            </a:r>
          </a:p>
        </p:txBody>
      </p:sp>
    </p:spTree>
    <p:extLst>
      <p:ext uri="{BB962C8B-B14F-4D97-AF65-F5344CB8AC3E}">
        <p14:creationId xmlns:p14="http://schemas.microsoft.com/office/powerpoint/2010/main" val="4093378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Colossians 2:15</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dirty="0">
                <a:solidFill>
                  <a:schemeClr val="bg1"/>
                </a:solidFill>
                <a:latin typeface="Tahoma"/>
                <a:ea typeface="Tahoma"/>
                <a:cs typeface="Tahoma"/>
              </a:rPr>
              <a:t> And having </a:t>
            </a:r>
            <a:r>
              <a:rPr lang="en-US" altLang="en-US" sz="4400" b="1" dirty="0">
                <a:solidFill>
                  <a:srgbClr val="FF0000"/>
                </a:solidFill>
                <a:latin typeface="Tahoma"/>
                <a:ea typeface="Tahoma"/>
                <a:cs typeface="Tahoma"/>
              </a:rPr>
              <a:t>disarmed</a:t>
            </a:r>
            <a:r>
              <a:rPr lang="en-US" altLang="en-US" sz="4400" b="1" dirty="0">
                <a:solidFill>
                  <a:schemeClr val="bg1"/>
                </a:solidFill>
                <a:latin typeface="Tahoma"/>
                <a:ea typeface="Tahoma"/>
                <a:cs typeface="Tahoma"/>
              </a:rPr>
              <a:t> the powers and authorities, he made a </a:t>
            </a:r>
            <a:r>
              <a:rPr lang="en-US" altLang="en-US" sz="4400" b="1" dirty="0">
                <a:solidFill>
                  <a:srgbClr val="FF0000"/>
                </a:solidFill>
                <a:latin typeface="Tahoma"/>
                <a:ea typeface="Tahoma"/>
                <a:cs typeface="Tahoma"/>
              </a:rPr>
              <a:t>public spectacle </a:t>
            </a:r>
            <a:r>
              <a:rPr lang="en-US" altLang="en-US" sz="4400" b="1" dirty="0">
                <a:solidFill>
                  <a:schemeClr val="bg1"/>
                </a:solidFill>
                <a:latin typeface="Tahoma"/>
                <a:ea typeface="Tahoma"/>
                <a:cs typeface="Tahoma"/>
              </a:rPr>
              <a:t>of them, </a:t>
            </a:r>
            <a:r>
              <a:rPr lang="en-US" altLang="en-US" sz="4400" b="1" dirty="0">
                <a:solidFill>
                  <a:srgbClr val="FF0000"/>
                </a:solidFill>
                <a:latin typeface="Tahoma"/>
                <a:ea typeface="Tahoma"/>
                <a:cs typeface="Tahoma"/>
              </a:rPr>
              <a:t>triumphing</a:t>
            </a:r>
            <a:r>
              <a:rPr lang="en-US" altLang="en-US" sz="4400" b="1" dirty="0">
                <a:solidFill>
                  <a:schemeClr val="bg1"/>
                </a:solidFill>
                <a:latin typeface="Tahoma"/>
                <a:ea typeface="Tahoma"/>
                <a:cs typeface="Tahoma"/>
              </a:rPr>
              <a:t> over them by the cross.</a:t>
            </a:r>
          </a:p>
        </p:txBody>
      </p:sp>
    </p:spTree>
    <p:extLst>
      <p:ext uri="{BB962C8B-B14F-4D97-AF65-F5344CB8AC3E}">
        <p14:creationId xmlns:p14="http://schemas.microsoft.com/office/powerpoint/2010/main" val="2768466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50" y="1946275"/>
            <a:ext cx="111855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dirty="0">
                <a:solidFill>
                  <a:srgbClr val="00B050"/>
                </a:solidFill>
                <a:latin typeface="Tahoma" panose="020B0604030504040204" pitchFamily="34" charset="0"/>
                <a:cs typeface="Tahoma" panose="020B0604030504040204" pitchFamily="34" charset="0"/>
              </a:rPr>
              <a:t>Parables</a:t>
            </a:r>
            <a:r>
              <a:rPr lang="en-US" altLang="en-US" sz="4400" b="1" dirty="0">
                <a:solidFill>
                  <a:srgbClr val="000000"/>
                </a:solidFill>
                <a:latin typeface="Tahoma" panose="020B0604030504040204" pitchFamily="34" charset="0"/>
                <a:cs typeface="Tahoma" panose="020B0604030504040204" pitchFamily="34" charset="0"/>
              </a:rPr>
              <a:t>: Stories Jesus uses to teach some and confuse others.</a:t>
            </a:r>
          </a:p>
          <a:p>
            <a:pPr algn="ctr" eaLnBrk="1" hangingPunct="1">
              <a:lnSpc>
                <a:spcPct val="100000"/>
              </a:lnSpc>
              <a:spcBef>
                <a:spcPct val="0"/>
              </a:spcBef>
              <a:buFontTx/>
              <a:buNone/>
            </a:pPr>
            <a:endParaRPr lang="en-US" altLang="en-US" sz="4400" b="1" dirty="0">
              <a:solidFill>
                <a:srgbClr val="000000"/>
              </a:solidFill>
              <a:latin typeface="Tahoma" panose="020B0604030504040204" pitchFamily="34" charset="0"/>
              <a:cs typeface="Tahoma" panose="020B0604030504040204" pitchFamily="34" charset="0"/>
            </a:endParaRPr>
          </a:p>
          <a:p>
            <a:pPr algn="ctr" eaLnBrk="1" hangingPunct="1">
              <a:lnSpc>
                <a:spcPct val="100000"/>
              </a:lnSpc>
              <a:spcBef>
                <a:spcPct val="0"/>
              </a:spcBef>
              <a:buFontTx/>
              <a:buNone/>
            </a:pPr>
            <a:r>
              <a:rPr lang="en-US" altLang="en-US" sz="4400" b="1" dirty="0">
                <a:solidFill>
                  <a:srgbClr val="000000"/>
                </a:solidFill>
                <a:latin typeface="Tahoma" panose="020B0604030504040204" pitchFamily="34" charset="0"/>
                <a:cs typeface="Tahoma" panose="020B0604030504040204" pitchFamily="34" charset="0"/>
              </a:rPr>
              <a:t>The Lamp, New Cloth/Old Garment, The Sower, The Mustard Seed, The Good Samaritan, Prodigal Son </a:t>
            </a:r>
            <a:endParaRPr lang="en-US" altLang="en-US" sz="6000" b="1" dirty="0">
              <a:solidFill>
                <a:srgbClr val="000000"/>
              </a:solidFill>
              <a:latin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416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50" y="1946275"/>
            <a:ext cx="111855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a:solidFill>
                  <a:srgbClr val="000000"/>
                </a:solidFill>
                <a:latin typeface="Tahoma" panose="020B0604030504040204" pitchFamily="34" charset="0"/>
                <a:cs typeface="Tahoma" panose="020B0604030504040204" pitchFamily="34" charset="0"/>
              </a:rPr>
              <a:t>The key to parables is often to find </a:t>
            </a:r>
            <a:r>
              <a:rPr lang="en-US" altLang="en-US" sz="4400" b="1">
                <a:solidFill>
                  <a:srgbClr val="C00000"/>
                </a:solidFill>
                <a:latin typeface="Tahoma" panose="020B0604030504040204" pitchFamily="34" charset="0"/>
                <a:cs typeface="Tahoma" panose="020B0604030504040204" pitchFamily="34" charset="0"/>
              </a:rPr>
              <a:t>Jesus</a:t>
            </a:r>
            <a:r>
              <a:rPr lang="en-US" altLang="en-US" sz="4400" b="1">
                <a:solidFill>
                  <a:srgbClr val="000000"/>
                </a:solidFill>
                <a:latin typeface="Tahoma" panose="020B0604030504040204" pitchFamily="34" charset="0"/>
                <a:cs typeface="Tahoma" panose="020B0604030504040204" pitchFamily="34" charset="0"/>
              </a:rPr>
              <a:t> in the parable before you find </a:t>
            </a:r>
            <a:r>
              <a:rPr lang="en-US" altLang="en-US" sz="4400" b="1">
                <a:solidFill>
                  <a:srgbClr val="C00000"/>
                </a:solidFill>
                <a:latin typeface="Tahoma" panose="020B0604030504040204" pitchFamily="34" charset="0"/>
                <a:cs typeface="Tahoma" panose="020B0604030504040204" pitchFamily="34" charset="0"/>
              </a:rPr>
              <a:t>yourself</a:t>
            </a:r>
            <a:r>
              <a:rPr lang="en-US" altLang="en-US" sz="4400" b="1">
                <a:solidFill>
                  <a:srgbClr val="000000"/>
                </a:solidFill>
                <a:latin typeface="Tahoma" panose="020B0604030504040204" pitchFamily="34" charset="0"/>
                <a:cs typeface="Tahoma" panose="020B0604030504040204" pitchFamily="34" charset="0"/>
              </a:rPr>
              <a:t>.</a:t>
            </a: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656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83F5A4C1-D286-44B1-A569-8FB9C4C11E25}"/>
              </a:ext>
            </a:extLst>
          </p:cNvPr>
          <p:cNvSpPr txBox="1">
            <a:spLocks noChangeArrowheads="1"/>
          </p:cNvSpPr>
          <p:nvPr/>
        </p:nvSpPr>
        <p:spPr bwMode="auto">
          <a:xfrm>
            <a:off x="87313" y="4360863"/>
            <a:ext cx="12017375" cy="830262"/>
          </a:xfrm>
          <a:prstGeom prst="rect">
            <a:avLst/>
          </a:prstGeom>
          <a:gradFill rotWithShape="0">
            <a:gsLst>
              <a:gs pos="0">
                <a:srgbClr val="CBBAA8"/>
              </a:gs>
              <a:gs pos="0">
                <a:srgbClr val="B9BBC3"/>
              </a:gs>
              <a:gs pos="16000">
                <a:schemeClr val="bg1"/>
              </a:gs>
              <a:gs pos="100000">
                <a:srgbClr val="3A2912"/>
              </a:gs>
            </a:gsLst>
            <a:lin ang="5400000" scaled="1"/>
          </a:gradFill>
          <a:ln>
            <a:noFill/>
          </a:ln>
        </p:spPr>
        <p:txBody>
          <a:bodyPr>
            <a:spAutoFit/>
          </a:bodyPr>
          <a:lstStyle>
            <a:lvl1pPr marL="685800" indent="-6858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 typeface="Wingdings" panose="05000000000000000000" pitchFamily="2" charset="2"/>
              <a:buChar char="v"/>
              <a:defRPr/>
            </a:pPr>
            <a:r>
              <a:rPr lang="en-US" altLang="en-US" sz="4800">
                <a:solidFill>
                  <a:srgbClr val="FFFFFF"/>
                </a:solidFill>
                <a:effectLst>
                  <a:outerShdw blurRad="38100" dist="38100" dir="2700000" algn="tl">
                    <a:srgbClr val="000000">
                      <a:alpha val="43137"/>
                    </a:srgbClr>
                  </a:outerShdw>
                </a:effectLst>
              </a:rPr>
              <a:t>Jesus came to crush the devil.</a:t>
            </a:r>
          </a:p>
        </p:txBody>
      </p:sp>
      <p:sp>
        <p:nvSpPr>
          <p:cNvPr id="7" name="Rectangle 6">
            <a:extLst>
              <a:ext uri="{FF2B5EF4-FFF2-40B4-BE49-F238E27FC236}">
                <a16:creationId xmlns:a16="http://schemas.microsoft.com/office/drawing/2014/main" id="{BC503592-994B-4069-ACE0-87BF634A3357}"/>
              </a:ext>
            </a:extLst>
          </p:cNvPr>
          <p:cNvSpPr/>
          <p:nvPr/>
        </p:nvSpPr>
        <p:spPr>
          <a:xfrm>
            <a:off x="0" y="71438"/>
            <a:ext cx="12103100" cy="669925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close up of a sign&#10;&#10;Description automatically generated">
            <a:extLst>
              <a:ext uri="{FF2B5EF4-FFF2-40B4-BE49-F238E27FC236}">
                <a16:creationId xmlns:a16="http://schemas.microsoft.com/office/drawing/2014/main" id="{FEBDE68E-D290-4025-974E-F224375C5CD0}"/>
              </a:ext>
            </a:extLst>
          </p:cNvPr>
          <p:cNvPicPr>
            <a:picLocks noChangeAspect="1"/>
          </p:cNvPicPr>
          <p:nvPr/>
        </p:nvPicPr>
        <p:blipFill>
          <a:blip r:embed="rId3"/>
          <a:stretch>
            <a:fillRect/>
          </a:stretch>
        </p:blipFill>
        <p:spPr>
          <a:xfrm>
            <a:off x="-40943" y="71438"/>
            <a:ext cx="5389873" cy="2944478"/>
          </a:xfrm>
          <a:prstGeom prst="rect">
            <a:avLst/>
          </a:prstGeom>
          <a:effectLst>
            <a:softEdge rad="88900"/>
          </a:effectLst>
        </p:spPr>
      </p:pic>
      <p:pic>
        <p:nvPicPr>
          <p:cNvPr id="14341" name="Picture 14" descr="A picture containing drawing&#10;&#10;Description automatically generated">
            <a:extLst>
              <a:ext uri="{FF2B5EF4-FFF2-40B4-BE49-F238E27FC236}">
                <a16:creationId xmlns:a16="http://schemas.microsoft.com/office/drawing/2014/main" id="{219E5E9B-DEF9-43BA-A3A6-7F1AA69BEBE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a:solidFill>
                  <a:prstClr val="white"/>
                </a:solidFill>
                <a:effectLst>
                  <a:outerShdw blurRad="38100" dist="38100" dir="2700000" algn="tl">
                    <a:srgbClr val="000000">
                      <a:alpha val="43137"/>
                    </a:srgbClr>
                  </a:outerShdw>
                </a:effectLst>
              </a:rPr>
              <a:t>1 John 3:8</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dirty="0">
                <a:solidFill>
                  <a:schemeClr val="bg1"/>
                </a:solidFill>
                <a:latin typeface="Tahoma"/>
                <a:ea typeface="Tahoma"/>
                <a:cs typeface="Tahoma"/>
              </a:rPr>
              <a:t>The one who does what is sinful is of the devil, because the devil has been sinning from the beginning. The reason the Son of God appeared was to </a:t>
            </a:r>
            <a:r>
              <a:rPr lang="en-US" altLang="en-US" sz="4400" b="1" dirty="0">
                <a:solidFill>
                  <a:srgbClr val="FF0000"/>
                </a:solidFill>
                <a:latin typeface="Tahoma"/>
                <a:ea typeface="Tahoma"/>
                <a:cs typeface="Tahoma"/>
              </a:rPr>
              <a:t>destroy the devil’s work</a:t>
            </a:r>
            <a:r>
              <a:rPr lang="en-US" altLang="en-US" sz="4400" b="1" dirty="0">
                <a:solidFill>
                  <a:schemeClr val="bg1"/>
                </a:solidFill>
                <a:latin typeface="Tahoma"/>
                <a:ea typeface="Tahoma"/>
                <a:cs typeface="Tahoma"/>
              </a:rPr>
              <a:t>.</a:t>
            </a:r>
          </a:p>
        </p:txBody>
      </p:sp>
    </p:spTree>
    <p:extLst>
      <p:ext uri="{BB962C8B-B14F-4D97-AF65-F5344CB8AC3E}">
        <p14:creationId xmlns:p14="http://schemas.microsoft.com/office/powerpoint/2010/main" val="409145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a:solidFill>
                  <a:prstClr val="white"/>
                </a:solidFill>
                <a:effectLst>
                  <a:outerShdw blurRad="38100" dist="38100" dir="2700000" algn="tl">
                    <a:srgbClr val="000000">
                      <a:alpha val="43137"/>
                    </a:srgbClr>
                  </a:outerShdw>
                </a:effectLst>
              </a:rPr>
              <a:t>Psalm 119:97-100</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Oh how I love your law!</a:t>
            </a:r>
          </a:p>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    It is my meditation all the day.  Your commandment makes me wiser than my enemies,  for it is ever with me.</a:t>
            </a:r>
          </a:p>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 I have more understanding than all my teachers, for your testimonies are my meditation.  I understand more than the age,  for I keep your precepts.</a:t>
            </a:r>
            <a:endParaRPr lang="en-US" altLang="en-US" sz="3600" b="1">
              <a:solidFill>
                <a:srgbClr val="9D3605"/>
              </a:solidFill>
              <a:latin typeface="Tahoma" panose="020B0604030504040204" pitchFamily="34" charset="0"/>
              <a:cs typeface="Tahom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a:solidFill>
                  <a:prstClr val="white"/>
                </a:solidFill>
                <a:effectLst>
                  <a:outerShdw blurRad="38100" dist="38100" dir="2700000" algn="tl">
                    <a:srgbClr val="000000">
                      <a:alpha val="43137"/>
                    </a:srgbClr>
                  </a:outerShdw>
                </a:effectLst>
              </a:rPr>
              <a:t>Mark 1:12-13</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dirty="0">
                <a:solidFill>
                  <a:schemeClr val="bg1"/>
                </a:solidFill>
                <a:latin typeface="Tahoma"/>
                <a:ea typeface="Tahoma"/>
                <a:cs typeface="Tahoma"/>
              </a:rPr>
              <a:t>12 The Spirit immediately drove him out into the wilderness. 13 And he was in the wilderness forty days, being </a:t>
            </a:r>
            <a:r>
              <a:rPr lang="en-US" altLang="en-US" sz="4400" b="1" dirty="0">
                <a:solidFill>
                  <a:srgbClr val="C00000"/>
                </a:solidFill>
                <a:latin typeface="Tahoma"/>
                <a:ea typeface="Tahoma"/>
                <a:cs typeface="Tahoma"/>
              </a:rPr>
              <a:t>tempted</a:t>
            </a:r>
            <a:r>
              <a:rPr lang="en-US" altLang="en-US" sz="4400" b="1" dirty="0">
                <a:solidFill>
                  <a:schemeClr val="bg1"/>
                </a:solidFill>
                <a:latin typeface="Tahoma"/>
                <a:ea typeface="Tahoma"/>
                <a:cs typeface="Tahoma"/>
              </a:rPr>
              <a:t> by Satan. And he was with the wild animals, and the angels were ministering to him.</a:t>
            </a:r>
          </a:p>
        </p:txBody>
      </p:sp>
    </p:spTree>
    <p:extLst>
      <p:ext uri="{BB962C8B-B14F-4D97-AF65-F5344CB8AC3E}">
        <p14:creationId xmlns:p14="http://schemas.microsoft.com/office/powerpoint/2010/main" val="336807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a:solidFill>
                  <a:prstClr val="white"/>
                </a:solidFill>
                <a:effectLst>
                  <a:outerShdw blurRad="38100" dist="38100" dir="2700000" algn="tl">
                    <a:srgbClr val="000000">
                      <a:alpha val="43137"/>
                    </a:srgbClr>
                  </a:outerShdw>
                </a:effectLst>
              </a:rPr>
              <a:t>Mark 3:24-26</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000" b="1" dirty="0">
                <a:solidFill>
                  <a:schemeClr val="bg1"/>
                </a:solidFill>
                <a:latin typeface="Tahoma"/>
                <a:ea typeface="Tahoma"/>
                <a:cs typeface="Tahoma"/>
              </a:rPr>
              <a:t>24 If a </a:t>
            </a:r>
            <a:r>
              <a:rPr lang="en-US" altLang="en-US" sz="4000" b="1" dirty="0">
                <a:solidFill>
                  <a:srgbClr val="C00000"/>
                </a:solidFill>
                <a:latin typeface="Tahoma"/>
                <a:ea typeface="Tahoma"/>
                <a:cs typeface="Tahoma"/>
              </a:rPr>
              <a:t>kingdom</a:t>
            </a:r>
            <a:r>
              <a:rPr lang="en-US" altLang="en-US" sz="4000" b="1" dirty="0">
                <a:solidFill>
                  <a:schemeClr val="bg1"/>
                </a:solidFill>
                <a:latin typeface="Tahoma"/>
                <a:ea typeface="Tahoma"/>
                <a:cs typeface="Tahoma"/>
              </a:rPr>
              <a:t> is divided against itself, that </a:t>
            </a:r>
            <a:r>
              <a:rPr lang="en-US" altLang="en-US" sz="4000" b="1" dirty="0">
                <a:solidFill>
                  <a:srgbClr val="C00000"/>
                </a:solidFill>
                <a:latin typeface="Tahoma"/>
                <a:ea typeface="Tahoma"/>
                <a:cs typeface="Tahoma"/>
              </a:rPr>
              <a:t>kingdom</a:t>
            </a:r>
            <a:r>
              <a:rPr lang="en-US" altLang="en-US" sz="4000" b="1" dirty="0">
                <a:solidFill>
                  <a:schemeClr val="bg1"/>
                </a:solidFill>
                <a:latin typeface="Tahoma"/>
                <a:ea typeface="Tahoma"/>
                <a:cs typeface="Tahoma"/>
              </a:rPr>
              <a:t> cannot stand. 25 And if a </a:t>
            </a:r>
            <a:r>
              <a:rPr lang="en-US" altLang="en-US" sz="4000" b="1" dirty="0">
                <a:solidFill>
                  <a:srgbClr val="C00000"/>
                </a:solidFill>
                <a:latin typeface="Tahoma"/>
                <a:ea typeface="Tahoma"/>
                <a:cs typeface="Tahoma"/>
              </a:rPr>
              <a:t>house</a:t>
            </a:r>
            <a:r>
              <a:rPr lang="en-US" altLang="en-US" sz="4000" b="1" dirty="0">
                <a:solidFill>
                  <a:schemeClr val="bg1"/>
                </a:solidFill>
                <a:latin typeface="Tahoma"/>
                <a:ea typeface="Tahoma"/>
                <a:cs typeface="Tahoma"/>
              </a:rPr>
              <a:t> is divided against itself, that </a:t>
            </a:r>
            <a:r>
              <a:rPr lang="en-US" altLang="en-US" sz="4000" b="1" dirty="0">
                <a:solidFill>
                  <a:srgbClr val="C00000"/>
                </a:solidFill>
                <a:latin typeface="Tahoma"/>
                <a:ea typeface="Tahoma"/>
                <a:cs typeface="Tahoma"/>
              </a:rPr>
              <a:t>house</a:t>
            </a:r>
            <a:r>
              <a:rPr lang="en-US" altLang="en-US" sz="4000" b="1" dirty="0">
                <a:solidFill>
                  <a:schemeClr val="bg1"/>
                </a:solidFill>
                <a:latin typeface="Tahoma"/>
                <a:ea typeface="Tahoma"/>
                <a:cs typeface="Tahoma"/>
              </a:rPr>
              <a:t> will not be able to stand. 26 And if Satan has risen up against himself and is divided, he cannot stand, but is coming to an end. </a:t>
            </a:r>
          </a:p>
        </p:txBody>
      </p:sp>
    </p:spTree>
    <p:extLst>
      <p:ext uri="{BB962C8B-B14F-4D97-AF65-F5344CB8AC3E}">
        <p14:creationId xmlns:p14="http://schemas.microsoft.com/office/powerpoint/2010/main" val="1668441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a:solidFill>
                  <a:prstClr val="white"/>
                </a:solidFill>
                <a:effectLst>
                  <a:outerShdw blurRad="38100" dist="38100" dir="2700000" algn="tl">
                    <a:srgbClr val="000000">
                      <a:alpha val="43137"/>
                    </a:srgbClr>
                  </a:outerShdw>
                </a:effectLst>
              </a:rPr>
              <a:t>Mark 1:15</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dirty="0">
                <a:solidFill>
                  <a:schemeClr val="bg1"/>
                </a:solidFill>
                <a:latin typeface="Tahoma"/>
                <a:ea typeface="Tahoma"/>
                <a:cs typeface="Tahoma"/>
              </a:rPr>
              <a:t>“The time is fulfilled, and the </a:t>
            </a:r>
            <a:r>
              <a:rPr lang="en-US" altLang="en-US" sz="4400" b="1" dirty="0">
                <a:solidFill>
                  <a:srgbClr val="C00000"/>
                </a:solidFill>
                <a:latin typeface="Tahoma"/>
                <a:ea typeface="Tahoma"/>
                <a:cs typeface="Tahoma"/>
              </a:rPr>
              <a:t>kingdom</a:t>
            </a:r>
            <a:r>
              <a:rPr lang="en-US" altLang="en-US" sz="4400" b="1" dirty="0">
                <a:solidFill>
                  <a:schemeClr val="bg1"/>
                </a:solidFill>
                <a:latin typeface="Tahoma"/>
                <a:ea typeface="Tahoma"/>
                <a:cs typeface="Tahoma"/>
              </a:rPr>
              <a:t> of God is at hand; repent and believe in the gospel.”</a:t>
            </a:r>
          </a:p>
        </p:txBody>
      </p:sp>
    </p:spTree>
    <p:extLst>
      <p:ext uri="{BB962C8B-B14F-4D97-AF65-F5344CB8AC3E}">
        <p14:creationId xmlns:p14="http://schemas.microsoft.com/office/powerpoint/2010/main" val="4218713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49" y="1946275"/>
            <a:ext cx="11110383"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None/>
            </a:pPr>
            <a:r>
              <a:rPr lang="en-US" altLang="en-US" sz="4400" b="1">
                <a:solidFill>
                  <a:srgbClr val="000000"/>
                </a:solidFill>
                <a:latin typeface="Tahoma"/>
                <a:ea typeface="Tahoma"/>
                <a:cs typeface="Tahoma"/>
              </a:rPr>
              <a:t>The battle with Satan isn’t over in Mark 1 or Mark 3 (Jesus will end up sacrificing his life to establish the kingdom fully), but a decisive blow has already been dealt.</a:t>
            </a:r>
            <a:endParaRPr lang="en-US"/>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25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49" y="4923871"/>
            <a:ext cx="11110383" cy="150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None/>
            </a:pPr>
            <a:r>
              <a:rPr lang="en-US" altLang="en-US" sz="3000" b="1" dirty="0">
                <a:solidFill>
                  <a:srgbClr val="000000"/>
                </a:solidFill>
                <a:latin typeface="Tahoma"/>
                <a:ea typeface="Tahoma"/>
                <a:cs typeface="Tahoma"/>
              </a:rPr>
              <a:t>“In God’s War with Satan's evils, </a:t>
            </a:r>
            <a:r>
              <a:rPr lang="en-US" altLang="en-US" sz="3000" b="1" dirty="0">
                <a:solidFill>
                  <a:srgbClr val="FF0000"/>
                </a:solidFill>
                <a:latin typeface="Tahoma"/>
                <a:ea typeface="Tahoma"/>
                <a:cs typeface="Tahoma"/>
              </a:rPr>
              <a:t>D-Day</a:t>
            </a:r>
            <a:r>
              <a:rPr lang="en-US" altLang="en-US" sz="3000" b="1" dirty="0">
                <a:solidFill>
                  <a:srgbClr val="000000"/>
                </a:solidFill>
                <a:latin typeface="Tahoma"/>
                <a:ea typeface="Tahoma"/>
                <a:cs typeface="Tahoma"/>
              </a:rPr>
              <a:t>, occurred with the death and resurrection of Christ. Ultimate victory is now assured; yet the fight rages on until </a:t>
            </a:r>
            <a:r>
              <a:rPr lang="en-US" altLang="en-US" sz="3000" b="1" dirty="0">
                <a:solidFill>
                  <a:srgbClr val="FF0000"/>
                </a:solidFill>
                <a:latin typeface="Tahoma"/>
                <a:ea typeface="Tahoma"/>
                <a:cs typeface="Tahoma"/>
              </a:rPr>
              <a:t>V-E day</a:t>
            </a:r>
            <a:r>
              <a:rPr lang="en-US" altLang="en-US" sz="3000" b="1" dirty="0">
                <a:solidFill>
                  <a:srgbClr val="000000"/>
                </a:solidFill>
                <a:latin typeface="Tahoma"/>
                <a:ea typeface="Tahoma"/>
                <a:cs typeface="Tahoma"/>
              </a:rPr>
              <a:t>, the glorious return of Christ.” – Ken Blue</a:t>
            </a:r>
            <a:endParaRPr lang="en-US" sz="3000" dirty="0"/>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E7D984D-EDCB-4330-8DC0-D90D9877D1D3}"/>
              </a:ext>
            </a:extLst>
          </p:cNvPr>
          <p:cNvPicPr>
            <a:picLocks noChangeAspect="1"/>
          </p:cNvPicPr>
          <p:nvPr/>
        </p:nvPicPr>
        <p:blipFill rotWithShape="1">
          <a:blip r:embed="rId6"/>
          <a:srcRect l="10469" t="27161" r="30861" b="32433"/>
          <a:stretch/>
        </p:blipFill>
        <p:spPr>
          <a:xfrm>
            <a:off x="488949" y="1762284"/>
            <a:ext cx="5156178" cy="2858374"/>
          </a:xfrm>
          <a:prstGeom prst="rect">
            <a:avLst/>
          </a:prstGeom>
        </p:spPr>
      </p:pic>
      <p:pic>
        <p:nvPicPr>
          <p:cNvPr id="3" name="Picture 2">
            <a:extLst>
              <a:ext uri="{FF2B5EF4-FFF2-40B4-BE49-F238E27FC236}">
                <a16:creationId xmlns:a16="http://schemas.microsoft.com/office/drawing/2014/main" id="{11B2E39A-C352-4B32-9BCA-D3B0CF9B7E26}"/>
              </a:ext>
            </a:extLst>
          </p:cNvPr>
          <p:cNvPicPr>
            <a:picLocks noChangeAspect="1"/>
          </p:cNvPicPr>
          <p:nvPr/>
        </p:nvPicPr>
        <p:blipFill>
          <a:blip r:embed="rId7"/>
          <a:stretch>
            <a:fillRect/>
          </a:stretch>
        </p:blipFill>
        <p:spPr>
          <a:xfrm>
            <a:off x="6517778" y="1762284"/>
            <a:ext cx="5081554" cy="2858374"/>
          </a:xfrm>
          <a:prstGeom prst="rect">
            <a:avLst/>
          </a:prstGeom>
        </p:spPr>
      </p:pic>
    </p:spTree>
    <p:extLst>
      <p:ext uri="{BB962C8B-B14F-4D97-AF65-F5344CB8AC3E}">
        <p14:creationId xmlns:p14="http://schemas.microsoft.com/office/powerpoint/2010/main" val="2780942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278EEEC9-4AF0-4450-8DFD-A8762B8E3B2B}"/>
              </a:ext>
            </a:extLst>
          </p:cNvPr>
          <p:cNvSpPr txBox="1">
            <a:spLocks noChangeArrowheads="1"/>
          </p:cNvSpPr>
          <p:nvPr/>
        </p:nvSpPr>
        <p:spPr bwMode="auto">
          <a:xfrm>
            <a:off x="87313" y="4360863"/>
            <a:ext cx="12017375" cy="830262"/>
          </a:xfrm>
          <a:prstGeom prst="rect">
            <a:avLst/>
          </a:prstGeom>
          <a:gradFill rotWithShape="0">
            <a:gsLst>
              <a:gs pos="0">
                <a:srgbClr val="CBBAA8"/>
              </a:gs>
              <a:gs pos="0">
                <a:srgbClr val="B9BBC3"/>
              </a:gs>
              <a:gs pos="16000">
                <a:schemeClr val="bg1"/>
              </a:gs>
              <a:gs pos="100000">
                <a:srgbClr val="3A2912"/>
              </a:gs>
            </a:gsLst>
            <a:lin ang="5400000" scaled="1"/>
          </a:gradFill>
          <a:ln>
            <a:noFill/>
          </a:ln>
        </p:spPr>
        <p:txBody>
          <a:bodyPr>
            <a:spAutoFit/>
          </a:bodyPr>
          <a:lstStyle>
            <a:lvl1pPr marL="685800" indent="-6858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 typeface="Wingdings" panose="05000000000000000000" pitchFamily="2" charset="2"/>
              <a:buChar char="v"/>
              <a:defRPr/>
            </a:pPr>
            <a:r>
              <a:rPr lang="en-US" altLang="en-US" sz="4800">
                <a:solidFill>
                  <a:srgbClr val="FFFFFF"/>
                </a:solidFill>
                <a:effectLst>
                  <a:outerShdw blurRad="38100" dist="38100" dir="2700000" algn="tl">
                    <a:srgbClr val="000000">
                      <a:alpha val="43137"/>
                    </a:srgbClr>
                  </a:outerShdw>
                </a:effectLst>
              </a:rPr>
              <a:t>Jesus can forgive your sin.</a:t>
            </a:r>
          </a:p>
        </p:txBody>
      </p:sp>
      <p:sp>
        <p:nvSpPr>
          <p:cNvPr id="7" name="Rectangle 6">
            <a:extLst>
              <a:ext uri="{FF2B5EF4-FFF2-40B4-BE49-F238E27FC236}">
                <a16:creationId xmlns:a16="http://schemas.microsoft.com/office/drawing/2014/main" id="{82B33E34-2D74-4CDA-94A3-E14E58104B4F}"/>
              </a:ext>
            </a:extLst>
          </p:cNvPr>
          <p:cNvSpPr/>
          <p:nvPr/>
        </p:nvSpPr>
        <p:spPr>
          <a:xfrm>
            <a:off x="0" y="71438"/>
            <a:ext cx="12103100" cy="669925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close up of a sign&#10;&#10;Description automatically generated">
            <a:extLst>
              <a:ext uri="{FF2B5EF4-FFF2-40B4-BE49-F238E27FC236}">
                <a16:creationId xmlns:a16="http://schemas.microsoft.com/office/drawing/2014/main" id="{D49DF513-0CF8-4182-BB32-2B87055AC092}"/>
              </a:ext>
            </a:extLst>
          </p:cNvPr>
          <p:cNvPicPr>
            <a:picLocks noChangeAspect="1"/>
          </p:cNvPicPr>
          <p:nvPr/>
        </p:nvPicPr>
        <p:blipFill>
          <a:blip r:embed="rId3"/>
          <a:stretch>
            <a:fillRect/>
          </a:stretch>
        </p:blipFill>
        <p:spPr>
          <a:xfrm>
            <a:off x="-40943" y="71438"/>
            <a:ext cx="5389873" cy="2944478"/>
          </a:xfrm>
          <a:prstGeom prst="rect">
            <a:avLst/>
          </a:prstGeom>
          <a:effectLst>
            <a:softEdge rad="88900"/>
          </a:effectLst>
        </p:spPr>
      </p:pic>
      <p:sp>
        <p:nvSpPr>
          <p:cNvPr id="15365" name="TextBox 3">
            <a:extLst>
              <a:ext uri="{FF2B5EF4-FFF2-40B4-BE49-F238E27FC236}">
                <a16:creationId xmlns:a16="http://schemas.microsoft.com/office/drawing/2014/main" id="{3F6F6C0A-30D8-4231-8E4E-5519F4CD2C3E}"/>
              </a:ext>
            </a:extLst>
          </p:cNvPr>
          <p:cNvSpPr txBox="1">
            <a:spLocks noChangeArrowheads="1"/>
          </p:cNvSpPr>
          <p:nvPr/>
        </p:nvSpPr>
        <p:spPr bwMode="auto">
          <a:xfrm>
            <a:off x="5505450" y="136525"/>
            <a:ext cx="6610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pPr>
            <a:r>
              <a:rPr lang="en-US" altLang="en-US" sz="3600">
                <a:solidFill>
                  <a:schemeClr val="bg1"/>
                </a:solidFill>
              </a:rPr>
              <a:t>Jesus came to crush the devil.</a:t>
            </a:r>
          </a:p>
        </p:txBody>
      </p:sp>
      <p:pic>
        <p:nvPicPr>
          <p:cNvPr id="15366" name="Picture 14" descr="A picture containing drawing&#10;&#10;Description automatically generated">
            <a:extLst>
              <a:ext uri="{FF2B5EF4-FFF2-40B4-BE49-F238E27FC236}">
                <a16:creationId xmlns:a16="http://schemas.microsoft.com/office/drawing/2014/main" id="{E60F877E-7C77-4433-9041-9C676268A9B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49" y="1946275"/>
            <a:ext cx="11110383"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None/>
            </a:pPr>
            <a:r>
              <a:rPr lang="en-US" altLang="en-US" sz="4400" b="1" dirty="0">
                <a:solidFill>
                  <a:srgbClr val="000000"/>
                </a:solidFill>
                <a:latin typeface="Tahoma"/>
                <a:ea typeface="Tahoma"/>
                <a:cs typeface="Tahoma"/>
              </a:rPr>
              <a:t>Because we’re </a:t>
            </a:r>
            <a:r>
              <a:rPr lang="en-US" altLang="en-US" sz="4400" b="1" dirty="0">
                <a:solidFill>
                  <a:srgbClr val="FF0000"/>
                </a:solidFill>
                <a:latin typeface="Tahoma"/>
                <a:ea typeface="Tahoma"/>
                <a:cs typeface="Tahoma"/>
              </a:rPr>
              <a:t>bound</a:t>
            </a:r>
            <a:r>
              <a:rPr lang="en-US" altLang="en-US" sz="4400" b="1" dirty="0">
                <a:solidFill>
                  <a:srgbClr val="000000"/>
                </a:solidFill>
                <a:latin typeface="Tahoma"/>
                <a:ea typeface="Tahoma"/>
                <a:cs typeface="Tahoma"/>
              </a:rPr>
              <a:t> by our sin, we have no way of binding this strong man ourselves. </a:t>
            </a:r>
            <a:endParaRPr lang="en-US" altLang="en-US" b="1" dirty="0">
              <a:solidFill>
                <a:srgbClr val="000000"/>
              </a:solidFill>
              <a:latin typeface="Tahoma"/>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163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Ephesians 2: 1-4</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705853" y="292100"/>
            <a:ext cx="1087654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None/>
            </a:pPr>
            <a:r>
              <a:rPr lang="en-US" altLang="en-US" sz="3600" b="1" dirty="0">
                <a:solidFill>
                  <a:schemeClr val="bg1"/>
                </a:solidFill>
                <a:latin typeface="Tahoma"/>
                <a:ea typeface="Tahoma"/>
                <a:cs typeface="Tahoma"/>
              </a:rPr>
              <a:t> And you were </a:t>
            </a:r>
            <a:r>
              <a:rPr lang="en-US" altLang="en-US" sz="3600" b="1" dirty="0">
                <a:solidFill>
                  <a:srgbClr val="FF0000"/>
                </a:solidFill>
                <a:latin typeface="Tahoma"/>
                <a:ea typeface="Tahoma"/>
                <a:cs typeface="Tahoma"/>
              </a:rPr>
              <a:t>dead</a:t>
            </a:r>
            <a:r>
              <a:rPr lang="en-US" altLang="en-US" sz="3600" b="1" dirty="0">
                <a:solidFill>
                  <a:schemeClr val="bg1"/>
                </a:solidFill>
                <a:latin typeface="Tahoma"/>
                <a:ea typeface="Tahoma"/>
                <a:cs typeface="Tahoma"/>
              </a:rPr>
              <a:t> </a:t>
            </a:r>
            <a:r>
              <a:rPr lang="en-US" altLang="en-US" sz="3600" b="1" dirty="0">
                <a:solidFill>
                  <a:srgbClr val="7030A0"/>
                </a:solidFill>
                <a:latin typeface="Tahoma"/>
                <a:ea typeface="Tahoma"/>
                <a:cs typeface="Tahoma"/>
              </a:rPr>
              <a:t>(</a:t>
            </a:r>
            <a:r>
              <a:rPr lang="el-GR" altLang="en-US" sz="3600" b="1" dirty="0">
                <a:solidFill>
                  <a:srgbClr val="7030A0"/>
                </a:solidFill>
                <a:latin typeface="Tahoma"/>
                <a:ea typeface="Tahoma"/>
                <a:cs typeface="Tahoma"/>
              </a:rPr>
              <a:t>Νεκρός</a:t>
            </a:r>
            <a:r>
              <a:rPr lang="en-US" altLang="en-US" sz="3600" b="1" dirty="0">
                <a:solidFill>
                  <a:srgbClr val="7030A0"/>
                </a:solidFill>
                <a:latin typeface="Tahoma"/>
                <a:ea typeface="Tahoma"/>
                <a:cs typeface="Tahoma"/>
              </a:rPr>
              <a:t> </a:t>
            </a:r>
            <a:r>
              <a:rPr lang="en-US" altLang="en-US" sz="3600" b="1" dirty="0" err="1">
                <a:solidFill>
                  <a:srgbClr val="7030A0"/>
                </a:solidFill>
                <a:latin typeface="Tahoma"/>
                <a:ea typeface="Tahoma"/>
                <a:cs typeface="Tahoma"/>
              </a:rPr>
              <a:t>nekrósin</a:t>
            </a:r>
            <a:r>
              <a:rPr lang="en-US" altLang="en-US" sz="3600" b="1" dirty="0">
                <a:solidFill>
                  <a:srgbClr val="7030A0"/>
                </a:solidFill>
                <a:latin typeface="Tahoma"/>
                <a:ea typeface="Tahoma"/>
                <a:cs typeface="Tahoma"/>
              </a:rPr>
              <a:t>)</a:t>
            </a:r>
            <a:r>
              <a:rPr lang="en-US" altLang="en-US" sz="3600" b="1" dirty="0">
                <a:solidFill>
                  <a:schemeClr val="bg1"/>
                </a:solidFill>
                <a:latin typeface="Tahoma"/>
                <a:ea typeface="Tahoma"/>
                <a:cs typeface="Tahoma"/>
              </a:rPr>
              <a:t> in the trespasses and sins 2 in which you once walked, following the course of this world, following the prince of the power of the air, the spirit that is now at work in the sons of disobedience— 3 among whom we all once lived in the passions of our flesh, carrying out the desires of the body and the mind, and were by nature children of wrath, like the rest of mankind.</a:t>
            </a:r>
            <a:endParaRPr lang="en-US" altLang="en-US" sz="3600" b="1" dirty="0">
              <a:solidFill>
                <a:schemeClr val="bg1"/>
              </a:solidFill>
              <a:latin typeface="Tahoma" panose="020B0604030504040204" pitchFamily="34" charset="0"/>
              <a:ea typeface="Tahoma"/>
              <a:cs typeface="Tahoma" panose="020B0604030504040204" pitchFamily="34" charset="0"/>
            </a:endParaRPr>
          </a:p>
        </p:txBody>
      </p:sp>
    </p:spTree>
    <p:extLst>
      <p:ext uri="{BB962C8B-B14F-4D97-AF65-F5344CB8AC3E}">
        <p14:creationId xmlns:p14="http://schemas.microsoft.com/office/powerpoint/2010/main" val="1013043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Ephesians 2:4-7 </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561475" y="292100"/>
            <a:ext cx="10703426"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None/>
            </a:pPr>
            <a:r>
              <a:rPr lang="en-US" altLang="en-US" sz="3600" b="1" dirty="0">
                <a:solidFill>
                  <a:schemeClr val="bg1"/>
                </a:solidFill>
                <a:latin typeface="Tahoma"/>
                <a:ea typeface="Tahoma"/>
                <a:cs typeface="Tahoma"/>
              </a:rPr>
              <a:t>4 But </a:t>
            </a:r>
            <a:r>
              <a:rPr lang="en-US" altLang="en-US" sz="3600" b="1" dirty="0">
                <a:solidFill>
                  <a:srgbClr val="FF0000"/>
                </a:solidFill>
                <a:latin typeface="Tahoma"/>
                <a:ea typeface="Tahoma"/>
                <a:cs typeface="Tahoma"/>
              </a:rPr>
              <a:t>God</a:t>
            </a:r>
            <a:r>
              <a:rPr lang="en-US" altLang="en-US" sz="3600" b="1" dirty="0">
                <a:solidFill>
                  <a:schemeClr val="bg1"/>
                </a:solidFill>
                <a:latin typeface="Tahoma"/>
                <a:ea typeface="Tahoma"/>
                <a:cs typeface="Tahoma"/>
              </a:rPr>
              <a:t>, being </a:t>
            </a:r>
            <a:r>
              <a:rPr lang="en-US" altLang="en-US" sz="3600" b="1" dirty="0">
                <a:solidFill>
                  <a:srgbClr val="FF0000"/>
                </a:solidFill>
                <a:latin typeface="Tahoma"/>
                <a:ea typeface="Tahoma"/>
                <a:cs typeface="Tahoma"/>
              </a:rPr>
              <a:t>rich in mercy</a:t>
            </a:r>
            <a:r>
              <a:rPr lang="en-US" altLang="en-US" sz="3600" b="1" dirty="0">
                <a:solidFill>
                  <a:schemeClr val="bg1"/>
                </a:solidFill>
                <a:latin typeface="Tahoma"/>
                <a:ea typeface="Tahoma"/>
                <a:cs typeface="Tahoma"/>
              </a:rPr>
              <a:t>, because of the great love with which he loved us, even when we were dead in our trespasses, </a:t>
            </a:r>
            <a:r>
              <a:rPr lang="en-US" altLang="en-US" sz="3600" b="1" dirty="0">
                <a:solidFill>
                  <a:srgbClr val="FF0000"/>
                </a:solidFill>
                <a:latin typeface="Tahoma"/>
                <a:ea typeface="Tahoma"/>
                <a:cs typeface="Tahoma"/>
              </a:rPr>
              <a:t>made us alive </a:t>
            </a:r>
            <a:r>
              <a:rPr lang="en-US" altLang="en-US" sz="3600" b="1" dirty="0">
                <a:solidFill>
                  <a:schemeClr val="bg1"/>
                </a:solidFill>
                <a:latin typeface="Tahoma"/>
                <a:ea typeface="Tahoma"/>
                <a:cs typeface="Tahoma"/>
              </a:rPr>
              <a:t>together with Christ—by grace you have been saved— and raised us up with him and seated us with him in the heavenly places in Christ Jesus, so that in the coming ages he might show the immeasurable riches of his grace in kindness toward us in Christ Jesus.</a:t>
            </a:r>
          </a:p>
        </p:txBody>
      </p:sp>
    </p:spTree>
    <p:extLst>
      <p:ext uri="{BB962C8B-B14F-4D97-AF65-F5344CB8AC3E}">
        <p14:creationId xmlns:p14="http://schemas.microsoft.com/office/powerpoint/2010/main" val="3686437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49" y="1946275"/>
            <a:ext cx="11110383"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None/>
            </a:pPr>
            <a:r>
              <a:rPr lang="en-US" altLang="en-US" sz="4400" b="1" dirty="0">
                <a:solidFill>
                  <a:srgbClr val="000000"/>
                </a:solidFill>
                <a:latin typeface="Tahoma"/>
                <a:ea typeface="Tahoma"/>
                <a:cs typeface="Tahoma"/>
              </a:rPr>
              <a:t>Jesus has </a:t>
            </a:r>
            <a:r>
              <a:rPr lang="en-US" altLang="en-US" sz="4400" b="1" dirty="0">
                <a:solidFill>
                  <a:srgbClr val="FF0000"/>
                </a:solidFill>
                <a:latin typeface="Tahoma"/>
                <a:ea typeface="Tahoma"/>
                <a:cs typeface="Tahoma"/>
              </a:rPr>
              <a:t>bound</a:t>
            </a:r>
            <a:r>
              <a:rPr lang="en-US" altLang="en-US" sz="4400" b="1" dirty="0">
                <a:solidFill>
                  <a:srgbClr val="000000"/>
                </a:solidFill>
                <a:latin typeface="Tahoma"/>
                <a:ea typeface="Tahoma"/>
                <a:cs typeface="Tahoma"/>
              </a:rPr>
              <a:t> the strong man and given us life with and in Him.</a:t>
            </a:r>
            <a:endParaRPr lang="en-US" altLang="en-US" b="1" dirty="0">
              <a:solidFill>
                <a:srgbClr val="000000"/>
              </a:solidFill>
              <a:latin typeface="Tahoma"/>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94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a:solidFill>
                  <a:prstClr val="white"/>
                </a:solidFill>
                <a:effectLst>
                  <a:outerShdw blurRad="38100" dist="38100" dir="2700000" algn="tl">
                    <a:srgbClr val="000000">
                      <a:alpha val="43137"/>
                    </a:srgbClr>
                  </a:outerShdw>
                </a:effectLst>
              </a:rPr>
              <a:t>Psalm 119:101-104</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I hold back my feet from every evil way,</a:t>
            </a:r>
          </a:p>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    in order to keep your word.</a:t>
            </a:r>
          </a:p>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 I do not turn aside from your rules,</a:t>
            </a:r>
          </a:p>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    for you have taught me.</a:t>
            </a:r>
          </a:p>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How sweet are your words to my taste,</a:t>
            </a:r>
          </a:p>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    sweeter than honey to my mouth!</a:t>
            </a:r>
          </a:p>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Through your precepts I get understanding;</a:t>
            </a:r>
          </a:p>
          <a:p>
            <a:pPr algn="ctr" eaLnBrk="1" hangingPunct="1">
              <a:lnSpc>
                <a:spcPct val="100000"/>
              </a:lnSpc>
              <a:spcBef>
                <a:spcPct val="0"/>
              </a:spcBef>
              <a:buFontTx/>
              <a:buNone/>
            </a:pPr>
            <a:r>
              <a:rPr lang="en-US" altLang="en-US" sz="3600" b="1">
                <a:solidFill>
                  <a:schemeClr val="bg1"/>
                </a:solidFill>
                <a:latin typeface="Tahoma" panose="020B0604030504040204" pitchFamily="34" charset="0"/>
                <a:cs typeface="Tahoma" panose="020B0604030504040204" pitchFamily="34" charset="0"/>
              </a:rPr>
              <a:t>    therefore I hate every false way.</a:t>
            </a:r>
            <a:endParaRPr lang="en-US" altLang="en-US" sz="3600" b="1">
              <a:solidFill>
                <a:srgbClr val="9D3605"/>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91298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Mark 2:5</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705853" y="292100"/>
            <a:ext cx="1087654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None/>
            </a:pPr>
            <a:r>
              <a:rPr lang="en-US" altLang="en-US" sz="3600" b="1" dirty="0">
                <a:solidFill>
                  <a:schemeClr val="bg1"/>
                </a:solidFill>
                <a:latin typeface="Tahoma"/>
                <a:ea typeface="Tahoma"/>
                <a:cs typeface="Tahoma"/>
              </a:rPr>
              <a:t>5 And when Jesus saw their faith, he said to the paralytic, “Son, your </a:t>
            </a:r>
            <a:r>
              <a:rPr lang="en-US" altLang="en-US" sz="3600" b="1" dirty="0">
                <a:solidFill>
                  <a:srgbClr val="FF0000"/>
                </a:solidFill>
                <a:latin typeface="Tahoma"/>
                <a:ea typeface="Tahoma"/>
                <a:cs typeface="Tahoma"/>
              </a:rPr>
              <a:t>sins</a:t>
            </a:r>
            <a:r>
              <a:rPr lang="en-US" altLang="en-US" sz="3600" b="1" dirty="0">
                <a:solidFill>
                  <a:schemeClr val="bg1"/>
                </a:solidFill>
                <a:latin typeface="Tahoma"/>
                <a:ea typeface="Tahoma"/>
                <a:cs typeface="Tahoma"/>
              </a:rPr>
              <a:t> are </a:t>
            </a:r>
            <a:r>
              <a:rPr lang="en-US" altLang="en-US" sz="3600" b="1" dirty="0">
                <a:solidFill>
                  <a:srgbClr val="FF0000"/>
                </a:solidFill>
                <a:latin typeface="Tahoma"/>
                <a:ea typeface="Tahoma"/>
                <a:cs typeface="Tahoma"/>
              </a:rPr>
              <a:t>forgiven</a:t>
            </a:r>
            <a:r>
              <a:rPr lang="en-US" altLang="en-US" sz="3600" b="1" dirty="0">
                <a:solidFill>
                  <a:schemeClr val="bg1"/>
                </a:solidFill>
                <a:latin typeface="Tahoma"/>
                <a:ea typeface="Tahoma"/>
                <a:cs typeface="Tahoma"/>
              </a:rPr>
              <a:t>.”</a:t>
            </a:r>
            <a:endParaRPr lang="en-US" altLang="en-US" sz="3600" b="1" dirty="0">
              <a:solidFill>
                <a:schemeClr val="bg1"/>
              </a:solidFill>
              <a:latin typeface="Tahoma" panose="020B0604030504040204" pitchFamily="34" charset="0"/>
              <a:ea typeface="Tahoma"/>
              <a:cs typeface="Tahoma" panose="020B0604030504040204" pitchFamily="34" charset="0"/>
            </a:endParaRPr>
          </a:p>
        </p:txBody>
      </p:sp>
    </p:spTree>
    <p:extLst>
      <p:ext uri="{BB962C8B-B14F-4D97-AF65-F5344CB8AC3E}">
        <p14:creationId xmlns:p14="http://schemas.microsoft.com/office/powerpoint/2010/main" val="2166167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49" y="1946275"/>
            <a:ext cx="11110383"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None/>
            </a:pPr>
            <a:r>
              <a:rPr lang="en-US" altLang="en-US" sz="4400" b="1" dirty="0">
                <a:solidFill>
                  <a:srgbClr val="000000"/>
                </a:solidFill>
                <a:latin typeface="Tahoma"/>
                <a:ea typeface="Tahoma"/>
                <a:cs typeface="Tahoma"/>
              </a:rPr>
              <a:t>Jesus has </a:t>
            </a:r>
            <a:r>
              <a:rPr lang="en-US" altLang="en-US" sz="4400" b="1" dirty="0">
                <a:solidFill>
                  <a:srgbClr val="FF0000"/>
                </a:solidFill>
                <a:latin typeface="Tahoma"/>
                <a:ea typeface="Tahoma"/>
                <a:cs typeface="Tahoma"/>
              </a:rPr>
              <a:t>bound</a:t>
            </a:r>
            <a:r>
              <a:rPr lang="en-US" altLang="en-US" sz="4400" b="1" dirty="0">
                <a:solidFill>
                  <a:srgbClr val="000000"/>
                </a:solidFill>
                <a:latin typeface="Tahoma"/>
                <a:ea typeface="Tahoma"/>
                <a:cs typeface="Tahoma"/>
              </a:rPr>
              <a:t> the strong man so that we would no longer bear the weight of our sin, but be forgiven.</a:t>
            </a:r>
            <a:endParaRPr lang="en-US" altLang="en-US" b="1" dirty="0">
              <a:solidFill>
                <a:srgbClr val="000000"/>
              </a:solidFill>
              <a:latin typeface="Tahoma"/>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38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278EEEC9-4AF0-4450-8DFD-A8762B8E3B2B}"/>
              </a:ext>
            </a:extLst>
          </p:cNvPr>
          <p:cNvSpPr txBox="1">
            <a:spLocks noChangeArrowheads="1"/>
          </p:cNvSpPr>
          <p:nvPr/>
        </p:nvSpPr>
        <p:spPr bwMode="auto">
          <a:xfrm>
            <a:off x="87313" y="4360863"/>
            <a:ext cx="12017375" cy="1569660"/>
          </a:xfrm>
          <a:prstGeom prst="rect">
            <a:avLst/>
          </a:prstGeom>
          <a:gradFill rotWithShape="0">
            <a:gsLst>
              <a:gs pos="0">
                <a:srgbClr val="CBBAA8"/>
              </a:gs>
              <a:gs pos="0">
                <a:srgbClr val="B9BBC3"/>
              </a:gs>
              <a:gs pos="16000">
                <a:schemeClr val="bg1"/>
              </a:gs>
              <a:gs pos="100000">
                <a:srgbClr val="3A2912"/>
              </a:gs>
            </a:gsLst>
            <a:lin ang="5400000" scaled="1"/>
          </a:gradFill>
          <a:ln>
            <a:noFill/>
          </a:ln>
        </p:spPr>
        <p:txBody>
          <a:bodyPr>
            <a:spAutoFit/>
          </a:bodyPr>
          <a:lstStyle>
            <a:lvl1pPr marL="685800" indent="-6858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 typeface="Wingdings" panose="05000000000000000000" pitchFamily="2" charset="2"/>
              <a:buChar char="v"/>
              <a:defRPr/>
            </a:pPr>
            <a:r>
              <a:rPr lang="en-US" altLang="en-US" sz="4800" dirty="0">
                <a:solidFill>
                  <a:srgbClr val="FFFFFF"/>
                </a:solidFill>
                <a:effectLst>
                  <a:outerShdw blurRad="38100" dist="38100" dir="2700000" algn="tl">
                    <a:srgbClr val="000000">
                      <a:alpha val="43137"/>
                    </a:srgbClr>
                  </a:outerShdw>
                </a:effectLst>
              </a:rPr>
              <a:t>Jesus Gives Life Where </a:t>
            </a:r>
          </a:p>
          <a:p>
            <a:pPr marL="0" indent="0">
              <a:lnSpc>
                <a:spcPct val="100000"/>
              </a:lnSpc>
              <a:spcBef>
                <a:spcPct val="0"/>
              </a:spcBef>
              <a:buNone/>
              <a:defRPr/>
            </a:pPr>
            <a:r>
              <a:rPr lang="en-US" altLang="en-US" sz="4800" dirty="0">
                <a:solidFill>
                  <a:srgbClr val="FFFFFF"/>
                </a:solidFill>
                <a:effectLst>
                  <a:outerShdw blurRad="38100" dist="38100" dir="2700000" algn="tl">
                    <a:srgbClr val="000000">
                      <a:alpha val="43137"/>
                    </a:srgbClr>
                  </a:outerShdw>
                </a:effectLst>
              </a:rPr>
              <a:t>      Adam Brought Death</a:t>
            </a:r>
          </a:p>
        </p:txBody>
      </p:sp>
      <p:sp>
        <p:nvSpPr>
          <p:cNvPr id="7" name="Rectangle 6">
            <a:extLst>
              <a:ext uri="{FF2B5EF4-FFF2-40B4-BE49-F238E27FC236}">
                <a16:creationId xmlns:a16="http://schemas.microsoft.com/office/drawing/2014/main" id="{82B33E34-2D74-4CDA-94A3-E14E58104B4F}"/>
              </a:ext>
            </a:extLst>
          </p:cNvPr>
          <p:cNvSpPr/>
          <p:nvPr/>
        </p:nvSpPr>
        <p:spPr>
          <a:xfrm>
            <a:off x="0" y="71438"/>
            <a:ext cx="12103100" cy="669925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close up of a sign&#10;&#10;Description automatically generated">
            <a:extLst>
              <a:ext uri="{FF2B5EF4-FFF2-40B4-BE49-F238E27FC236}">
                <a16:creationId xmlns:a16="http://schemas.microsoft.com/office/drawing/2014/main" id="{D49DF513-0CF8-4182-BB32-2B87055AC092}"/>
              </a:ext>
            </a:extLst>
          </p:cNvPr>
          <p:cNvPicPr>
            <a:picLocks noChangeAspect="1"/>
          </p:cNvPicPr>
          <p:nvPr/>
        </p:nvPicPr>
        <p:blipFill>
          <a:blip r:embed="rId3"/>
          <a:stretch>
            <a:fillRect/>
          </a:stretch>
        </p:blipFill>
        <p:spPr>
          <a:xfrm>
            <a:off x="-40943" y="71438"/>
            <a:ext cx="5389873" cy="2944478"/>
          </a:xfrm>
          <a:prstGeom prst="rect">
            <a:avLst/>
          </a:prstGeom>
          <a:effectLst>
            <a:softEdge rad="88900"/>
          </a:effectLst>
        </p:spPr>
      </p:pic>
      <p:sp>
        <p:nvSpPr>
          <p:cNvPr id="15365" name="TextBox 3">
            <a:extLst>
              <a:ext uri="{FF2B5EF4-FFF2-40B4-BE49-F238E27FC236}">
                <a16:creationId xmlns:a16="http://schemas.microsoft.com/office/drawing/2014/main" id="{3F6F6C0A-30D8-4231-8E4E-5519F4CD2C3E}"/>
              </a:ext>
            </a:extLst>
          </p:cNvPr>
          <p:cNvSpPr txBox="1">
            <a:spLocks noChangeArrowheads="1"/>
          </p:cNvSpPr>
          <p:nvPr/>
        </p:nvSpPr>
        <p:spPr bwMode="auto">
          <a:xfrm>
            <a:off x="5505450" y="136525"/>
            <a:ext cx="66103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pPr>
            <a:r>
              <a:rPr lang="en-US" altLang="en-US" sz="3600" dirty="0">
                <a:solidFill>
                  <a:schemeClr val="bg1"/>
                </a:solidFill>
              </a:rPr>
              <a:t>Jesus came to crush the devil.</a:t>
            </a:r>
          </a:p>
          <a:p>
            <a:pPr marL="0" indent="0">
              <a:lnSpc>
                <a:spcPct val="100000"/>
              </a:lnSpc>
              <a:spcBef>
                <a:spcPct val="0"/>
              </a:spcBef>
              <a:buNone/>
            </a:pPr>
            <a:endParaRPr lang="en-US" altLang="en-US" sz="3600" dirty="0">
              <a:solidFill>
                <a:schemeClr val="bg1"/>
              </a:solidFill>
            </a:endParaRPr>
          </a:p>
          <a:p>
            <a:pPr>
              <a:lnSpc>
                <a:spcPct val="100000"/>
              </a:lnSpc>
              <a:spcBef>
                <a:spcPct val="0"/>
              </a:spcBef>
            </a:pPr>
            <a:r>
              <a:rPr lang="en-US" altLang="en-US" sz="3600" dirty="0">
                <a:solidFill>
                  <a:schemeClr val="bg1"/>
                </a:solidFill>
              </a:rPr>
              <a:t>Jesus can forgive your sin.</a:t>
            </a:r>
          </a:p>
          <a:p>
            <a:pPr>
              <a:lnSpc>
                <a:spcPct val="100000"/>
              </a:lnSpc>
              <a:spcBef>
                <a:spcPct val="0"/>
              </a:spcBef>
            </a:pPr>
            <a:endParaRPr lang="en-US" altLang="en-US" sz="3600" dirty="0">
              <a:solidFill>
                <a:schemeClr val="bg1"/>
              </a:solidFill>
            </a:endParaRPr>
          </a:p>
        </p:txBody>
      </p:sp>
      <p:pic>
        <p:nvPicPr>
          <p:cNvPr id="15366" name="Picture 14" descr="A picture containing drawing&#10;&#10;Description automatically generated">
            <a:extLst>
              <a:ext uri="{FF2B5EF4-FFF2-40B4-BE49-F238E27FC236}">
                <a16:creationId xmlns:a16="http://schemas.microsoft.com/office/drawing/2014/main" id="{E60F877E-7C77-4433-9041-9C676268A9B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51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73025" y="1946275"/>
            <a:ext cx="673925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None/>
            </a:pPr>
            <a:r>
              <a:rPr lang="en-US" altLang="en-US" sz="3800" b="1" dirty="0">
                <a:solidFill>
                  <a:srgbClr val="000000"/>
                </a:solidFill>
                <a:latin typeface="Tahoma"/>
                <a:ea typeface="Tahoma"/>
                <a:cs typeface="Tahoma"/>
              </a:rPr>
              <a:t>The relationship between the binding of the strong man and Jesus’s temptation shows us that </a:t>
            </a:r>
            <a:r>
              <a:rPr lang="en-US" altLang="en-US" sz="3800" b="1" dirty="0">
                <a:solidFill>
                  <a:srgbClr val="FF0000"/>
                </a:solidFill>
                <a:latin typeface="Tahoma"/>
                <a:ea typeface="Tahoma"/>
                <a:cs typeface="Tahoma"/>
              </a:rPr>
              <a:t>Jesus is the new Adam who brings life in place of death</a:t>
            </a:r>
            <a:r>
              <a:rPr lang="en-US" altLang="en-US" sz="3800" b="1" dirty="0">
                <a:solidFill>
                  <a:srgbClr val="000000"/>
                </a:solidFill>
                <a:latin typeface="Tahoma"/>
                <a:ea typeface="Tahoma"/>
                <a:cs typeface="Tahoma"/>
              </a:rPr>
              <a:t>.</a:t>
            </a:r>
            <a:endParaRPr lang="en-US" altLang="en-US" sz="3800" b="1" dirty="0">
              <a:solidFill>
                <a:srgbClr val="000000"/>
              </a:solidFill>
              <a:latin typeface="Tahoma"/>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DC621AB-330F-47F2-8ECB-5B286C57F8C3}"/>
              </a:ext>
            </a:extLst>
          </p:cNvPr>
          <p:cNvPicPr>
            <a:picLocks noChangeAspect="1"/>
          </p:cNvPicPr>
          <p:nvPr/>
        </p:nvPicPr>
        <p:blipFill rotWithShape="1">
          <a:blip r:embed="rId6"/>
          <a:srcRect l="17467" r="16133"/>
          <a:stretch/>
        </p:blipFill>
        <p:spPr>
          <a:xfrm>
            <a:off x="7003286" y="2042317"/>
            <a:ext cx="4643312" cy="3496470"/>
          </a:xfrm>
          <a:prstGeom prst="rect">
            <a:avLst/>
          </a:prstGeom>
        </p:spPr>
      </p:pic>
    </p:spTree>
    <p:extLst>
      <p:ext uri="{BB962C8B-B14F-4D97-AF65-F5344CB8AC3E}">
        <p14:creationId xmlns:p14="http://schemas.microsoft.com/office/powerpoint/2010/main" val="1824156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Mark 1:12-13</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705853" y="292100"/>
            <a:ext cx="625882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None/>
            </a:pPr>
            <a:r>
              <a:rPr lang="en-US" altLang="en-US" sz="3600" b="1" dirty="0">
                <a:solidFill>
                  <a:schemeClr val="bg1"/>
                </a:solidFill>
                <a:latin typeface="Tahoma"/>
                <a:ea typeface="Tahoma"/>
                <a:cs typeface="Tahoma"/>
              </a:rPr>
              <a:t>The Spirit immediately drove him out into the wilderness. And he was in the wilderness forty days, being tempted by Satan. And he was with the </a:t>
            </a:r>
            <a:r>
              <a:rPr lang="en-US" altLang="en-US" sz="3600" b="1" dirty="0">
                <a:solidFill>
                  <a:srgbClr val="FF0000"/>
                </a:solidFill>
                <a:latin typeface="Tahoma"/>
                <a:ea typeface="Tahoma"/>
                <a:cs typeface="Tahoma"/>
              </a:rPr>
              <a:t>wild animals</a:t>
            </a:r>
            <a:r>
              <a:rPr lang="en-US" altLang="en-US" sz="3600" b="1" dirty="0">
                <a:solidFill>
                  <a:schemeClr val="bg1"/>
                </a:solidFill>
                <a:latin typeface="Tahoma"/>
                <a:ea typeface="Tahoma"/>
                <a:cs typeface="Tahoma"/>
              </a:rPr>
              <a:t>, and the angels were </a:t>
            </a:r>
            <a:r>
              <a:rPr lang="en-US" altLang="en-US" sz="3600" b="1" dirty="0">
                <a:solidFill>
                  <a:srgbClr val="FF0000"/>
                </a:solidFill>
                <a:latin typeface="Tahoma"/>
                <a:ea typeface="Tahoma"/>
                <a:cs typeface="Tahoma"/>
              </a:rPr>
              <a:t>ministering</a:t>
            </a:r>
            <a:r>
              <a:rPr lang="en-US" altLang="en-US" sz="3600" b="1" dirty="0">
                <a:solidFill>
                  <a:schemeClr val="bg1"/>
                </a:solidFill>
                <a:latin typeface="Tahoma"/>
                <a:ea typeface="Tahoma"/>
                <a:cs typeface="Tahoma"/>
              </a:rPr>
              <a:t> to him.</a:t>
            </a:r>
            <a:endParaRPr lang="en-US" altLang="en-US" sz="3600" b="1" dirty="0">
              <a:solidFill>
                <a:schemeClr val="bg1"/>
              </a:solidFill>
              <a:latin typeface="Tahoma" panose="020B0604030504040204" pitchFamily="34" charset="0"/>
              <a:ea typeface="Tahoma"/>
              <a:cs typeface="Tahoma" panose="020B0604030504040204" pitchFamily="34" charset="0"/>
            </a:endParaRPr>
          </a:p>
        </p:txBody>
      </p:sp>
      <p:pic>
        <p:nvPicPr>
          <p:cNvPr id="4" name="Picture 3">
            <a:extLst>
              <a:ext uri="{FF2B5EF4-FFF2-40B4-BE49-F238E27FC236}">
                <a16:creationId xmlns:a16="http://schemas.microsoft.com/office/drawing/2014/main" id="{44962BF2-E39E-47EB-A65F-4645071A48A1}"/>
              </a:ext>
            </a:extLst>
          </p:cNvPr>
          <p:cNvPicPr>
            <a:picLocks noChangeAspect="1"/>
          </p:cNvPicPr>
          <p:nvPr/>
        </p:nvPicPr>
        <p:blipFill>
          <a:blip r:embed="rId6"/>
          <a:stretch>
            <a:fillRect/>
          </a:stretch>
        </p:blipFill>
        <p:spPr>
          <a:xfrm>
            <a:off x="7135547" y="1444583"/>
            <a:ext cx="4645555" cy="3499407"/>
          </a:xfrm>
          <a:prstGeom prst="rect">
            <a:avLst/>
          </a:prstGeom>
        </p:spPr>
      </p:pic>
    </p:spTree>
    <p:extLst>
      <p:ext uri="{BB962C8B-B14F-4D97-AF65-F5344CB8AC3E}">
        <p14:creationId xmlns:p14="http://schemas.microsoft.com/office/powerpoint/2010/main" val="1384156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Isaiah 11:5-6</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705853" y="292100"/>
            <a:ext cx="1087654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None/>
            </a:pPr>
            <a:r>
              <a:rPr lang="en-US" altLang="en-US" sz="3600" b="1" dirty="0">
                <a:solidFill>
                  <a:schemeClr val="bg1"/>
                </a:solidFill>
                <a:latin typeface="Tahoma"/>
                <a:ea typeface="Tahoma"/>
                <a:cs typeface="Tahoma"/>
              </a:rPr>
              <a:t>Righteousness shall be the belt of his waist, and faithfulness the belt of his loins.  The wolf shall dwell with the lamb, and the leopard shall lie down with the young goat, and the calf and the lion and the fattened calf together; and a little child shall lead them.</a:t>
            </a:r>
            <a:endParaRPr lang="en-US" altLang="en-US" sz="3600" b="1" dirty="0">
              <a:solidFill>
                <a:schemeClr val="bg1"/>
              </a:solidFill>
              <a:latin typeface="Tahoma" panose="020B0604030504040204" pitchFamily="34" charset="0"/>
              <a:ea typeface="Tahoma"/>
              <a:cs typeface="Tahoma" panose="020B0604030504040204" pitchFamily="34" charset="0"/>
            </a:endParaRPr>
          </a:p>
        </p:txBody>
      </p:sp>
    </p:spTree>
    <p:extLst>
      <p:ext uri="{BB962C8B-B14F-4D97-AF65-F5344CB8AC3E}">
        <p14:creationId xmlns:p14="http://schemas.microsoft.com/office/powerpoint/2010/main" val="3469186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Revelation 20:2</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705853" y="292100"/>
            <a:ext cx="1087654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None/>
            </a:pPr>
            <a:r>
              <a:rPr lang="en-US" altLang="en-US" sz="4800" b="1" dirty="0">
                <a:solidFill>
                  <a:schemeClr val="bg1"/>
                </a:solidFill>
                <a:latin typeface="Tahoma"/>
                <a:ea typeface="Tahoma"/>
                <a:cs typeface="Tahoma"/>
              </a:rPr>
              <a:t>And he seized the dragon, that ancient serpent, who is the devil and Satan, and </a:t>
            </a:r>
            <a:r>
              <a:rPr lang="en-US" altLang="en-US" sz="4800" b="1" dirty="0">
                <a:solidFill>
                  <a:srgbClr val="FF0000"/>
                </a:solidFill>
                <a:latin typeface="Tahoma"/>
                <a:ea typeface="Tahoma"/>
                <a:cs typeface="Tahoma"/>
              </a:rPr>
              <a:t>bound</a:t>
            </a:r>
            <a:r>
              <a:rPr lang="en-US" altLang="en-US" sz="4800" b="1" dirty="0">
                <a:solidFill>
                  <a:schemeClr val="bg1"/>
                </a:solidFill>
                <a:latin typeface="Tahoma"/>
                <a:ea typeface="Tahoma"/>
                <a:cs typeface="Tahoma"/>
              </a:rPr>
              <a:t> him for a thousand years</a:t>
            </a:r>
            <a:endParaRPr lang="en-US" altLang="en-US" sz="4800" b="1" dirty="0">
              <a:solidFill>
                <a:schemeClr val="bg1"/>
              </a:solidFill>
              <a:latin typeface="Tahoma" panose="020B0604030504040204" pitchFamily="34" charset="0"/>
              <a:ea typeface="Tahoma"/>
              <a:cs typeface="Tahoma" panose="020B0604030504040204" pitchFamily="34" charset="0"/>
            </a:endParaRPr>
          </a:p>
        </p:txBody>
      </p:sp>
    </p:spTree>
    <p:extLst>
      <p:ext uri="{BB962C8B-B14F-4D97-AF65-F5344CB8AC3E}">
        <p14:creationId xmlns:p14="http://schemas.microsoft.com/office/powerpoint/2010/main" val="695886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49" y="1946275"/>
            <a:ext cx="11110383"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None/>
            </a:pPr>
            <a:r>
              <a:rPr lang="en-US" altLang="en-US" sz="4400" b="1" dirty="0">
                <a:solidFill>
                  <a:srgbClr val="000000"/>
                </a:solidFill>
                <a:latin typeface="Tahoma"/>
                <a:ea typeface="Tahoma"/>
                <a:cs typeface="Tahoma"/>
              </a:rPr>
              <a:t>Jesus bound the strong man through </a:t>
            </a:r>
            <a:r>
              <a:rPr lang="en-US" altLang="en-US" sz="4400" b="1" dirty="0">
                <a:solidFill>
                  <a:srgbClr val="FF0000"/>
                </a:solidFill>
                <a:latin typeface="Tahoma"/>
                <a:ea typeface="Tahoma"/>
                <a:cs typeface="Tahoma"/>
              </a:rPr>
              <a:t>obedience</a:t>
            </a:r>
            <a:r>
              <a:rPr lang="en-US" altLang="en-US" sz="4400" b="1" dirty="0">
                <a:solidFill>
                  <a:srgbClr val="000000"/>
                </a:solidFill>
                <a:latin typeface="Tahoma"/>
                <a:ea typeface="Tahoma"/>
                <a:cs typeface="Tahoma"/>
              </a:rPr>
              <a:t> to God’s will. And only this fully obedient Savior has the authority to grant you life and forgive your sins. </a:t>
            </a:r>
            <a:endParaRPr lang="en-US" altLang="en-US" b="1" dirty="0">
              <a:solidFill>
                <a:srgbClr val="000000"/>
              </a:solidFill>
              <a:latin typeface="Tahoma"/>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080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50" y="1946275"/>
            <a:ext cx="5748564"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None/>
            </a:pPr>
            <a:r>
              <a:rPr lang="en-US" altLang="en-US" sz="4000" i="1" dirty="0">
                <a:solidFill>
                  <a:srgbClr val="000000"/>
                </a:solidFill>
                <a:latin typeface="Tahoma"/>
                <a:ea typeface="Tahoma"/>
                <a:cs typeface="Tahoma"/>
              </a:rPr>
              <a:t>All my life I live to follow</a:t>
            </a:r>
          </a:p>
          <a:p>
            <a:pPr>
              <a:lnSpc>
                <a:spcPct val="100000"/>
              </a:lnSpc>
              <a:spcBef>
                <a:spcPct val="0"/>
              </a:spcBef>
              <a:buNone/>
            </a:pPr>
            <a:r>
              <a:rPr lang="en-US" altLang="en-US" sz="4000" i="1" dirty="0">
                <a:solidFill>
                  <a:srgbClr val="000000"/>
                </a:solidFill>
                <a:latin typeface="Tahoma"/>
                <a:ea typeface="Tahoma"/>
                <a:cs typeface="Tahoma"/>
              </a:rPr>
              <a:t>You alone as you change my desires</a:t>
            </a:r>
          </a:p>
          <a:p>
            <a:pPr>
              <a:lnSpc>
                <a:spcPct val="100000"/>
              </a:lnSpc>
              <a:spcBef>
                <a:spcPct val="0"/>
              </a:spcBef>
              <a:buNone/>
            </a:pPr>
            <a:r>
              <a:rPr lang="en-US" altLang="en-US" sz="4000" i="1" dirty="0">
                <a:solidFill>
                  <a:srgbClr val="000000"/>
                </a:solidFill>
                <a:latin typeface="Tahoma"/>
                <a:ea typeface="Tahoma"/>
                <a:cs typeface="Tahoma"/>
              </a:rPr>
              <a:t>Liberated by the blood of Jesus</a:t>
            </a:r>
          </a:p>
          <a:p>
            <a:pPr>
              <a:lnSpc>
                <a:spcPct val="100000"/>
              </a:lnSpc>
              <a:spcBef>
                <a:spcPct val="0"/>
              </a:spcBef>
              <a:buNone/>
            </a:pPr>
            <a:r>
              <a:rPr lang="en-US" altLang="en-US" sz="4000" i="1" dirty="0">
                <a:solidFill>
                  <a:srgbClr val="000000"/>
                </a:solidFill>
                <a:latin typeface="Tahoma"/>
                <a:ea typeface="Tahoma"/>
                <a:cs typeface="Tahoma"/>
              </a:rPr>
              <a:t>I’ve found life in the sweetness of freedom</a:t>
            </a:r>
            <a:endParaRPr lang="en-US" altLang="en-US" sz="4000" i="1" dirty="0">
              <a:solidFill>
                <a:srgbClr val="000000"/>
              </a:solidFill>
              <a:latin typeface="Tahoma"/>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AD02036-0DB2-44CA-ADCB-B2CA35410B02}"/>
              </a:ext>
            </a:extLst>
          </p:cNvPr>
          <p:cNvPicPr>
            <a:picLocks noChangeAspect="1"/>
          </p:cNvPicPr>
          <p:nvPr/>
        </p:nvPicPr>
        <p:blipFill>
          <a:blip r:embed="rId6"/>
          <a:stretch>
            <a:fillRect/>
          </a:stretch>
        </p:blipFill>
        <p:spPr>
          <a:xfrm>
            <a:off x="6879205" y="2075429"/>
            <a:ext cx="3881324" cy="3881324"/>
          </a:xfrm>
          <a:prstGeom prst="rect">
            <a:avLst/>
          </a:prstGeom>
        </p:spPr>
      </p:pic>
    </p:spTree>
    <p:extLst>
      <p:ext uri="{BB962C8B-B14F-4D97-AF65-F5344CB8AC3E}">
        <p14:creationId xmlns:p14="http://schemas.microsoft.com/office/powerpoint/2010/main" val="412379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503237" y="1978025"/>
            <a:ext cx="111855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5400" b="1" dirty="0">
                <a:solidFill>
                  <a:srgbClr val="000000"/>
                </a:solidFill>
                <a:latin typeface="Tahoma" panose="020B0604030504040204" pitchFamily="34" charset="0"/>
                <a:cs typeface="Tahoma" panose="020B0604030504040204" pitchFamily="34" charset="0"/>
              </a:rPr>
              <a:t>Blasphemy of </a:t>
            </a:r>
          </a:p>
          <a:p>
            <a:pPr algn="ctr" eaLnBrk="1" hangingPunct="1">
              <a:lnSpc>
                <a:spcPct val="100000"/>
              </a:lnSpc>
              <a:spcBef>
                <a:spcPct val="0"/>
              </a:spcBef>
              <a:buFontTx/>
              <a:buNone/>
            </a:pPr>
            <a:r>
              <a:rPr lang="en-US" altLang="en-US" sz="5400" b="1" dirty="0">
                <a:solidFill>
                  <a:srgbClr val="000000"/>
                </a:solidFill>
                <a:latin typeface="Tahoma" panose="020B0604030504040204" pitchFamily="34" charset="0"/>
                <a:cs typeface="Tahoma" panose="020B0604030504040204" pitchFamily="34" charset="0"/>
              </a:rPr>
              <a:t>the Holy Spirt</a:t>
            </a: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24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50" y="1946275"/>
            <a:ext cx="111855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000" b="1">
                <a:solidFill>
                  <a:srgbClr val="000000"/>
                </a:solidFill>
                <a:latin typeface="Tahoma" panose="020B0604030504040204" pitchFamily="34" charset="0"/>
                <a:cs typeface="Tahoma" panose="020B0604030504040204" pitchFamily="34" charset="0"/>
              </a:rPr>
              <a:t>THE STORY SO FAR</a:t>
            </a:r>
          </a:p>
          <a:p>
            <a:pPr eaLnBrk="1" hangingPunct="1">
              <a:lnSpc>
                <a:spcPct val="100000"/>
              </a:lnSpc>
              <a:spcBef>
                <a:spcPct val="0"/>
              </a:spcBef>
              <a:buFontTx/>
              <a:buNone/>
            </a:pPr>
            <a:r>
              <a:rPr lang="en-US" altLang="en-US" sz="4000" b="1">
                <a:solidFill>
                  <a:srgbClr val="000000"/>
                </a:solidFill>
                <a:latin typeface="Tahoma" panose="020B0604030504040204" pitchFamily="34" charset="0"/>
                <a:cs typeface="Tahoma" panose="020B0604030504040204" pitchFamily="34" charset="0"/>
              </a:rPr>
              <a:t>John the Baptist prepares the way for the ministry of Jesus by preaching in the wilderness, 1:1-8</a:t>
            </a:r>
          </a:p>
          <a:p>
            <a:pPr eaLnBrk="1" hangingPunct="1">
              <a:lnSpc>
                <a:spcPct val="100000"/>
              </a:lnSpc>
              <a:spcBef>
                <a:spcPct val="0"/>
              </a:spcBef>
              <a:buFontTx/>
              <a:buNone/>
            </a:pPr>
            <a:r>
              <a:rPr lang="en-US" altLang="en-US" sz="4000" b="1">
                <a:solidFill>
                  <a:srgbClr val="000000"/>
                </a:solidFill>
                <a:latin typeface="Tahoma" panose="020B0604030504040204" pitchFamily="34" charset="0"/>
                <a:cs typeface="Tahoma" panose="020B0604030504040204" pitchFamily="34" charset="0"/>
              </a:rPr>
              <a:t>Jesus comes to John for baptism, 1:9-11</a:t>
            </a:r>
          </a:p>
          <a:p>
            <a:pPr eaLnBrk="1" hangingPunct="1">
              <a:lnSpc>
                <a:spcPct val="100000"/>
              </a:lnSpc>
              <a:spcBef>
                <a:spcPct val="0"/>
              </a:spcBef>
              <a:buFontTx/>
              <a:buNone/>
            </a:pPr>
            <a:r>
              <a:rPr lang="en-US" altLang="en-US" sz="4000" b="1">
                <a:solidFill>
                  <a:srgbClr val="000000"/>
                </a:solidFill>
                <a:latin typeface="Tahoma" panose="020B0604030504040204" pitchFamily="34" charset="0"/>
                <a:cs typeface="Tahoma" panose="020B0604030504040204" pitchFamily="34" charset="0"/>
              </a:rPr>
              <a:t>Jesus is tempted by Satan, 1:12, 13</a:t>
            </a: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767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503237" y="1978025"/>
            <a:ext cx="111855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3200" b="1" dirty="0">
                <a:solidFill>
                  <a:srgbClr val="000000"/>
                </a:solidFill>
                <a:latin typeface="Tahoma" panose="020B0604030504040204" pitchFamily="34" charset="0"/>
                <a:cs typeface="Tahoma" panose="020B0604030504040204" pitchFamily="34" charset="0"/>
              </a:rPr>
              <a:t>“If forgiveness is withheld for eternity, guilt is sealed for eternity. God is never neutral to sin. Ge either forgives it or He punishes it. Not to be forgiven by God is to forever suffer His wrath forever.”</a:t>
            </a:r>
          </a:p>
          <a:p>
            <a:pPr algn="ctr" eaLnBrk="1" hangingPunct="1">
              <a:lnSpc>
                <a:spcPct val="100000"/>
              </a:lnSpc>
              <a:spcBef>
                <a:spcPct val="0"/>
              </a:spcBef>
              <a:buFontTx/>
              <a:buNone/>
            </a:pPr>
            <a:r>
              <a:rPr lang="en-US" altLang="en-US" sz="3200" b="1" dirty="0">
                <a:solidFill>
                  <a:srgbClr val="000000"/>
                </a:solidFill>
                <a:latin typeface="Tahoma" panose="020B0604030504040204" pitchFamily="34" charset="0"/>
                <a:cs typeface="Tahoma" panose="020B0604030504040204" pitchFamily="34" charset="0"/>
              </a:rPr>
              <a:t>(Piper, Beyond Forgiveness)</a:t>
            </a: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831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929798" y="1978025"/>
            <a:ext cx="10332403"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000" b="1" dirty="0">
                <a:solidFill>
                  <a:srgbClr val="000000"/>
                </a:solidFill>
                <a:latin typeface="Tahoma" panose="020B0604030504040204" pitchFamily="34" charset="0"/>
                <a:cs typeface="Tahoma" panose="020B0604030504040204" pitchFamily="34" charset="0"/>
              </a:rPr>
              <a:t>First of all, what is blaspheming? To speak against or to slander; i.e. exactly what the pharisees are doing</a:t>
            </a:r>
            <a:r>
              <a:rPr lang="en-US" altLang="en-US" sz="3200" b="1" dirty="0">
                <a:solidFill>
                  <a:srgbClr val="000000"/>
                </a:solidFill>
                <a:latin typeface="Tahoma" panose="020B0604030504040204" pitchFamily="34" charset="0"/>
                <a:cs typeface="Tahoma" panose="020B0604030504040204" pitchFamily="34" charset="0"/>
              </a:rPr>
              <a:t>. </a:t>
            </a: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249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Mark 3:28-29</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705853" y="292100"/>
            <a:ext cx="1087654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None/>
            </a:pPr>
            <a:r>
              <a:rPr lang="en-US" altLang="en-US" sz="3600" b="1" dirty="0">
                <a:solidFill>
                  <a:schemeClr val="bg1"/>
                </a:solidFill>
                <a:latin typeface="Tahoma"/>
                <a:ea typeface="Tahoma"/>
                <a:cs typeface="Tahoma"/>
              </a:rPr>
              <a:t>Truly, I say to you, all sins will be forgiven the children of man, and whatever blasphemies they utter, but whoever blasphemes against the Holy Spirit never has forgiveness, but is guilty of an eternal sin”</a:t>
            </a:r>
            <a:endParaRPr lang="en-US" altLang="en-US" sz="3600" b="1" dirty="0">
              <a:solidFill>
                <a:schemeClr val="bg1"/>
              </a:solidFill>
              <a:latin typeface="Tahoma" panose="020B0604030504040204" pitchFamily="34" charset="0"/>
              <a:ea typeface="Tahoma"/>
              <a:cs typeface="Tahoma" panose="020B0604030504040204" pitchFamily="34" charset="0"/>
            </a:endParaRPr>
          </a:p>
        </p:txBody>
      </p:sp>
    </p:spTree>
    <p:extLst>
      <p:ext uri="{BB962C8B-B14F-4D97-AF65-F5344CB8AC3E}">
        <p14:creationId xmlns:p14="http://schemas.microsoft.com/office/powerpoint/2010/main" val="376483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Matthew 12:31-32</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705853" y="292100"/>
            <a:ext cx="1087654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None/>
            </a:pPr>
            <a:r>
              <a:rPr lang="en-US" altLang="en-US" sz="3600" b="1" dirty="0">
                <a:solidFill>
                  <a:schemeClr val="bg1"/>
                </a:solidFill>
                <a:latin typeface="Tahoma"/>
                <a:ea typeface="Tahoma"/>
                <a:cs typeface="Tahoma"/>
              </a:rPr>
              <a:t>Therefore I tell you, every sin and blasphemy will be forgiven people, but the blasphemy against the Spirit will not be forgiven. And whoever speaks a word against the </a:t>
            </a:r>
            <a:r>
              <a:rPr lang="en-US" altLang="en-US" sz="3600" b="1" dirty="0">
                <a:solidFill>
                  <a:srgbClr val="FF0000"/>
                </a:solidFill>
                <a:latin typeface="Tahoma"/>
                <a:ea typeface="Tahoma"/>
                <a:cs typeface="Tahoma"/>
              </a:rPr>
              <a:t>Son of Man will be forgiven</a:t>
            </a:r>
            <a:r>
              <a:rPr lang="en-US" altLang="en-US" sz="3600" b="1" dirty="0">
                <a:solidFill>
                  <a:schemeClr val="bg1"/>
                </a:solidFill>
                <a:latin typeface="Tahoma"/>
                <a:ea typeface="Tahoma"/>
                <a:cs typeface="Tahoma"/>
              </a:rPr>
              <a:t>, but whoever speaks against the </a:t>
            </a:r>
            <a:r>
              <a:rPr lang="en-US" altLang="en-US" sz="3600" b="1" dirty="0">
                <a:solidFill>
                  <a:srgbClr val="FF0000"/>
                </a:solidFill>
                <a:latin typeface="Tahoma"/>
                <a:ea typeface="Tahoma"/>
                <a:cs typeface="Tahoma"/>
              </a:rPr>
              <a:t>Holy Spirit will not be forgiven</a:t>
            </a:r>
            <a:r>
              <a:rPr lang="en-US" altLang="en-US" sz="3600" b="1" dirty="0">
                <a:solidFill>
                  <a:schemeClr val="bg1"/>
                </a:solidFill>
                <a:latin typeface="Tahoma"/>
                <a:ea typeface="Tahoma"/>
                <a:cs typeface="Tahoma"/>
              </a:rPr>
              <a:t>, either in this age or in the age to come.</a:t>
            </a:r>
            <a:endParaRPr lang="en-US" altLang="en-US" sz="3600" b="1" dirty="0">
              <a:solidFill>
                <a:schemeClr val="bg1"/>
              </a:solidFill>
              <a:latin typeface="Tahoma" panose="020B0604030504040204" pitchFamily="34" charset="0"/>
              <a:ea typeface="Tahoma"/>
              <a:cs typeface="Tahoma" panose="020B0604030504040204" pitchFamily="34" charset="0"/>
            </a:endParaRPr>
          </a:p>
        </p:txBody>
      </p:sp>
    </p:spTree>
    <p:extLst>
      <p:ext uri="{BB962C8B-B14F-4D97-AF65-F5344CB8AC3E}">
        <p14:creationId xmlns:p14="http://schemas.microsoft.com/office/powerpoint/2010/main" val="4161674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503237" y="1978025"/>
            <a:ext cx="111855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dirty="0">
                <a:solidFill>
                  <a:srgbClr val="000000"/>
                </a:solidFill>
                <a:latin typeface="Tahoma" panose="020B0604030504040204" pitchFamily="34" charset="0"/>
                <a:cs typeface="Tahoma" panose="020B0604030504040204" pitchFamily="34" charset="0"/>
              </a:rPr>
              <a:t>Blasphemy against the SON is forgivable, because the avenue for forgiveness is </a:t>
            </a:r>
            <a:r>
              <a:rPr lang="en-US" altLang="en-US" sz="4400" b="1" dirty="0">
                <a:solidFill>
                  <a:srgbClr val="FF0000"/>
                </a:solidFill>
                <a:latin typeface="Tahoma" panose="020B0604030504040204" pitchFamily="34" charset="0"/>
                <a:cs typeface="Tahoma" panose="020B0604030504040204" pitchFamily="34" charset="0"/>
              </a:rPr>
              <a:t>repentance</a:t>
            </a:r>
            <a:r>
              <a:rPr lang="en-US" altLang="en-US" sz="4400" b="1" dirty="0">
                <a:solidFill>
                  <a:srgbClr val="000000"/>
                </a:solidFill>
                <a:latin typeface="Tahoma" panose="020B0604030504040204" pitchFamily="34" charset="0"/>
                <a:cs typeface="Tahoma" panose="020B0604030504040204" pitchFamily="34" charset="0"/>
              </a:rPr>
              <a:t>. </a:t>
            </a: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778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1 Tim. 1:13-14</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277587" y="292100"/>
            <a:ext cx="623196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None/>
            </a:pPr>
            <a:r>
              <a:rPr lang="en-US" altLang="en-US" sz="3600" dirty="0">
                <a:solidFill>
                  <a:schemeClr val="bg1"/>
                </a:solidFill>
                <a:latin typeface="Tahoma"/>
                <a:ea typeface="Tahoma"/>
                <a:cs typeface="Tahoma"/>
              </a:rPr>
              <a:t>(Paul) though formerly I was a blasphemer, persecutor, and insolent opponent. But I received mercy because I had acted ignorantly in unbelief, 14 and the grace of our Lord overflowed for me with the faith and love that are in Christ Jesus.</a:t>
            </a:r>
            <a:endParaRPr lang="en-US" altLang="en-US" sz="3600" dirty="0">
              <a:solidFill>
                <a:schemeClr val="bg1"/>
              </a:solidFill>
              <a:latin typeface="Tahoma" panose="020B0604030504040204" pitchFamily="34" charset="0"/>
              <a:ea typeface="Tahoma"/>
              <a:cs typeface="Tahoma" panose="020B0604030504040204" pitchFamily="34" charset="0"/>
            </a:endParaRPr>
          </a:p>
        </p:txBody>
      </p:sp>
      <p:pic>
        <p:nvPicPr>
          <p:cNvPr id="3" name="Picture 2">
            <a:extLst>
              <a:ext uri="{FF2B5EF4-FFF2-40B4-BE49-F238E27FC236}">
                <a16:creationId xmlns:a16="http://schemas.microsoft.com/office/drawing/2014/main" id="{CD40BAB6-229A-4E05-8059-AD889F6C2B66}"/>
              </a:ext>
            </a:extLst>
          </p:cNvPr>
          <p:cNvPicPr>
            <a:picLocks noChangeAspect="1"/>
          </p:cNvPicPr>
          <p:nvPr/>
        </p:nvPicPr>
        <p:blipFill>
          <a:blip r:embed="rId6"/>
          <a:stretch>
            <a:fillRect/>
          </a:stretch>
        </p:blipFill>
        <p:spPr>
          <a:xfrm>
            <a:off x="6576222" y="1240971"/>
            <a:ext cx="5453853" cy="4049486"/>
          </a:xfrm>
          <a:prstGeom prst="rect">
            <a:avLst/>
          </a:prstGeom>
        </p:spPr>
      </p:pic>
    </p:spTree>
    <p:extLst>
      <p:ext uri="{BB962C8B-B14F-4D97-AF65-F5344CB8AC3E}">
        <p14:creationId xmlns:p14="http://schemas.microsoft.com/office/powerpoint/2010/main" val="2652532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503237" y="1978025"/>
            <a:ext cx="111855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dirty="0">
                <a:solidFill>
                  <a:srgbClr val="000000"/>
                </a:solidFill>
                <a:latin typeface="Tahoma" panose="020B0604030504040204" pitchFamily="34" charset="0"/>
                <a:cs typeface="Tahoma" panose="020B0604030504040204" pitchFamily="34" charset="0"/>
              </a:rPr>
              <a:t>Blasphemy against the SPIRIT is unforgivable, because the </a:t>
            </a:r>
            <a:r>
              <a:rPr lang="en-US" altLang="en-US" sz="4400" b="1" dirty="0">
                <a:solidFill>
                  <a:srgbClr val="FF0000"/>
                </a:solidFill>
                <a:latin typeface="Tahoma" panose="020B0604030504040204" pitchFamily="34" charset="0"/>
                <a:cs typeface="Tahoma" panose="020B0604030504040204" pitchFamily="34" charset="0"/>
              </a:rPr>
              <a:t>avenue</a:t>
            </a:r>
            <a:r>
              <a:rPr lang="en-US" altLang="en-US" sz="4400" b="1" dirty="0">
                <a:solidFill>
                  <a:srgbClr val="000000"/>
                </a:solidFill>
                <a:latin typeface="Tahoma" panose="020B0604030504040204" pitchFamily="34" charset="0"/>
                <a:cs typeface="Tahoma" panose="020B0604030504040204" pitchFamily="34" charset="0"/>
              </a:rPr>
              <a:t> to forgiveness is </a:t>
            </a:r>
            <a:r>
              <a:rPr lang="en-US" altLang="en-US" sz="4400" b="1" dirty="0">
                <a:solidFill>
                  <a:srgbClr val="FF0000"/>
                </a:solidFill>
                <a:latin typeface="Tahoma" panose="020B0604030504040204" pitchFamily="34" charset="0"/>
                <a:cs typeface="Tahoma" panose="020B0604030504040204" pitchFamily="34" charset="0"/>
              </a:rPr>
              <a:t>rejected</a:t>
            </a:r>
            <a:r>
              <a:rPr lang="en-US" altLang="en-US" sz="4400" b="1" dirty="0">
                <a:solidFill>
                  <a:srgbClr val="000000"/>
                </a:solidFill>
                <a:latin typeface="Tahoma" panose="020B0604030504040204" pitchFamily="34" charset="0"/>
                <a:cs typeface="Tahoma" panose="020B0604030504040204" pitchFamily="34" charset="0"/>
              </a:rPr>
              <a:t>. </a:t>
            </a: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204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73025" y="1978025"/>
            <a:ext cx="8777061"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3200" b="1" dirty="0">
                <a:solidFill>
                  <a:srgbClr val="000000"/>
                </a:solidFill>
                <a:latin typeface="Tahoma" panose="020B0604030504040204" pitchFamily="34" charset="0"/>
                <a:cs typeface="Tahoma" panose="020B0604030504040204" pitchFamily="34" charset="0"/>
              </a:rPr>
              <a:t> “ By means of their own criminal and completely inexcusable callousness, (the pharisees) are dooming themselves. Their sin is unpardonable because they are </a:t>
            </a:r>
            <a:r>
              <a:rPr lang="en-US" altLang="en-US" sz="3200" b="1" dirty="0">
                <a:solidFill>
                  <a:srgbClr val="FF0000"/>
                </a:solidFill>
                <a:latin typeface="Tahoma" panose="020B0604030504040204" pitchFamily="34" charset="0"/>
                <a:cs typeface="Tahoma" panose="020B0604030504040204" pitchFamily="34" charset="0"/>
              </a:rPr>
              <a:t>unwilling to tread the path that leads to pardon. </a:t>
            </a:r>
            <a:r>
              <a:rPr lang="en-US" altLang="en-US" sz="3200" b="1" dirty="0">
                <a:solidFill>
                  <a:srgbClr val="000000"/>
                </a:solidFill>
                <a:latin typeface="Tahoma" panose="020B0604030504040204" pitchFamily="34" charset="0"/>
                <a:cs typeface="Tahoma" panose="020B0604030504040204" pitchFamily="34" charset="0"/>
              </a:rPr>
              <a:t>For the thief, the adulterer, the murderer, there is hope. The message of the Gospel may cause him to cry out ‘be merciful to me, O God, for I am a sinner’!</a:t>
            </a:r>
          </a:p>
          <a:p>
            <a:pPr algn="ctr" eaLnBrk="1" hangingPunct="1">
              <a:lnSpc>
                <a:spcPct val="100000"/>
              </a:lnSpc>
              <a:spcBef>
                <a:spcPct val="0"/>
              </a:spcBef>
              <a:buFontTx/>
              <a:buNone/>
            </a:pPr>
            <a:r>
              <a:rPr lang="en-US" altLang="en-US" sz="3200" b="1" dirty="0">
                <a:solidFill>
                  <a:srgbClr val="000000"/>
                </a:solidFill>
                <a:latin typeface="Tahoma" panose="020B0604030504040204" pitchFamily="34" charset="0"/>
                <a:cs typeface="Tahoma" panose="020B0604030504040204" pitchFamily="34" charset="0"/>
              </a:rPr>
              <a:t>-W. Hendriksen</a:t>
            </a: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E90353B-F1BB-4B8C-98C8-FFF64D9833DD}"/>
              </a:ext>
            </a:extLst>
          </p:cNvPr>
          <p:cNvPicPr>
            <a:picLocks noChangeAspect="1"/>
          </p:cNvPicPr>
          <p:nvPr/>
        </p:nvPicPr>
        <p:blipFill>
          <a:blip r:embed="rId6"/>
          <a:stretch>
            <a:fillRect/>
          </a:stretch>
        </p:blipFill>
        <p:spPr>
          <a:xfrm>
            <a:off x="9111343" y="1891686"/>
            <a:ext cx="2303417" cy="4136418"/>
          </a:xfrm>
          <a:prstGeom prst="rect">
            <a:avLst/>
          </a:prstGeom>
        </p:spPr>
      </p:pic>
    </p:spTree>
    <p:extLst>
      <p:ext uri="{BB962C8B-B14F-4D97-AF65-F5344CB8AC3E}">
        <p14:creationId xmlns:p14="http://schemas.microsoft.com/office/powerpoint/2010/main" val="7367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278EEEC9-4AF0-4450-8DFD-A8762B8E3B2B}"/>
              </a:ext>
            </a:extLst>
          </p:cNvPr>
          <p:cNvSpPr txBox="1">
            <a:spLocks noChangeArrowheads="1"/>
          </p:cNvSpPr>
          <p:nvPr/>
        </p:nvSpPr>
        <p:spPr bwMode="auto">
          <a:xfrm>
            <a:off x="87313" y="4360863"/>
            <a:ext cx="12017375" cy="1569660"/>
          </a:xfrm>
          <a:prstGeom prst="rect">
            <a:avLst/>
          </a:prstGeom>
          <a:gradFill rotWithShape="0">
            <a:gsLst>
              <a:gs pos="0">
                <a:srgbClr val="CBBAA8"/>
              </a:gs>
              <a:gs pos="0">
                <a:srgbClr val="B9BBC3"/>
              </a:gs>
              <a:gs pos="16000">
                <a:schemeClr val="bg1"/>
              </a:gs>
              <a:gs pos="100000">
                <a:srgbClr val="3A2912"/>
              </a:gs>
            </a:gsLst>
            <a:lin ang="5400000" scaled="1"/>
          </a:gradFill>
          <a:ln>
            <a:noFill/>
          </a:ln>
        </p:spPr>
        <p:txBody>
          <a:bodyPr>
            <a:spAutoFit/>
          </a:bodyPr>
          <a:lstStyle>
            <a:lvl1pPr marL="685800" indent="-6858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 typeface="Wingdings" panose="05000000000000000000" pitchFamily="2" charset="2"/>
              <a:buChar char="v"/>
              <a:defRPr/>
            </a:pPr>
            <a:r>
              <a:rPr lang="en-US" altLang="en-US" sz="4800" dirty="0">
                <a:solidFill>
                  <a:srgbClr val="FFFFFF"/>
                </a:solidFill>
                <a:effectLst>
                  <a:outerShdw blurRad="38100" dist="38100" dir="2700000" algn="tl">
                    <a:srgbClr val="000000">
                      <a:alpha val="43137"/>
                    </a:srgbClr>
                  </a:outerShdw>
                </a:effectLst>
              </a:rPr>
              <a:t>We must avoid labeling anyone as guilty of the unforgivable sin. </a:t>
            </a:r>
          </a:p>
        </p:txBody>
      </p:sp>
      <p:sp>
        <p:nvSpPr>
          <p:cNvPr id="7" name="Rectangle 6">
            <a:extLst>
              <a:ext uri="{FF2B5EF4-FFF2-40B4-BE49-F238E27FC236}">
                <a16:creationId xmlns:a16="http://schemas.microsoft.com/office/drawing/2014/main" id="{82B33E34-2D74-4CDA-94A3-E14E58104B4F}"/>
              </a:ext>
            </a:extLst>
          </p:cNvPr>
          <p:cNvSpPr/>
          <p:nvPr/>
        </p:nvSpPr>
        <p:spPr>
          <a:xfrm>
            <a:off x="0" y="71438"/>
            <a:ext cx="12103100" cy="669925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close up of a sign&#10;&#10;Description automatically generated">
            <a:extLst>
              <a:ext uri="{FF2B5EF4-FFF2-40B4-BE49-F238E27FC236}">
                <a16:creationId xmlns:a16="http://schemas.microsoft.com/office/drawing/2014/main" id="{D49DF513-0CF8-4182-BB32-2B87055AC092}"/>
              </a:ext>
            </a:extLst>
          </p:cNvPr>
          <p:cNvPicPr>
            <a:picLocks noChangeAspect="1"/>
          </p:cNvPicPr>
          <p:nvPr/>
        </p:nvPicPr>
        <p:blipFill>
          <a:blip r:embed="rId3"/>
          <a:stretch>
            <a:fillRect/>
          </a:stretch>
        </p:blipFill>
        <p:spPr>
          <a:xfrm>
            <a:off x="-40943" y="71438"/>
            <a:ext cx="5389873" cy="2944478"/>
          </a:xfrm>
          <a:prstGeom prst="rect">
            <a:avLst/>
          </a:prstGeom>
          <a:effectLst>
            <a:softEdge rad="88900"/>
          </a:effectLst>
        </p:spPr>
      </p:pic>
      <p:sp>
        <p:nvSpPr>
          <p:cNvPr id="15365" name="TextBox 3">
            <a:extLst>
              <a:ext uri="{FF2B5EF4-FFF2-40B4-BE49-F238E27FC236}">
                <a16:creationId xmlns:a16="http://schemas.microsoft.com/office/drawing/2014/main" id="{3F6F6C0A-30D8-4231-8E4E-5519F4CD2C3E}"/>
              </a:ext>
            </a:extLst>
          </p:cNvPr>
          <p:cNvSpPr txBox="1">
            <a:spLocks noChangeArrowheads="1"/>
          </p:cNvSpPr>
          <p:nvPr/>
        </p:nvSpPr>
        <p:spPr bwMode="auto">
          <a:xfrm>
            <a:off x="5505450" y="136525"/>
            <a:ext cx="66103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pPr>
            <a:r>
              <a:rPr lang="en-US" altLang="en-US" sz="3600" dirty="0">
                <a:solidFill>
                  <a:schemeClr val="bg1"/>
                </a:solidFill>
              </a:rPr>
              <a:t>Jesus came to crush the devil.</a:t>
            </a:r>
          </a:p>
          <a:p>
            <a:pPr>
              <a:lnSpc>
                <a:spcPct val="100000"/>
              </a:lnSpc>
              <a:spcBef>
                <a:spcPct val="0"/>
              </a:spcBef>
            </a:pPr>
            <a:r>
              <a:rPr lang="en-US" altLang="en-US" sz="3600" dirty="0">
                <a:solidFill>
                  <a:schemeClr val="bg1"/>
                </a:solidFill>
              </a:rPr>
              <a:t>Jesus can forgive your sin.</a:t>
            </a:r>
          </a:p>
          <a:p>
            <a:pPr>
              <a:lnSpc>
                <a:spcPct val="100000"/>
              </a:lnSpc>
              <a:spcBef>
                <a:spcPct val="0"/>
              </a:spcBef>
            </a:pPr>
            <a:r>
              <a:rPr lang="en-US" altLang="en-US" sz="3600" dirty="0">
                <a:solidFill>
                  <a:schemeClr val="bg1"/>
                </a:solidFill>
              </a:rPr>
              <a:t>Jesus Gives Life Where  Adam Brought Death</a:t>
            </a:r>
          </a:p>
          <a:p>
            <a:pPr>
              <a:lnSpc>
                <a:spcPct val="100000"/>
              </a:lnSpc>
              <a:spcBef>
                <a:spcPct val="0"/>
              </a:spcBef>
            </a:pPr>
            <a:endParaRPr lang="en-US" altLang="en-US" sz="3600" dirty="0">
              <a:solidFill>
                <a:schemeClr val="bg1"/>
              </a:solidFill>
            </a:endParaRPr>
          </a:p>
          <a:p>
            <a:pPr>
              <a:lnSpc>
                <a:spcPct val="100000"/>
              </a:lnSpc>
              <a:spcBef>
                <a:spcPct val="0"/>
              </a:spcBef>
            </a:pPr>
            <a:endParaRPr lang="en-US" altLang="en-US" sz="3600" dirty="0">
              <a:solidFill>
                <a:schemeClr val="bg1"/>
              </a:solidFill>
            </a:endParaRPr>
          </a:p>
        </p:txBody>
      </p:sp>
      <p:pic>
        <p:nvPicPr>
          <p:cNvPr id="15366" name="Picture 14" descr="A picture containing drawing&#10;&#10;Description automatically generated">
            <a:extLst>
              <a:ext uri="{FF2B5EF4-FFF2-40B4-BE49-F238E27FC236}">
                <a16:creationId xmlns:a16="http://schemas.microsoft.com/office/drawing/2014/main" id="{E60F877E-7C77-4433-9041-9C676268A9B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26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278EEEC9-4AF0-4450-8DFD-A8762B8E3B2B}"/>
              </a:ext>
            </a:extLst>
          </p:cNvPr>
          <p:cNvSpPr txBox="1">
            <a:spLocks noChangeArrowheads="1"/>
          </p:cNvSpPr>
          <p:nvPr/>
        </p:nvSpPr>
        <p:spPr bwMode="auto">
          <a:xfrm>
            <a:off x="87313" y="4360863"/>
            <a:ext cx="12017375" cy="1569660"/>
          </a:xfrm>
          <a:prstGeom prst="rect">
            <a:avLst/>
          </a:prstGeom>
          <a:gradFill rotWithShape="0">
            <a:gsLst>
              <a:gs pos="0">
                <a:srgbClr val="CBBAA8"/>
              </a:gs>
              <a:gs pos="0">
                <a:srgbClr val="B9BBC3"/>
              </a:gs>
              <a:gs pos="16000">
                <a:schemeClr val="bg1"/>
              </a:gs>
              <a:gs pos="100000">
                <a:srgbClr val="3A2912"/>
              </a:gs>
            </a:gsLst>
            <a:lin ang="5400000" scaled="1"/>
          </a:gradFill>
          <a:ln>
            <a:noFill/>
          </a:ln>
        </p:spPr>
        <p:txBody>
          <a:bodyPr>
            <a:spAutoFit/>
          </a:bodyPr>
          <a:lstStyle>
            <a:lvl1pPr marL="685800" indent="-6858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 typeface="Wingdings" panose="05000000000000000000" pitchFamily="2" charset="2"/>
              <a:buChar char="v"/>
              <a:defRPr/>
            </a:pPr>
            <a:r>
              <a:rPr lang="en-US" altLang="en-US" sz="4800" dirty="0">
                <a:solidFill>
                  <a:srgbClr val="FFFFFF"/>
                </a:solidFill>
                <a:effectLst>
                  <a:outerShdw blurRad="38100" dist="38100" dir="2700000" algn="tl">
                    <a:srgbClr val="000000">
                      <a:alpha val="43137"/>
                    </a:srgbClr>
                  </a:outerShdw>
                </a:effectLst>
              </a:rPr>
              <a:t>The unforgivable sin is primarily a sin of the heart, not of the lips</a:t>
            </a:r>
          </a:p>
        </p:txBody>
      </p:sp>
      <p:sp>
        <p:nvSpPr>
          <p:cNvPr id="7" name="Rectangle 6">
            <a:extLst>
              <a:ext uri="{FF2B5EF4-FFF2-40B4-BE49-F238E27FC236}">
                <a16:creationId xmlns:a16="http://schemas.microsoft.com/office/drawing/2014/main" id="{82B33E34-2D74-4CDA-94A3-E14E58104B4F}"/>
              </a:ext>
            </a:extLst>
          </p:cNvPr>
          <p:cNvSpPr/>
          <p:nvPr/>
        </p:nvSpPr>
        <p:spPr>
          <a:xfrm>
            <a:off x="0" y="71438"/>
            <a:ext cx="12103100" cy="669925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close up of a sign&#10;&#10;Description automatically generated">
            <a:extLst>
              <a:ext uri="{FF2B5EF4-FFF2-40B4-BE49-F238E27FC236}">
                <a16:creationId xmlns:a16="http://schemas.microsoft.com/office/drawing/2014/main" id="{D49DF513-0CF8-4182-BB32-2B87055AC092}"/>
              </a:ext>
            </a:extLst>
          </p:cNvPr>
          <p:cNvPicPr>
            <a:picLocks noChangeAspect="1"/>
          </p:cNvPicPr>
          <p:nvPr/>
        </p:nvPicPr>
        <p:blipFill>
          <a:blip r:embed="rId3"/>
          <a:stretch>
            <a:fillRect/>
          </a:stretch>
        </p:blipFill>
        <p:spPr>
          <a:xfrm>
            <a:off x="-40943" y="71438"/>
            <a:ext cx="5389873" cy="2944478"/>
          </a:xfrm>
          <a:prstGeom prst="rect">
            <a:avLst/>
          </a:prstGeom>
          <a:effectLst>
            <a:softEdge rad="88900"/>
          </a:effectLst>
        </p:spPr>
      </p:pic>
      <p:sp>
        <p:nvSpPr>
          <p:cNvPr id="15365" name="TextBox 3">
            <a:extLst>
              <a:ext uri="{FF2B5EF4-FFF2-40B4-BE49-F238E27FC236}">
                <a16:creationId xmlns:a16="http://schemas.microsoft.com/office/drawing/2014/main" id="{3F6F6C0A-30D8-4231-8E4E-5519F4CD2C3E}"/>
              </a:ext>
            </a:extLst>
          </p:cNvPr>
          <p:cNvSpPr txBox="1">
            <a:spLocks noChangeArrowheads="1"/>
          </p:cNvSpPr>
          <p:nvPr/>
        </p:nvSpPr>
        <p:spPr bwMode="auto">
          <a:xfrm>
            <a:off x="5505450" y="136525"/>
            <a:ext cx="661035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pPr>
            <a:r>
              <a:rPr lang="en-US" altLang="en-US" sz="3600" dirty="0">
                <a:solidFill>
                  <a:schemeClr val="bg1"/>
                </a:solidFill>
              </a:rPr>
              <a:t>Jesus came to crush the devil.</a:t>
            </a:r>
          </a:p>
          <a:p>
            <a:pPr>
              <a:lnSpc>
                <a:spcPct val="100000"/>
              </a:lnSpc>
              <a:spcBef>
                <a:spcPct val="0"/>
              </a:spcBef>
            </a:pPr>
            <a:r>
              <a:rPr lang="en-US" altLang="en-US" sz="3600" dirty="0">
                <a:solidFill>
                  <a:schemeClr val="bg1"/>
                </a:solidFill>
              </a:rPr>
              <a:t>Jesus can forgive your sin.</a:t>
            </a:r>
          </a:p>
          <a:p>
            <a:pPr>
              <a:lnSpc>
                <a:spcPct val="100000"/>
              </a:lnSpc>
              <a:spcBef>
                <a:spcPct val="0"/>
              </a:spcBef>
            </a:pPr>
            <a:r>
              <a:rPr lang="en-US" altLang="en-US" sz="3600" dirty="0">
                <a:solidFill>
                  <a:schemeClr val="bg1"/>
                </a:solidFill>
              </a:rPr>
              <a:t>Jesus Gives Life Where  Adam Brought Death</a:t>
            </a:r>
          </a:p>
          <a:p>
            <a:pPr>
              <a:lnSpc>
                <a:spcPct val="100000"/>
              </a:lnSpc>
              <a:spcBef>
                <a:spcPct val="0"/>
              </a:spcBef>
            </a:pPr>
            <a:r>
              <a:rPr lang="en-US" altLang="en-US" sz="3600" dirty="0">
                <a:solidFill>
                  <a:schemeClr val="bg1"/>
                </a:solidFill>
              </a:rPr>
              <a:t>Avoid labeling the unforgivable sin. </a:t>
            </a:r>
          </a:p>
          <a:p>
            <a:pPr>
              <a:lnSpc>
                <a:spcPct val="100000"/>
              </a:lnSpc>
              <a:spcBef>
                <a:spcPct val="0"/>
              </a:spcBef>
            </a:pPr>
            <a:endParaRPr lang="en-US" altLang="en-US" sz="3600" dirty="0">
              <a:solidFill>
                <a:schemeClr val="bg1"/>
              </a:solidFill>
            </a:endParaRPr>
          </a:p>
          <a:p>
            <a:pPr>
              <a:lnSpc>
                <a:spcPct val="100000"/>
              </a:lnSpc>
              <a:spcBef>
                <a:spcPct val="0"/>
              </a:spcBef>
            </a:pPr>
            <a:endParaRPr lang="en-US" altLang="en-US" sz="3600" dirty="0">
              <a:solidFill>
                <a:schemeClr val="bg1"/>
              </a:solidFill>
            </a:endParaRPr>
          </a:p>
          <a:p>
            <a:pPr>
              <a:lnSpc>
                <a:spcPct val="100000"/>
              </a:lnSpc>
              <a:spcBef>
                <a:spcPct val="0"/>
              </a:spcBef>
            </a:pPr>
            <a:endParaRPr lang="en-US" altLang="en-US" sz="3600" dirty="0">
              <a:solidFill>
                <a:schemeClr val="bg1"/>
              </a:solidFill>
            </a:endParaRPr>
          </a:p>
        </p:txBody>
      </p:sp>
      <p:pic>
        <p:nvPicPr>
          <p:cNvPr id="15366" name="Picture 14" descr="A picture containing drawing&#10;&#10;Description automatically generated">
            <a:extLst>
              <a:ext uri="{FF2B5EF4-FFF2-40B4-BE49-F238E27FC236}">
                <a16:creationId xmlns:a16="http://schemas.microsoft.com/office/drawing/2014/main" id="{E60F877E-7C77-4433-9041-9C676268A9B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250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50" y="1946275"/>
            <a:ext cx="111855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000" b="1" dirty="0">
                <a:solidFill>
                  <a:srgbClr val="000000"/>
                </a:solidFill>
                <a:latin typeface="Tahoma" panose="020B0604030504040204" pitchFamily="34" charset="0"/>
                <a:cs typeface="Tahoma" panose="020B0604030504040204" pitchFamily="34" charset="0"/>
              </a:rPr>
              <a:t>THE STORY SO FAR</a:t>
            </a:r>
          </a:p>
          <a:p>
            <a:pPr eaLnBrk="1" hangingPunct="1">
              <a:lnSpc>
                <a:spcPct val="100000"/>
              </a:lnSpc>
              <a:spcBef>
                <a:spcPct val="0"/>
              </a:spcBef>
              <a:buFontTx/>
              <a:buNone/>
            </a:pPr>
            <a:r>
              <a:rPr lang="en-US" altLang="en-US" sz="4000" b="1" dirty="0">
                <a:solidFill>
                  <a:srgbClr val="000000"/>
                </a:solidFill>
                <a:latin typeface="Tahoma" panose="020B0604030504040204" pitchFamily="34" charset="0"/>
                <a:cs typeface="Tahoma" panose="020B0604030504040204" pitchFamily="34" charset="0"/>
              </a:rPr>
              <a:t>Jesus begins his ministry by preaching the gospel of the Kingdom of God, 1:14, 15</a:t>
            </a:r>
          </a:p>
          <a:p>
            <a:pPr eaLnBrk="1" hangingPunct="1">
              <a:lnSpc>
                <a:spcPct val="100000"/>
              </a:lnSpc>
              <a:spcBef>
                <a:spcPct val="0"/>
              </a:spcBef>
              <a:buFontTx/>
              <a:buNone/>
            </a:pPr>
            <a:r>
              <a:rPr lang="en-US" altLang="en-US" sz="4000" b="1" dirty="0">
                <a:solidFill>
                  <a:srgbClr val="000000"/>
                </a:solidFill>
                <a:latin typeface="Tahoma" panose="020B0604030504040204" pitchFamily="34" charset="0"/>
                <a:cs typeface="Tahoma" panose="020B0604030504040204" pitchFamily="34" charset="0"/>
              </a:rPr>
              <a:t>Jesus calls four fishermen to become fishers of men, 1:16-20</a:t>
            </a:r>
          </a:p>
          <a:p>
            <a:pPr eaLnBrk="1" hangingPunct="1">
              <a:lnSpc>
                <a:spcPct val="100000"/>
              </a:lnSpc>
              <a:spcBef>
                <a:spcPct val="0"/>
              </a:spcBef>
              <a:buFontTx/>
              <a:buNone/>
            </a:pPr>
            <a:r>
              <a:rPr lang="en-US" altLang="en-US" sz="4000" b="1" dirty="0">
                <a:solidFill>
                  <a:srgbClr val="000000"/>
                </a:solidFill>
                <a:latin typeface="Tahoma" panose="020B0604030504040204" pitchFamily="34" charset="0"/>
                <a:cs typeface="Tahoma" panose="020B0604030504040204" pitchFamily="34" charset="0"/>
              </a:rPr>
              <a:t>Jesus heals many. 2-3</a:t>
            </a:r>
          </a:p>
          <a:p>
            <a:pPr eaLnBrk="1" hangingPunct="1">
              <a:lnSpc>
                <a:spcPct val="100000"/>
              </a:lnSpc>
              <a:spcBef>
                <a:spcPct val="0"/>
              </a:spcBef>
              <a:buFontTx/>
              <a:buNone/>
            </a:pPr>
            <a:r>
              <a:rPr lang="en-US" altLang="en-US" sz="4000" b="1" dirty="0">
                <a:solidFill>
                  <a:srgbClr val="000000"/>
                </a:solidFill>
                <a:latin typeface="Tahoma" panose="020B0604030504040204" pitchFamily="34" charset="0"/>
                <a:cs typeface="Tahoma" panose="020B0604030504040204" pitchFamily="34" charset="0"/>
              </a:rPr>
              <a:t>Jesus is Lord of the Sabbath. 3</a:t>
            </a: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070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dirty="0">
                <a:solidFill>
                  <a:prstClr val="white"/>
                </a:solidFill>
                <a:effectLst>
                  <a:outerShdw blurRad="38100" dist="38100" dir="2700000" algn="tl">
                    <a:srgbClr val="000000">
                      <a:alpha val="43137"/>
                    </a:srgbClr>
                  </a:outerShdw>
                </a:effectLst>
              </a:rPr>
              <a:t>Romans 10:9-10</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705853" y="292100"/>
            <a:ext cx="1087654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None/>
            </a:pPr>
            <a:r>
              <a:rPr lang="en-US" altLang="en-US" sz="3600" b="1" dirty="0">
                <a:solidFill>
                  <a:schemeClr val="bg1"/>
                </a:solidFill>
                <a:latin typeface="Tahoma"/>
                <a:ea typeface="Tahoma"/>
                <a:cs typeface="Tahoma"/>
              </a:rPr>
              <a:t>9 because, if you confess with your mouth that Jesus is Lord and believe in your heart that God raised him from the dead, you will be saved. 10 For with the heart one believes and is justified, and with the mouth one confesses and is saved.</a:t>
            </a:r>
            <a:endParaRPr lang="en-US" altLang="en-US" sz="3600" b="1" dirty="0">
              <a:solidFill>
                <a:schemeClr val="bg1"/>
              </a:solidFill>
              <a:latin typeface="Tahoma" panose="020B0604030504040204" pitchFamily="34" charset="0"/>
              <a:ea typeface="Tahoma"/>
              <a:cs typeface="Tahoma" panose="020B0604030504040204" pitchFamily="34" charset="0"/>
            </a:endParaRPr>
          </a:p>
        </p:txBody>
      </p:sp>
    </p:spTree>
    <p:extLst>
      <p:ext uri="{BB962C8B-B14F-4D97-AF65-F5344CB8AC3E}">
        <p14:creationId xmlns:p14="http://schemas.microsoft.com/office/powerpoint/2010/main" val="533085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73025" y="1978025"/>
            <a:ext cx="838517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FontTx/>
              <a:buNone/>
            </a:pPr>
            <a:r>
              <a:rPr lang="en-US" sz="2700" b="1" i="0" u="none" strike="noStrike" dirty="0">
                <a:solidFill>
                  <a:srgbClr val="000000"/>
                </a:solidFill>
                <a:effectLst/>
                <a:latin typeface="Arial" panose="020B0604020202020204" pitchFamily="34" charset="0"/>
              </a:rPr>
              <a:t>“You must picture me alone in that room in Magdalen, night after night, feeling, whenever my mind lifted even for a second from my work, the steady, unrelenting approach of Him whom I so earnestly desired not to meet. That which I greatly feared had at last come upon me. In the Trinity Term of 1929 I gave in, and admitted that God was God, and knelt and prayed: perhaps, that night, the most dejected and reluctant convert in all England. I did not then see what is now the most shining and obvious thing; the Divine humility which will accept a convert even on such terms.”</a:t>
            </a:r>
            <a:endParaRPr lang="en-US" altLang="en-US" sz="2700" b="1" dirty="0">
              <a:solidFill>
                <a:srgbClr val="000000"/>
              </a:solidFill>
              <a:latin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0E3B41A-20DB-458F-879B-9966F2A8117A}"/>
              </a:ext>
            </a:extLst>
          </p:cNvPr>
          <p:cNvPicPr>
            <a:picLocks noChangeAspect="1"/>
          </p:cNvPicPr>
          <p:nvPr/>
        </p:nvPicPr>
        <p:blipFill>
          <a:blip r:embed="rId6"/>
          <a:stretch>
            <a:fillRect/>
          </a:stretch>
        </p:blipFill>
        <p:spPr>
          <a:xfrm>
            <a:off x="8735218" y="1978025"/>
            <a:ext cx="2694781" cy="3892461"/>
          </a:xfrm>
          <a:prstGeom prst="rect">
            <a:avLst/>
          </a:prstGeom>
        </p:spPr>
      </p:pic>
    </p:spTree>
    <p:extLst>
      <p:ext uri="{BB962C8B-B14F-4D97-AF65-F5344CB8AC3E}">
        <p14:creationId xmlns:p14="http://schemas.microsoft.com/office/powerpoint/2010/main" val="643108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73025" y="1978025"/>
            <a:ext cx="838517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FontTx/>
              <a:buNone/>
            </a:pPr>
            <a:r>
              <a:rPr lang="en-US" sz="2800" b="1" i="0" u="none" strike="noStrike" dirty="0">
                <a:solidFill>
                  <a:srgbClr val="000000"/>
                </a:solidFill>
                <a:effectLst/>
                <a:latin typeface="Arial" panose="020B0604020202020204" pitchFamily="34" charset="0"/>
              </a:rPr>
              <a:t>The Prodigal Son at least walked home on his own feet. But who can duly adore that Love which will open the high gates to a prodigal who is brought in kicking, struggling, resentful, and darting his eyes in every direction for a chance of escape? The words “</a:t>
            </a:r>
            <a:r>
              <a:rPr lang="en-US" sz="2800" b="1" i="0" u="none" strike="noStrike" dirty="0" err="1">
                <a:solidFill>
                  <a:srgbClr val="000000"/>
                </a:solidFill>
                <a:effectLst/>
                <a:latin typeface="Arial" panose="020B0604020202020204" pitchFamily="34" charset="0"/>
              </a:rPr>
              <a:t>compelle</a:t>
            </a:r>
            <a:r>
              <a:rPr lang="en-US" sz="2800" b="1" i="0" u="none" strike="noStrike" dirty="0">
                <a:solidFill>
                  <a:srgbClr val="000000"/>
                </a:solidFill>
                <a:effectLst/>
                <a:latin typeface="Arial" panose="020B0604020202020204" pitchFamily="34" charset="0"/>
              </a:rPr>
              <a:t> </a:t>
            </a:r>
            <a:r>
              <a:rPr lang="en-US" sz="2800" b="1" i="0" u="none" strike="noStrike" dirty="0" err="1">
                <a:solidFill>
                  <a:srgbClr val="000000"/>
                </a:solidFill>
                <a:effectLst/>
                <a:latin typeface="Arial" panose="020B0604020202020204" pitchFamily="34" charset="0"/>
              </a:rPr>
              <a:t>intrare</a:t>
            </a:r>
            <a:r>
              <a:rPr lang="en-US" sz="2800" b="1" i="0" u="none" strike="noStrike" dirty="0">
                <a:solidFill>
                  <a:srgbClr val="000000"/>
                </a:solidFill>
                <a:effectLst/>
                <a:latin typeface="Arial" panose="020B0604020202020204" pitchFamily="34" charset="0"/>
              </a:rPr>
              <a:t>,” compel them to come in, have been so abused be wicked men that we shudder at them; but, properly understood, they plumb the depth of the Divine mercy. The hardness of God is kinder than the softness of men, and His compulsion is our liberation.”</a:t>
            </a:r>
            <a:endParaRPr lang="en-US" altLang="en-US" sz="2800" b="1" dirty="0">
              <a:solidFill>
                <a:srgbClr val="000000"/>
              </a:solidFill>
              <a:latin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0E3B41A-20DB-458F-879B-9966F2A8117A}"/>
              </a:ext>
            </a:extLst>
          </p:cNvPr>
          <p:cNvPicPr>
            <a:picLocks noChangeAspect="1"/>
          </p:cNvPicPr>
          <p:nvPr/>
        </p:nvPicPr>
        <p:blipFill>
          <a:blip r:embed="rId6"/>
          <a:stretch>
            <a:fillRect/>
          </a:stretch>
        </p:blipFill>
        <p:spPr>
          <a:xfrm>
            <a:off x="8735218" y="1978025"/>
            <a:ext cx="2694781" cy="3892461"/>
          </a:xfrm>
          <a:prstGeom prst="rect">
            <a:avLst/>
          </a:prstGeom>
        </p:spPr>
      </p:pic>
    </p:spTree>
    <p:extLst>
      <p:ext uri="{BB962C8B-B14F-4D97-AF65-F5344CB8AC3E}">
        <p14:creationId xmlns:p14="http://schemas.microsoft.com/office/powerpoint/2010/main" val="911321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503237" y="1978025"/>
            <a:ext cx="1135130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742950" indent="-742950" eaLnBrk="1" hangingPunct="1">
              <a:lnSpc>
                <a:spcPct val="100000"/>
              </a:lnSpc>
              <a:spcBef>
                <a:spcPct val="0"/>
              </a:spcBef>
              <a:buFontTx/>
              <a:buAutoNum type="arabicPeriod"/>
            </a:pPr>
            <a:r>
              <a:rPr lang="en-US" altLang="en-US" sz="3600" b="1" dirty="0">
                <a:solidFill>
                  <a:srgbClr val="000000"/>
                </a:solidFill>
                <a:latin typeface="Tahoma" panose="020B0604030504040204" pitchFamily="34" charset="0"/>
                <a:cs typeface="Tahoma" panose="020B0604030504040204" pitchFamily="34" charset="0"/>
              </a:rPr>
              <a:t>It is a sin of full knowledge</a:t>
            </a:r>
          </a:p>
          <a:p>
            <a:pPr eaLnBrk="1" hangingPunct="1">
              <a:lnSpc>
                <a:spcPct val="100000"/>
              </a:lnSpc>
              <a:spcBef>
                <a:spcPct val="0"/>
              </a:spcBef>
              <a:buNone/>
            </a:pPr>
            <a:endParaRPr lang="en-US" altLang="en-US" sz="3600" b="1" dirty="0">
              <a:solidFill>
                <a:srgbClr val="000000"/>
              </a:solidFill>
              <a:latin typeface="Tahoma" panose="020B0604030504040204" pitchFamily="34" charset="0"/>
              <a:cs typeface="Tahoma" panose="020B0604030504040204" pitchFamily="34" charset="0"/>
            </a:endParaRPr>
          </a:p>
          <a:p>
            <a:pPr eaLnBrk="1" hangingPunct="1">
              <a:lnSpc>
                <a:spcPct val="100000"/>
              </a:lnSpc>
              <a:spcBef>
                <a:spcPct val="0"/>
              </a:spcBef>
              <a:buFontTx/>
              <a:buNone/>
            </a:pPr>
            <a:r>
              <a:rPr lang="en-US" altLang="en-US" sz="3600" b="1" dirty="0">
                <a:solidFill>
                  <a:srgbClr val="000000"/>
                </a:solidFill>
                <a:latin typeface="Tahoma" panose="020B0604030504040204" pitchFamily="34" charset="0"/>
                <a:cs typeface="Tahoma" panose="020B0604030504040204" pitchFamily="34" charset="0"/>
              </a:rPr>
              <a:t>2. It is a verbal act that attributes the works of the Holy Spirit to Satan.</a:t>
            </a:r>
          </a:p>
          <a:p>
            <a:pPr eaLnBrk="1" hangingPunct="1">
              <a:lnSpc>
                <a:spcPct val="100000"/>
              </a:lnSpc>
              <a:spcBef>
                <a:spcPct val="0"/>
              </a:spcBef>
              <a:buFontTx/>
              <a:buNone/>
            </a:pPr>
            <a:endParaRPr lang="en-US" altLang="en-US" sz="3600" b="1" dirty="0">
              <a:solidFill>
                <a:srgbClr val="000000"/>
              </a:solidFill>
              <a:latin typeface="Tahoma" panose="020B0604030504040204" pitchFamily="34" charset="0"/>
              <a:cs typeface="Tahoma" panose="020B0604030504040204" pitchFamily="34" charset="0"/>
            </a:endParaRPr>
          </a:p>
          <a:p>
            <a:pPr eaLnBrk="1" hangingPunct="1">
              <a:lnSpc>
                <a:spcPct val="100000"/>
              </a:lnSpc>
              <a:spcBef>
                <a:spcPct val="0"/>
              </a:spcBef>
              <a:buFontTx/>
              <a:buNone/>
            </a:pPr>
            <a:r>
              <a:rPr lang="en-US" altLang="en-US" sz="3600" b="1" dirty="0">
                <a:solidFill>
                  <a:srgbClr val="000000"/>
                </a:solidFill>
                <a:latin typeface="Tahoma" panose="020B0604030504040204" pitchFamily="34" charset="0"/>
                <a:cs typeface="Tahoma" panose="020B0604030504040204" pitchFamily="34" charset="0"/>
              </a:rPr>
              <a:t>3. It is an ongoing disposition of the heart that resists the conviction of the Holy Spirit.</a:t>
            </a: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29785"/>
            <a:ext cx="6997700" cy="1569660"/>
          </a:xfrm>
          <a:prstGeom prst="rect">
            <a:avLst/>
          </a:prstGeom>
          <a:noFill/>
        </p:spPr>
        <p:txBody>
          <a:bodyPr>
            <a:spAutoFit/>
          </a:bodyPr>
          <a:lstStyle/>
          <a:p>
            <a:pPr algn="ctr">
              <a:defRPr/>
            </a:pPr>
            <a:r>
              <a:rPr lang="en-US" sz="3200" b="1" i="1" spc="580" dirty="0">
                <a:solidFill>
                  <a:prstClr val="white"/>
                </a:solidFill>
                <a:effectLst>
                  <a:outerShdw blurRad="38100" dist="38100" dir="2700000" algn="tl">
                    <a:srgbClr val="000000">
                      <a:alpha val="43137"/>
                    </a:srgbClr>
                  </a:outerShdw>
                </a:effectLst>
              </a:rPr>
              <a:t>7 Key Conclusions about Blasphemy of the Holy Spirit</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018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503237" y="1978025"/>
            <a:ext cx="1135130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None/>
            </a:pPr>
            <a:r>
              <a:rPr lang="en-US" altLang="en-US" sz="3600" b="1" dirty="0">
                <a:solidFill>
                  <a:srgbClr val="000000"/>
                </a:solidFill>
                <a:latin typeface="Tahoma" panose="020B0604030504040204" pitchFamily="34" charset="0"/>
                <a:cs typeface="Tahoma" panose="020B0604030504040204" pitchFamily="34" charset="0"/>
              </a:rPr>
              <a:t>4. It is a willful rejection of God’s grace in Jesus.</a:t>
            </a:r>
          </a:p>
          <a:p>
            <a:pPr eaLnBrk="1" hangingPunct="1">
              <a:lnSpc>
                <a:spcPct val="100000"/>
              </a:lnSpc>
              <a:spcBef>
                <a:spcPct val="0"/>
              </a:spcBef>
              <a:buNone/>
            </a:pPr>
            <a:endParaRPr lang="en-US" altLang="en-US" sz="3600" b="1" dirty="0">
              <a:solidFill>
                <a:srgbClr val="000000"/>
              </a:solidFill>
              <a:latin typeface="Tahoma" panose="020B0604030504040204" pitchFamily="34" charset="0"/>
              <a:cs typeface="Tahoma" panose="020B0604030504040204" pitchFamily="34" charset="0"/>
            </a:endParaRPr>
          </a:p>
          <a:p>
            <a:pPr eaLnBrk="1" hangingPunct="1">
              <a:lnSpc>
                <a:spcPct val="100000"/>
              </a:lnSpc>
              <a:spcBef>
                <a:spcPct val="0"/>
              </a:spcBef>
              <a:buNone/>
            </a:pPr>
            <a:r>
              <a:rPr lang="en-US" altLang="en-US" sz="3600" b="1" dirty="0">
                <a:solidFill>
                  <a:srgbClr val="000000"/>
                </a:solidFill>
                <a:latin typeface="Tahoma" panose="020B0604030504040204" pitchFamily="34" charset="0"/>
                <a:cs typeface="Tahoma" panose="020B0604030504040204" pitchFamily="34" charset="0"/>
              </a:rPr>
              <a:t>5. It is rooted in unbelief. </a:t>
            </a:r>
          </a:p>
          <a:p>
            <a:pPr eaLnBrk="1" hangingPunct="1">
              <a:lnSpc>
                <a:spcPct val="100000"/>
              </a:lnSpc>
              <a:spcBef>
                <a:spcPct val="0"/>
              </a:spcBef>
              <a:buNone/>
            </a:pPr>
            <a:endParaRPr lang="en-US" altLang="en-US" sz="3600" b="1" dirty="0">
              <a:solidFill>
                <a:srgbClr val="000000"/>
              </a:solidFill>
              <a:latin typeface="Tahoma" panose="020B0604030504040204" pitchFamily="34" charset="0"/>
              <a:cs typeface="Tahoma" panose="020B0604030504040204" pitchFamily="34" charset="0"/>
            </a:endParaRPr>
          </a:p>
          <a:p>
            <a:pPr eaLnBrk="1" hangingPunct="1">
              <a:lnSpc>
                <a:spcPct val="100000"/>
              </a:lnSpc>
              <a:spcBef>
                <a:spcPct val="0"/>
              </a:spcBef>
              <a:buNone/>
            </a:pPr>
            <a:r>
              <a:rPr lang="en-US" altLang="en-US" sz="3600" b="1" dirty="0">
                <a:solidFill>
                  <a:srgbClr val="000000"/>
                </a:solidFill>
                <a:latin typeface="Tahoma" panose="020B0604030504040204" pitchFamily="34" charset="0"/>
                <a:cs typeface="Tahoma" panose="020B0604030504040204" pitchFamily="34" charset="0"/>
              </a:rPr>
              <a:t>6. It is a sin that a true Christian cannot commit.</a:t>
            </a:r>
          </a:p>
          <a:p>
            <a:pPr eaLnBrk="1" hangingPunct="1">
              <a:lnSpc>
                <a:spcPct val="100000"/>
              </a:lnSpc>
              <a:spcBef>
                <a:spcPct val="0"/>
              </a:spcBef>
              <a:buNone/>
            </a:pPr>
            <a:r>
              <a:rPr lang="en-US" altLang="en-US" sz="3600" b="1" dirty="0">
                <a:solidFill>
                  <a:srgbClr val="000000"/>
                </a:solidFill>
                <a:latin typeface="Tahoma" panose="020B0604030504040204" pitchFamily="34" charset="0"/>
                <a:cs typeface="Tahoma" panose="020B0604030504040204" pitchFamily="34" charset="0"/>
              </a:rPr>
              <a:t> </a:t>
            </a:r>
          </a:p>
          <a:p>
            <a:pPr eaLnBrk="1" hangingPunct="1">
              <a:lnSpc>
                <a:spcPct val="100000"/>
              </a:lnSpc>
              <a:spcBef>
                <a:spcPct val="0"/>
              </a:spcBef>
              <a:buNone/>
            </a:pPr>
            <a:r>
              <a:rPr lang="en-US" altLang="en-US" sz="3600" b="1" dirty="0">
                <a:solidFill>
                  <a:srgbClr val="000000"/>
                </a:solidFill>
                <a:latin typeface="Tahoma" panose="020B0604030504040204" pitchFamily="34" charset="0"/>
                <a:cs typeface="Tahoma" panose="020B0604030504040204" pitchFamily="34" charset="0"/>
              </a:rPr>
              <a:t>7. It is a sin that not committed by one who is concerned that they may have committed it. </a:t>
            </a:r>
          </a:p>
          <a:p>
            <a:pPr marL="742950" indent="-742950" eaLnBrk="1" hangingPunct="1">
              <a:lnSpc>
                <a:spcPct val="100000"/>
              </a:lnSpc>
              <a:spcBef>
                <a:spcPct val="0"/>
              </a:spcBef>
              <a:buFontTx/>
              <a:buAutoNum type="arabicPeriod"/>
            </a:pPr>
            <a:endParaRPr lang="en-US" altLang="en-US" sz="3600" b="1" dirty="0">
              <a:solidFill>
                <a:srgbClr val="000000"/>
              </a:solidFill>
              <a:latin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29785"/>
            <a:ext cx="6997700" cy="1569660"/>
          </a:xfrm>
          <a:prstGeom prst="rect">
            <a:avLst/>
          </a:prstGeom>
          <a:noFill/>
        </p:spPr>
        <p:txBody>
          <a:bodyPr>
            <a:spAutoFit/>
          </a:bodyPr>
          <a:lstStyle/>
          <a:p>
            <a:pPr algn="ctr">
              <a:defRPr/>
            </a:pPr>
            <a:r>
              <a:rPr lang="en-US" sz="3200" b="1" i="1" spc="580" dirty="0">
                <a:solidFill>
                  <a:prstClr val="white"/>
                </a:solidFill>
                <a:effectLst>
                  <a:outerShdw blurRad="38100" dist="38100" dir="2700000" algn="tl">
                    <a:srgbClr val="000000">
                      <a:alpha val="43137"/>
                    </a:srgbClr>
                  </a:outerShdw>
                </a:effectLst>
              </a:rPr>
              <a:t>7 Key Conclusions about Blasphemy of the Holy Spirit</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477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02" name="Picture 10">
            <a:extLst>
              <a:ext uri="{FF2B5EF4-FFF2-40B4-BE49-F238E27FC236}">
                <a16:creationId xmlns:a16="http://schemas.microsoft.com/office/drawing/2014/main" id="{4FF13FBE-6AE3-4FE7-BF5D-9BC73EEB4517}"/>
              </a:ext>
            </a:extLst>
          </p:cNvPr>
          <p:cNvPicPr>
            <a:picLocks noChangeAspect="1" noChangeArrowheads="1"/>
          </p:cNvPicPr>
          <p:nvPr/>
        </p:nvPicPr>
        <p:blipFill rotWithShape="1">
          <a:blip r:embed="rId3"/>
          <a:srcRect t="10388"/>
          <a:stretch/>
        </p:blipFill>
        <p:spPr bwMode="auto">
          <a:xfrm>
            <a:off x="184934" y="186656"/>
            <a:ext cx="11794732" cy="6481272"/>
          </a:xfrm>
          <a:prstGeom prst="rect">
            <a:avLst/>
          </a:prstGeom>
          <a:ln>
            <a:noFill/>
          </a:ln>
          <a:effectLst>
            <a:softEdge rad="112500"/>
          </a:effectLst>
        </p:spPr>
      </p:pic>
      <p:sp>
        <p:nvSpPr>
          <p:cNvPr id="8" name="Rectangle 7">
            <a:extLst>
              <a:ext uri="{FF2B5EF4-FFF2-40B4-BE49-F238E27FC236}">
                <a16:creationId xmlns:a16="http://schemas.microsoft.com/office/drawing/2014/main" id="{BB38F612-1904-42D0-A20E-DFE2710A0C3B}"/>
              </a:ext>
            </a:extLst>
          </p:cNvPr>
          <p:cNvSpPr/>
          <p:nvPr/>
        </p:nvSpPr>
        <p:spPr>
          <a:xfrm>
            <a:off x="88900" y="71438"/>
            <a:ext cx="12014200" cy="6699250"/>
          </a:xfrm>
          <a:prstGeom prst="rect">
            <a:avLst/>
          </a:prstGeom>
          <a:noFill/>
          <a:ln w="158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7AE60434-4C48-4D00-860B-964B63D2E39D}"/>
              </a:ext>
            </a:extLst>
          </p:cNvPr>
          <p:cNvSpPr/>
          <p:nvPr/>
        </p:nvSpPr>
        <p:spPr>
          <a:xfrm>
            <a:off x="184933" y="5473780"/>
            <a:ext cx="11794732" cy="1194148"/>
          </a:xfrm>
          <a:prstGeom prst="rect">
            <a:avLst/>
          </a:prstGeom>
          <a:solidFill>
            <a:srgbClr val="9D3605"/>
          </a:solidFill>
          <a:ln>
            <a:noFill/>
          </a:ln>
          <a:effectLst>
            <a:softEdge rad="101600"/>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268BA942-40DB-4164-BE02-031A9AD91299}"/>
              </a:ext>
            </a:extLst>
          </p:cNvPr>
          <p:cNvSpPr txBox="1"/>
          <p:nvPr/>
        </p:nvSpPr>
        <p:spPr>
          <a:xfrm>
            <a:off x="388938" y="5473700"/>
            <a:ext cx="11387137" cy="1108075"/>
          </a:xfrm>
          <a:prstGeom prst="rect">
            <a:avLst/>
          </a:prstGeom>
          <a:noFill/>
        </p:spPr>
        <p:txBody>
          <a:bodyPr>
            <a:spAutoFit/>
          </a:bodyPr>
          <a:lstStyle/>
          <a:p>
            <a:pPr algn="ctr">
              <a:defRPr/>
            </a:pPr>
            <a:r>
              <a:rPr lang="en-US" sz="6600" i="1" spc="870">
                <a:effectLst>
                  <a:outerShdw blurRad="38100" dist="38100" dir="2700000" algn="tl">
                    <a:srgbClr val="000000">
                      <a:alpha val="43137"/>
                    </a:srgbClr>
                  </a:outerShdw>
                </a:effectLst>
                <a:latin typeface="+mn-lt"/>
              </a:rPr>
              <a:t>The Story of Jesus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A59920BC-B109-4DAE-8FB0-C4EDAE14C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8700" y="5707063"/>
            <a:ext cx="2346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7257505-74FF-4FD1-8616-6984324FF901}"/>
              </a:ext>
            </a:extLst>
          </p:cNvPr>
          <p:cNvSpPr/>
          <p:nvPr/>
        </p:nvSpPr>
        <p:spPr>
          <a:xfrm>
            <a:off x="47625" y="79375"/>
            <a:ext cx="320675" cy="193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8436" name="Picture 11">
            <a:extLst>
              <a:ext uri="{FF2B5EF4-FFF2-40B4-BE49-F238E27FC236}">
                <a16:creationId xmlns:a16="http://schemas.microsoft.com/office/drawing/2014/main" id="{574150B9-FEC8-4E8B-B815-500CC9793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2979738"/>
            <a:ext cx="4421188"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D7EF405D-FA01-4072-9CF0-E046D34A40D7}"/>
              </a:ext>
            </a:extLst>
          </p:cNvPr>
          <p:cNvSpPr/>
          <p:nvPr/>
        </p:nvSpPr>
        <p:spPr>
          <a:xfrm rot="210527">
            <a:off x="2263775" y="4689475"/>
            <a:ext cx="968375" cy="660400"/>
          </a:xfrm>
          <a:prstGeom prst="roundRect">
            <a:avLst/>
          </a:pr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a:extLst>
              <a:ext uri="{FF2B5EF4-FFF2-40B4-BE49-F238E27FC236}">
                <a16:creationId xmlns:a16="http://schemas.microsoft.com/office/drawing/2014/main" id="{250245CF-F916-4F23-972E-0B82F57FF652}"/>
              </a:ext>
            </a:extLst>
          </p:cNvPr>
          <p:cNvSpPr/>
          <p:nvPr/>
        </p:nvSpPr>
        <p:spPr>
          <a:xfrm rot="235673">
            <a:off x="2608263" y="3530600"/>
            <a:ext cx="884237" cy="1397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439" name="TextBox 5">
            <a:extLst>
              <a:ext uri="{FF2B5EF4-FFF2-40B4-BE49-F238E27FC236}">
                <a16:creationId xmlns:a16="http://schemas.microsoft.com/office/drawing/2014/main" id="{BD6157C6-0FFF-4505-957B-CB94BEB3869C}"/>
              </a:ext>
            </a:extLst>
          </p:cNvPr>
          <p:cNvSpPr txBox="1">
            <a:spLocks noChangeArrowheads="1"/>
          </p:cNvSpPr>
          <p:nvPr/>
        </p:nvSpPr>
        <p:spPr bwMode="auto">
          <a:xfrm rot="247331">
            <a:off x="2611438" y="3490913"/>
            <a:ext cx="1492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1000">
                <a:solidFill>
                  <a:srgbClr val="000000"/>
                </a:solidFill>
              </a:rPr>
              <a:t>97000</a:t>
            </a:r>
          </a:p>
        </p:txBody>
      </p:sp>
      <p:sp>
        <p:nvSpPr>
          <p:cNvPr id="9" name="Rectangle: Rounded Corners 8">
            <a:extLst>
              <a:ext uri="{FF2B5EF4-FFF2-40B4-BE49-F238E27FC236}">
                <a16:creationId xmlns:a16="http://schemas.microsoft.com/office/drawing/2014/main" id="{164650A9-2053-4F2B-9A7F-6D6F5D8AC362}"/>
              </a:ext>
            </a:extLst>
          </p:cNvPr>
          <p:cNvSpPr/>
          <p:nvPr/>
        </p:nvSpPr>
        <p:spPr>
          <a:xfrm rot="295393">
            <a:off x="3024188" y="4568825"/>
            <a:ext cx="454025" cy="114300"/>
          </a:xfrm>
          <a:prstGeom prst="roundRect">
            <a:avLst/>
          </a:prstGeom>
          <a:solidFill>
            <a:srgbClr val="0DE0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441" name="TextBox 9">
            <a:extLst>
              <a:ext uri="{FF2B5EF4-FFF2-40B4-BE49-F238E27FC236}">
                <a16:creationId xmlns:a16="http://schemas.microsoft.com/office/drawing/2014/main" id="{66AC0F9A-E26F-43E4-9120-00240D4578D9}"/>
              </a:ext>
            </a:extLst>
          </p:cNvPr>
          <p:cNvSpPr txBox="1">
            <a:spLocks noChangeArrowheads="1"/>
          </p:cNvSpPr>
          <p:nvPr/>
        </p:nvSpPr>
        <p:spPr bwMode="auto">
          <a:xfrm rot="183416">
            <a:off x="2974975" y="4525963"/>
            <a:ext cx="1250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700">
                <a:solidFill>
                  <a:srgbClr val="FFFFFF"/>
                </a:solidFill>
              </a:rPr>
              <a:t>cccpray</a:t>
            </a:r>
          </a:p>
        </p:txBody>
      </p:sp>
      <p:sp>
        <p:nvSpPr>
          <p:cNvPr id="18442" name="TextBox 12">
            <a:extLst>
              <a:ext uri="{FF2B5EF4-FFF2-40B4-BE49-F238E27FC236}">
                <a16:creationId xmlns:a16="http://schemas.microsoft.com/office/drawing/2014/main" id="{A51DD5D6-B669-456B-8814-A15E26A78D48}"/>
              </a:ext>
            </a:extLst>
          </p:cNvPr>
          <p:cNvSpPr txBox="1">
            <a:spLocks noChangeArrowheads="1"/>
          </p:cNvSpPr>
          <p:nvPr/>
        </p:nvSpPr>
        <p:spPr bwMode="auto">
          <a:xfrm rot="183416">
            <a:off x="2339975" y="4673600"/>
            <a:ext cx="955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800">
                <a:solidFill>
                  <a:srgbClr val="0F0F39"/>
                </a:solidFill>
                <a:latin typeface="sofia-pro"/>
              </a:rPr>
              <a:t>Crosby Community Church: Thank you for reaching out…</a:t>
            </a:r>
            <a:endParaRPr lang="en-US" altLang="en-US" sz="700">
              <a:solidFill>
                <a:srgbClr val="000000"/>
              </a:solidFill>
            </a:endParaRPr>
          </a:p>
        </p:txBody>
      </p:sp>
      <p:sp>
        <p:nvSpPr>
          <p:cNvPr id="18443" name="TextBox 1">
            <a:extLst>
              <a:ext uri="{FF2B5EF4-FFF2-40B4-BE49-F238E27FC236}">
                <a16:creationId xmlns:a16="http://schemas.microsoft.com/office/drawing/2014/main" id="{68F7C6C8-6885-43DD-BF4E-C7C312363188}"/>
              </a:ext>
            </a:extLst>
          </p:cNvPr>
          <p:cNvSpPr txBox="1">
            <a:spLocks noChangeArrowheads="1"/>
          </p:cNvSpPr>
          <p:nvPr/>
        </p:nvSpPr>
        <p:spPr bwMode="auto">
          <a:xfrm>
            <a:off x="4291013" y="1871663"/>
            <a:ext cx="7577137" cy="3092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8000">
                <a:solidFill>
                  <a:srgbClr val="FAFAFA"/>
                </a:solidFill>
              </a:rPr>
              <a:t>text </a:t>
            </a:r>
            <a:r>
              <a:rPr lang="en-US" altLang="en-US" sz="11500">
                <a:solidFill>
                  <a:srgbClr val="FFFF00"/>
                </a:solidFill>
              </a:rPr>
              <a:t>cccpray</a:t>
            </a:r>
          </a:p>
          <a:p>
            <a:pPr>
              <a:lnSpc>
                <a:spcPct val="100000"/>
              </a:lnSpc>
              <a:spcBef>
                <a:spcPct val="0"/>
              </a:spcBef>
              <a:buFontTx/>
              <a:buNone/>
            </a:pPr>
            <a:r>
              <a:rPr lang="en-US" altLang="en-US" sz="8000">
                <a:solidFill>
                  <a:srgbClr val="FAFAFA"/>
                </a:solidFill>
              </a:rPr>
              <a:t>to  	 </a:t>
            </a:r>
            <a:r>
              <a:rPr lang="en-US" altLang="en-US" sz="8000">
                <a:solidFill>
                  <a:srgbClr val="FFFF00"/>
                </a:solidFill>
              </a:rPr>
              <a:t>97000</a:t>
            </a:r>
            <a:endParaRPr lang="en-US" altLang="en-US" sz="5400">
              <a:solidFill>
                <a:srgbClr val="FFFF00"/>
              </a:solidFill>
            </a:endParaRPr>
          </a:p>
        </p:txBody>
      </p:sp>
      <p:sp>
        <p:nvSpPr>
          <p:cNvPr id="15" name="Rectangle 14">
            <a:extLst>
              <a:ext uri="{FF2B5EF4-FFF2-40B4-BE49-F238E27FC236}">
                <a16:creationId xmlns:a16="http://schemas.microsoft.com/office/drawing/2014/main" id="{12D9A9A7-CA3B-4605-AC53-98169520C889}"/>
              </a:ext>
            </a:extLst>
          </p:cNvPr>
          <p:cNvSpPr/>
          <p:nvPr/>
        </p:nvSpPr>
        <p:spPr>
          <a:xfrm>
            <a:off x="0" y="0"/>
            <a:ext cx="12192000" cy="6858000"/>
          </a:xfrm>
          <a:prstGeom prst="rect">
            <a:avLst/>
          </a:prstGeom>
          <a:noFill/>
          <a:ln w="152400">
            <a:solidFill>
              <a:srgbClr val="2C78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a:extLst>
              <a:ext uri="{FF2B5EF4-FFF2-40B4-BE49-F238E27FC236}">
                <a16:creationId xmlns:a16="http://schemas.microsoft.com/office/drawing/2014/main" id="{C14D9714-4264-44F5-A5EE-FD3F98300FA0}"/>
              </a:ext>
            </a:extLst>
          </p:cNvPr>
          <p:cNvSpPr/>
          <p:nvPr/>
        </p:nvSpPr>
        <p:spPr>
          <a:xfrm>
            <a:off x="73025" y="47625"/>
            <a:ext cx="12071350" cy="1277938"/>
          </a:xfrm>
          <a:prstGeom prst="rect">
            <a:avLst/>
          </a:prstGeom>
          <a:solidFill>
            <a:srgbClr val="2C78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TextBox 24">
            <a:extLst>
              <a:ext uri="{FF2B5EF4-FFF2-40B4-BE49-F238E27FC236}">
                <a16:creationId xmlns:a16="http://schemas.microsoft.com/office/drawing/2014/main" id="{0999F636-20A4-4384-A965-1E90A4BB8C03}"/>
              </a:ext>
            </a:extLst>
          </p:cNvPr>
          <p:cNvSpPr txBox="1"/>
          <p:nvPr/>
        </p:nvSpPr>
        <p:spPr>
          <a:xfrm>
            <a:off x="152400" y="47625"/>
            <a:ext cx="11966575" cy="1201738"/>
          </a:xfrm>
          <a:prstGeom prst="rect">
            <a:avLst/>
          </a:prstGeom>
          <a:noFill/>
        </p:spPr>
        <p:txBody>
          <a:bodyPr>
            <a:spAutoFit/>
          </a:bodyPr>
          <a:lstStyle/>
          <a:p>
            <a:pPr>
              <a:defRPr/>
            </a:pPr>
            <a:r>
              <a:rPr lang="en-US" sz="7200" spc="600">
                <a:solidFill>
                  <a:prstClr val="white"/>
                </a:solidFill>
                <a:latin typeface="Rockwell" panose="02060603020205020403"/>
              </a:rPr>
              <a:t>NEED PRAYER?</a:t>
            </a:r>
          </a:p>
        </p:txBody>
      </p:sp>
      <p:sp>
        <p:nvSpPr>
          <p:cNvPr id="26" name="Rectangle 25">
            <a:extLst>
              <a:ext uri="{FF2B5EF4-FFF2-40B4-BE49-F238E27FC236}">
                <a16:creationId xmlns:a16="http://schemas.microsoft.com/office/drawing/2014/main" id="{3CA934AF-605B-4B90-9BD0-3E61DD051753}"/>
              </a:ext>
            </a:extLst>
          </p:cNvPr>
          <p:cNvSpPr/>
          <p:nvPr/>
        </p:nvSpPr>
        <p:spPr>
          <a:xfrm rot="309066">
            <a:off x="2552700" y="4159250"/>
            <a:ext cx="803275" cy="131763"/>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a:solidFill>
                  <a:prstClr val="white"/>
                </a:solidFill>
                <a:effectLst>
                  <a:outerShdw blurRad="38100" dist="38100" dir="2700000" algn="tl">
                    <a:srgbClr val="000000">
                      <a:alpha val="43137"/>
                    </a:srgbClr>
                  </a:outerShdw>
                </a:effectLst>
              </a:rPr>
              <a:t>Mark 3:22-26</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3200" b="1">
                <a:solidFill>
                  <a:schemeClr val="bg1"/>
                </a:solidFill>
                <a:latin typeface="Tahoma" panose="020B0604030504040204" pitchFamily="34" charset="0"/>
                <a:cs typeface="Tahoma" panose="020B0604030504040204" pitchFamily="34" charset="0"/>
              </a:rPr>
              <a:t>22 And the scribes who came down from Jerusalem were saying, “He is possessed by </a:t>
            </a:r>
            <a:r>
              <a:rPr lang="en-US" altLang="en-US" sz="3200" b="1" err="1">
                <a:solidFill>
                  <a:schemeClr val="bg1"/>
                </a:solidFill>
                <a:latin typeface="Tahoma" panose="020B0604030504040204" pitchFamily="34" charset="0"/>
                <a:cs typeface="Tahoma" panose="020B0604030504040204" pitchFamily="34" charset="0"/>
              </a:rPr>
              <a:t>Beelzebul</a:t>
            </a:r>
            <a:r>
              <a:rPr lang="en-US" altLang="en-US" sz="3200" b="1">
                <a:solidFill>
                  <a:schemeClr val="bg1"/>
                </a:solidFill>
                <a:latin typeface="Tahoma" panose="020B0604030504040204" pitchFamily="34" charset="0"/>
                <a:cs typeface="Tahoma" panose="020B0604030504040204" pitchFamily="34" charset="0"/>
              </a:rPr>
              <a:t>,” and “by the prince of demons he casts out the demons.” 23 And he called them to him and said to them in parables, “How can Satan cast out Satan? 24 If a kingdom is divided against itself, that kingdom cannot stand. 25 And if a house is divided against itself, that house will not be able to stand. 26 And if Satan has risen up against himself and is divided, he cannot stand, but is coming to an end. </a:t>
            </a:r>
            <a:endParaRPr lang="en-US" altLang="en-US" sz="3200" b="1">
              <a:solidFill>
                <a:srgbClr val="9D3605"/>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0427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a:solidFill>
                  <a:prstClr val="white"/>
                </a:solidFill>
                <a:effectLst>
                  <a:outerShdw blurRad="38100" dist="38100" dir="2700000" algn="tl">
                    <a:srgbClr val="000000">
                      <a:alpha val="43137"/>
                    </a:srgbClr>
                  </a:outerShdw>
                </a:effectLst>
              </a:rPr>
              <a:t>Mark 3:27-30</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3200" b="1">
                <a:solidFill>
                  <a:schemeClr val="bg1"/>
                </a:solidFill>
                <a:latin typeface="Tahoma" panose="020B0604030504040204" pitchFamily="34" charset="0"/>
                <a:cs typeface="Tahoma" panose="020B0604030504040204" pitchFamily="34" charset="0"/>
              </a:rPr>
              <a:t>27 But no one can enter a strong man's house and plunder his goods, unless he first binds the strong man. Then indeed he may plunder his house. 28 “Truly, I say to you, all sins will be forgiven the children of man, and whatever blasphemies they utter, 29 but whoever blasphemes against the Holy Spirit never has forgiveness, but is guilty of an eternal sin”— 30 for they were saying, “He has an unclean spirit.”</a:t>
            </a:r>
            <a:endParaRPr lang="en-US" altLang="en-US" sz="3200" b="1">
              <a:solidFill>
                <a:srgbClr val="9D3605"/>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438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FA19AE-EA3C-43C7-A7D3-60750A4635CF}"/>
              </a:ext>
            </a:extLst>
          </p:cNvPr>
          <p:cNvSpPr txBox="1">
            <a:spLocks/>
          </p:cNvSpPr>
          <p:nvPr/>
        </p:nvSpPr>
        <p:spPr>
          <a:xfrm>
            <a:off x="161925" y="6029325"/>
            <a:ext cx="11895138" cy="631825"/>
          </a:xfrm>
          <a:prstGeom prst="rect">
            <a:avLst/>
          </a:prstGeom>
          <a:solidFill>
            <a:srgbClr val="000000"/>
          </a:solidFill>
        </p:spPr>
        <p:txBody>
          <a:bodyPr>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eaLnBrk="1" fontAlgn="auto" hangingPunct="1">
              <a:spcAft>
                <a:spcPts val="0"/>
              </a:spcAft>
              <a:buClr>
                <a:srgbClr val="FFCA08">
                  <a:lumMod val="75000"/>
                </a:srgbClr>
              </a:buClr>
              <a:buFont typeface="Wingdings" panose="05000000000000000000" pitchFamily="2" charset="2"/>
              <a:buNone/>
              <a:defRPr/>
            </a:pPr>
            <a:r>
              <a:rPr lang="en-US" sz="3200" i="1" spc="600">
                <a:solidFill>
                  <a:prstClr val="white"/>
                </a:solidFill>
                <a:effectLst>
                  <a:outerShdw blurRad="38100" dist="38100" dir="2700000" algn="tl">
                    <a:srgbClr val="000000">
                      <a:alpha val="43137"/>
                    </a:srgbClr>
                  </a:outerShdw>
                </a:effectLst>
              </a:rPr>
              <a:t>Mark 3:10-11</a:t>
            </a:r>
          </a:p>
        </p:txBody>
      </p:sp>
      <p:pic>
        <p:nvPicPr>
          <p:cNvPr id="10243" name="Picture 6" descr="A picture containing clipart&#10;&#10;Description automatically generated">
            <a:extLst>
              <a:ext uri="{FF2B5EF4-FFF2-40B4-BE49-F238E27FC236}">
                <a16:creationId xmlns:a16="http://schemas.microsoft.com/office/drawing/2014/main" id="{3F8FD2B3-F286-4275-8737-D0B4A194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6029325"/>
            <a:ext cx="1447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463E844-9294-4C8D-B9AA-7B0512E57276}"/>
              </a:ext>
            </a:extLst>
          </p:cNvPr>
          <p:cNvSpPr/>
          <p:nvPr/>
        </p:nvSpPr>
        <p:spPr>
          <a:xfrm>
            <a:off x="0" y="57150"/>
            <a:ext cx="12192000" cy="6800850"/>
          </a:xfrm>
          <a:prstGeom prst="rect">
            <a:avLst/>
          </a:prstGeom>
          <a:noFill/>
          <a:ln w="101600">
            <a:solidFill>
              <a:srgbClr val="E3E2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BCB8D987-6785-449C-984C-109A9ABDA53F}"/>
              </a:ext>
            </a:extLst>
          </p:cNvPr>
          <p:cNvSpPr/>
          <p:nvPr/>
        </p:nvSpPr>
        <p:spPr>
          <a:xfrm>
            <a:off x="66675" y="65088"/>
            <a:ext cx="12058650" cy="6727825"/>
          </a:xfrm>
          <a:prstGeom prst="rect">
            <a:avLst/>
          </a:prstGeom>
          <a:noFill/>
          <a:ln w="158750">
            <a:solidFill>
              <a:srgbClr val="A549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3" descr="A close up of a sign&#10;&#10;Description automatically generated">
            <a:extLst>
              <a:ext uri="{FF2B5EF4-FFF2-40B4-BE49-F238E27FC236}">
                <a16:creationId xmlns:a16="http://schemas.microsoft.com/office/drawing/2014/main" id="{0E50C90D-A1B8-4ACD-9808-67B39D037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325" y="6029325"/>
            <a:ext cx="11239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itle 1">
            <a:extLst>
              <a:ext uri="{FF2B5EF4-FFF2-40B4-BE49-F238E27FC236}">
                <a16:creationId xmlns:a16="http://schemas.microsoft.com/office/drawing/2014/main" id="{52F11B79-9224-4072-9228-032BCFF2D3EC}"/>
              </a:ext>
            </a:extLst>
          </p:cNvPr>
          <p:cNvSpPr txBox="1">
            <a:spLocks noChangeArrowheads="1"/>
          </p:cNvSpPr>
          <p:nvPr/>
        </p:nvSpPr>
        <p:spPr bwMode="auto">
          <a:xfrm>
            <a:off x="887413" y="292100"/>
            <a:ext cx="1037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3600" b="1" dirty="0">
                <a:solidFill>
                  <a:schemeClr val="bg1"/>
                </a:solidFill>
                <a:latin typeface="Tahoma" panose="020B0604030504040204" pitchFamily="34" charset="0"/>
                <a:cs typeface="Tahoma" panose="020B0604030504040204" pitchFamily="34" charset="0"/>
              </a:rPr>
              <a:t>10 for he had healed many, so that all who had diseases pressed around him to touch him. 11 And whenever the unclean spirits saw him, they fell down before him and cried out, “You are the Son of God.”</a:t>
            </a:r>
            <a:endParaRPr lang="en-US" altLang="en-US" sz="3600" b="1" dirty="0">
              <a:solidFill>
                <a:srgbClr val="9D3605"/>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6664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18CD633-1777-4E26-8751-6B0CA0789F60}"/>
              </a:ext>
            </a:extLst>
          </p:cNvPr>
          <p:cNvSpPr txBox="1">
            <a:spLocks noChangeArrowheads="1"/>
          </p:cNvSpPr>
          <p:nvPr/>
        </p:nvSpPr>
        <p:spPr bwMode="auto">
          <a:xfrm>
            <a:off x="488951" y="1946275"/>
            <a:ext cx="714629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pPr>
            <a:r>
              <a:rPr lang="en-US" altLang="en-US" sz="4400" b="1" dirty="0">
                <a:solidFill>
                  <a:srgbClr val="000000"/>
                </a:solidFill>
                <a:latin typeface="Tahoma" panose="020B0604030504040204" pitchFamily="34" charset="0"/>
                <a:cs typeface="Tahoma" panose="020B0604030504040204" pitchFamily="34" charset="0"/>
              </a:rPr>
              <a:t>The Scribes were high ranking officials. Their opinion carried a lot of weight. They accused Jesus of being possessed by Satan.</a:t>
            </a:r>
            <a:endParaRPr lang="en-US" altLang="en-US" sz="6000" b="1" dirty="0">
              <a:solidFill>
                <a:srgbClr val="000000"/>
              </a:solidFill>
              <a:latin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6EE2228B-C3E0-4596-8442-961C7DE183E5}"/>
              </a:ext>
            </a:extLst>
          </p:cNvPr>
          <p:cNvSpPr/>
          <p:nvPr/>
        </p:nvSpPr>
        <p:spPr>
          <a:xfrm>
            <a:off x="0" y="-163513"/>
            <a:ext cx="12192000" cy="7021513"/>
          </a:xfrm>
          <a:prstGeom prst="rect">
            <a:avLst/>
          </a:prstGeom>
          <a:noFill/>
          <a:ln w="158750">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43567E85-A7AA-425D-8183-AE5D08A16295}"/>
              </a:ext>
            </a:extLst>
          </p:cNvPr>
          <p:cNvSpPr/>
          <p:nvPr/>
        </p:nvSpPr>
        <p:spPr>
          <a:xfrm>
            <a:off x="4973638" y="0"/>
            <a:ext cx="7218362" cy="1582738"/>
          </a:xfrm>
          <a:prstGeom prst="rect">
            <a:avLst/>
          </a:prstGeom>
          <a:solidFill>
            <a:srgbClr val="9C36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27FA777C-0D2D-4520-B1A3-329DE426C5B9}"/>
              </a:ext>
            </a:extLst>
          </p:cNvPr>
          <p:cNvSpPr txBox="1"/>
          <p:nvPr/>
        </p:nvSpPr>
        <p:spPr>
          <a:xfrm>
            <a:off x="4973638" y="355600"/>
            <a:ext cx="6997700" cy="923925"/>
          </a:xfrm>
          <a:prstGeom prst="rect">
            <a:avLst/>
          </a:prstGeom>
          <a:noFill/>
        </p:spPr>
        <p:txBody>
          <a:bodyPr>
            <a:spAutoFit/>
          </a:bodyPr>
          <a:lstStyle/>
          <a:p>
            <a:pPr algn="ctr">
              <a:defRPr/>
            </a:pPr>
            <a:r>
              <a:rPr lang="en-US" sz="5400" i="1" spc="580">
                <a:solidFill>
                  <a:prstClr val="white"/>
                </a:solidFill>
                <a:effectLst>
                  <a:outerShdw blurRad="38100" dist="38100" dir="2700000" algn="tl">
                    <a:srgbClr val="000000">
                      <a:alpha val="43137"/>
                    </a:srgbClr>
                  </a:outerShdw>
                </a:effectLst>
              </a:rPr>
              <a:t>The Story of Jesus</a:t>
            </a:r>
          </a:p>
        </p:txBody>
      </p:sp>
      <p:sp>
        <p:nvSpPr>
          <p:cNvPr id="9" name="Rectangle 8">
            <a:extLst>
              <a:ext uri="{FF2B5EF4-FFF2-40B4-BE49-F238E27FC236}">
                <a16:creationId xmlns:a16="http://schemas.microsoft.com/office/drawing/2014/main" id="{10C4E5FE-ACC6-4CD1-BE86-333EF5E6EC9B}"/>
              </a:ext>
            </a:extLst>
          </p:cNvPr>
          <p:cNvSpPr/>
          <p:nvPr/>
        </p:nvSpPr>
        <p:spPr>
          <a:xfrm>
            <a:off x="0" y="75647"/>
            <a:ext cx="12192000" cy="1507091"/>
          </a:xfrm>
          <a:prstGeom prst="rect">
            <a:avLst/>
          </a:prstGeom>
          <a:noFill/>
          <a:ln w="123825">
            <a:solidFill>
              <a:srgbClr val="9C3605"/>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7" name="Picture 12" descr="A picture containing drawing&#10;&#10;Description automatically generated">
            <a:extLst>
              <a:ext uri="{FF2B5EF4-FFF2-40B4-BE49-F238E27FC236}">
                <a16:creationId xmlns:a16="http://schemas.microsoft.com/office/drawing/2014/main" id="{A54ADCA8-A6EA-48BD-B7F6-1017980922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4788" y="5842000"/>
            <a:ext cx="1827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9C816F-B098-4BCF-9A04-ADB240D10C9F}"/>
              </a:ext>
            </a:extLst>
          </p:cNvPr>
          <p:cNvSpPr/>
          <p:nvPr/>
        </p:nvSpPr>
        <p:spPr>
          <a:xfrm>
            <a:off x="0" y="0"/>
            <a:ext cx="12192000" cy="6858000"/>
          </a:xfrm>
          <a:prstGeom prst="rect">
            <a:avLst/>
          </a:prstGeom>
          <a:noFill/>
          <a:ln w="158750">
            <a:solidFill>
              <a:srgbClr val="9C36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9" name="Picture 4">
            <a:extLst>
              <a:ext uri="{FF2B5EF4-FFF2-40B4-BE49-F238E27FC236}">
                <a16:creationId xmlns:a16="http://schemas.microsoft.com/office/drawing/2014/main" id="{F41B6C7A-C174-452B-BBCA-DBF87265C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3500"/>
            <a:ext cx="4900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14816E4-8E99-42C2-9E31-667ACE04C6B6}"/>
              </a:ext>
            </a:extLst>
          </p:cNvPr>
          <p:cNvPicPr>
            <a:picLocks noChangeAspect="1"/>
          </p:cNvPicPr>
          <p:nvPr/>
        </p:nvPicPr>
        <p:blipFill rotWithShape="1">
          <a:blip r:embed="rId6"/>
          <a:srcRect l="15172" r="13448"/>
          <a:stretch/>
        </p:blipFill>
        <p:spPr>
          <a:xfrm>
            <a:off x="7635241" y="2372360"/>
            <a:ext cx="3990086" cy="346964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2_Damask">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1_Damask">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3A7162DEA1C7499EFB0E60F1E03FEF" ma:contentTypeVersion="12" ma:contentTypeDescription="Create a new document." ma:contentTypeScope="" ma:versionID="eba6044581fbb159dcc1f0e2c2676c69">
  <xsd:schema xmlns:xsd="http://www.w3.org/2001/XMLSchema" xmlns:xs="http://www.w3.org/2001/XMLSchema" xmlns:p="http://schemas.microsoft.com/office/2006/metadata/properties" xmlns:ns3="c2f123b8-fcc0-4e81-89de-48ee3d921f57" xmlns:ns4="ca65907c-b2d7-43c8-83b0-fb30ea2bafe6" targetNamespace="http://schemas.microsoft.com/office/2006/metadata/properties" ma:root="true" ma:fieldsID="41cbe5d02ec5b0542fb9bb2bc0648e50" ns3:_="" ns4:_="">
    <xsd:import namespace="c2f123b8-fcc0-4e81-89de-48ee3d921f57"/>
    <xsd:import namespace="ca65907c-b2d7-43c8-83b0-fb30ea2bafe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f123b8-fcc0-4e81-89de-48ee3d921f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65907c-b2d7-43c8-83b0-fb30ea2bafe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75D914-2183-4911-A5C0-3B9BF2336D7B}">
  <ds:schemaRefs>
    <ds:schemaRef ds:uri="http://schemas.microsoft.com/sharepoint/v3/contenttype/forms"/>
  </ds:schemaRefs>
</ds:datastoreItem>
</file>

<file path=customXml/itemProps2.xml><?xml version="1.0" encoding="utf-8"?>
<ds:datastoreItem xmlns:ds="http://schemas.openxmlformats.org/officeDocument/2006/customXml" ds:itemID="{1B210825-3113-415C-AD11-2807E851A654}">
  <ds:schemaRefs>
    <ds:schemaRef ds:uri="http://purl.org/dc/elements/1.1/"/>
    <ds:schemaRef ds:uri="http://schemas.microsoft.com/office/2006/metadata/properties"/>
    <ds:schemaRef ds:uri="http://schemas.microsoft.com/office/2006/documentManagement/types"/>
    <ds:schemaRef ds:uri="c2f123b8-fcc0-4e81-89de-48ee3d921f57"/>
    <ds:schemaRef ds:uri="http://purl.org/dc/dcmitype/"/>
    <ds:schemaRef ds:uri="http://schemas.openxmlformats.org/package/2006/metadata/core-properties"/>
    <ds:schemaRef ds:uri="http://schemas.microsoft.com/office/infopath/2007/PartnerControls"/>
    <ds:schemaRef ds:uri="ca65907c-b2d7-43c8-83b0-fb30ea2bafe6"/>
    <ds:schemaRef ds:uri="http://www.w3.org/XML/1998/namespace"/>
    <ds:schemaRef ds:uri="http://purl.org/dc/terms/"/>
  </ds:schemaRefs>
</ds:datastoreItem>
</file>

<file path=customXml/itemProps3.xml><?xml version="1.0" encoding="utf-8"?>
<ds:datastoreItem xmlns:ds="http://schemas.openxmlformats.org/officeDocument/2006/customXml" ds:itemID="{FF130C62-D264-47BC-97B4-6BC54233E196}">
  <ds:schemaRefs>
    <ds:schemaRef ds:uri="c2f123b8-fcc0-4e81-89de-48ee3d921f57"/>
    <ds:schemaRef ds:uri="ca65907c-b2d7-43c8-83b0-fb30ea2baf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2486</Words>
  <Application>Microsoft Office PowerPoint</Application>
  <PresentationFormat>Widescreen</PresentationFormat>
  <Paragraphs>209</Paragraphs>
  <Slides>56</Slides>
  <Notes>51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56</vt:i4>
      </vt:variant>
    </vt:vector>
  </HeadingPairs>
  <TitlesOfParts>
    <vt:vector size="66" baseType="lpstr">
      <vt:lpstr>Arial</vt:lpstr>
      <vt:lpstr>Bookman Old Style</vt:lpstr>
      <vt:lpstr>Calibri</vt:lpstr>
      <vt:lpstr>Rockwell</vt:lpstr>
      <vt:lpstr>sofia-pro</vt:lpstr>
      <vt:lpstr>Tahoma</vt:lpstr>
      <vt:lpstr>Wingdings</vt:lpstr>
      <vt:lpstr>Damask</vt:lpstr>
      <vt:lpstr>2_Damask</vt:lpstr>
      <vt:lpstr>1_Damask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Wallin</dc:creator>
  <cp:lastModifiedBy>Andrew Farringer</cp:lastModifiedBy>
  <cp:revision>1</cp:revision>
  <cp:lastPrinted>2020-04-26T03:52:17Z</cp:lastPrinted>
  <dcterms:created xsi:type="dcterms:W3CDTF">2018-11-02T15:18:39Z</dcterms:created>
  <dcterms:modified xsi:type="dcterms:W3CDTF">2020-11-08T05:03:36Z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0x010100F63A7162DEA1C7499EFB0E60F1E03FEF</vt:lpwstr>
  </property>
</Properties>
</file>