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67" r:id="rId5"/>
    <p:sldMasterId id="2147493485" r:id="rId6"/>
  </p:sldMasterIdLst>
  <p:notesMasterIdLst>
    <p:notesMasterId r:id="rId58"/>
  </p:notesMasterIdLst>
  <p:sldIdLst>
    <p:sldId id="260" r:id="rId7"/>
    <p:sldId id="2076" r:id="rId8"/>
    <p:sldId id="2005" r:id="rId9"/>
    <p:sldId id="1753" r:id="rId10"/>
    <p:sldId id="269" r:id="rId11"/>
    <p:sldId id="2077" r:id="rId12"/>
    <p:sldId id="2078" r:id="rId13"/>
    <p:sldId id="2079" r:id="rId14"/>
    <p:sldId id="2080" r:id="rId15"/>
    <p:sldId id="2081" r:id="rId16"/>
    <p:sldId id="256" r:id="rId17"/>
    <p:sldId id="268" r:id="rId18"/>
    <p:sldId id="2082" r:id="rId19"/>
    <p:sldId id="2085" r:id="rId20"/>
    <p:sldId id="2087" r:id="rId21"/>
    <p:sldId id="2086" r:id="rId22"/>
    <p:sldId id="2088" r:id="rId23"/>
    <p:sldId id="2089" r:id="rId24"/>
    <p:sldId id="2090" r:id="rId25"/>
    <p:sldId id="2091" r:id="rId26"/>
    <p:sldId id="2092" r:id="rId27"/>
    <p:sldId id="2093" r:id="rId28"/>
    <p:sldId id="2094" r:id="rId29"/>
    <p:sldId id="2095" r:id="rId30"/>
    <p:sldId id="2096" r:id="rId31"/>
    <p:sldId id="2097" r:id="rId32"/>
    <p:sldId id="2098" r:id="rId33"/>
    <p:sldId id="2099" r:id="rId34"/>
    <p:sldId id="2100" r:id="rId35"/>
    <p:sldId id="2101" r:id="rId36"/>
    <p:sldId id="266" r:id="rId37"/>
    <p:sldId id="2103" r:id="rId38"/>
    <p:sldId id="2104" r:id="rId39"/>
    <p:sldId id="2105" r:id="rId40"/>
    <p:sldId id="2106" r:id="rId41"/>
    <p:sldId id="2107" r:id="rId42"/>
    <p:sldId id="2108" r:id="rId43"/>
    <p:sldId id="2109" r:id="rId44"/>
    <p:sldId id="2117" r:id="rId45"/>
    <p:sldId id="2118" r:id="rId46"/>
    <p:sldId id="2110" r:id="rId47"/>
    <p:sldId id="2111" r:id="rId48"/>
    <p:sldId id="2112" r:id="rId49"/>
    <p:sldId id="2113" r:id="rId50"/>
    <p:sldId id="2114" r:id="rId51"/>
    <p:sldId id="2115" r:id="rId52"/>
    <p:sldId id="2116" r:id="rId53"/>
    <p:sldId id="2119" r:id="rId54"/>
    <p:sldId id="2120" r:id="rId55"/>
    <p:sldId id="2121" r:id="rId56"/>
    <p:sldId id="2083" r:id="rId5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g Wallin" initials="D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F2F"/>
    <a:srgbClr val="000000"/>
    <a:srgbClr val="EFA99D"/>
    <a:srgbClr val="A1DD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07" autoAdjust="0"/>
    <p:restoredTop sz="94660"/>
  </p:normalViewPr>
  <p:slideViewPr>
    <p:cSldViewPr snapToGrid="0" snapToObjects="1">
      <p:cViewPr varScale="1">
        <p:scale>
          <a:sx n="142" d="100"/>
          <a:sy n="142" d="100"/>
        </p:scale>
        <p:origin x="600" y="126"/>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29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5-19T07:28:59.233" idx="3">
    <p:pos x="6635" y="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1CD3B3-3D1C-43CA-9978-C38077E9DD02}" type="datetimeFigureOut">
              <a:rPr lang="en-US" smtClean="0"/>
              <a:t>9/11/2021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D0EFDA-7DF2-466E-B0D9-4D940B50AFC0}" type="slidenum">
              <a:rPr lang="en-US" smtClean="0"/>
              <a:t>‹#›</a:t>
            </a:fld>
            <a:endParaRPr lang="en-US"/>
          </a:p>
        </p:txBody>
      </p:sp>
    </p:spTree>
    <p:extLst>
      <p:ext uri="{BB962C8B-B14F-4D97-AF65-F5344CB8AC3E}">
        <p14:creationId xmlns:p14="http://schemas.microsoft.com/office/powerpoint/2010/main" val="1426452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1FEE4861-FF9D-48CA-AE5F-4C11F2A1B9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03334643-1FFC-4008-8035-0BEB27D462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9A5C2FBD-955B-4604-9F80-621BE9C6461F}"/>
              </a:ext>
            </a:extLst>
          </p:cNvPr>
          <p:cNvSpPr>
            <a:spLocks noGrp="1"/>
          </p:cNvSpPr>
          <p:nvPr>
            <p:ph type="sldNum" sz="quarter" idx="5"/>
          </p:nvPr>
        </p:nvSpPr>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eaLnBrk="0" fontAlgn="base" hangingPunct="0">
              <a:spcBef>
                <a:spcPct val="0"/>
              </a:spcBef>
              <a:spcAft>
                <a:spcPct val="0"/>
              </a:spcAft>
              <a:defRPr>
                <a:solidFill>
                  <a:schemeClr val="tx1"/>
                </a:solidFill>
                <a:latin typeface="Rockwell" panose="02060603020205020403" pitchFamily="18" charset="0"/>
              </a:defRPr>
            </a:lvl6pPr>
            <a:lvl7pPr marL="2971800" indent="-228600" eaLnBrk="0" fontAlgn="base" hangingPunct="0">
              <a:spcBef>
                <a:spcPct val="0"/>
              </a:spcBef>
              <a:spcAft>
                <a:spcPct val="0"/>
              </a:spcAft>
              <a:defRPr>
                <a:solidFill>
                  <a:schemeClr val="tx1"/>
                </a:solidFill>
                <a:latin typeface="Rockwell" panose="02060603020205020403" pitchFamily="18" charset="0"/>
              </a:defRPr>
            </a:lvl7pPr>
            <a:lvl8pPr marL="3429000" indent="-228600" eaLnBrk="0" fontAlgn="base" hangingPunct="0">
              <a:spcBef>
                <a:spcPct val="0"/>
              </a:spcBef>
              <a:spcAft>
                <a:spcPct val="0"/>
              </a:spcAft>
              <a:defRPr>
                <a:solidFill>
                  <a:schemeClr val="tx1"/>
                </a:solidFill>
                <a:latin typeface="Rockwell" panose="02060603020205020403" pitchFamily="18" charset="0"/>
              </a:defRPr>
            </a:lvl8pPr>
            <a:lvl9pPr marL="3886200" indent="-228600" eaLnBrk="0" fontAlgn="base" hangingPunct="0">
              <a:spcBef>
                <a:spcPct val="0"/>
              </a:spcBef>
              <a:spcAft>
                <a:spcPct val="0"/>
              </a:spcAft>
              <a:defRPr>
                <a:solidFill>
                  <a:schemeClr val="tx1"/>
                </a:solidFill>
                <a:latin typeface="Rockwell" panose="020606030202050204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6854294-3CAB-47CF-A1C9-964CE428CE9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D0EFDA-7DF2-466E-B0D9-4D940B50AFC0}" type="slidenum">
              <a:rPr lang="en-US" smtClean="0"/>
              <a:t>11</a:t>
            </a:fld>
            <a:endParaRPr lang="en-US"/>
          </a:p>
        </p:txBody>
      </p:sp>
    </p:spTree>
    <p:extLst>
      <p:ext uri="{BB962C8B-B14F-4D97-AF65-F5344CB8AC3E}">
        <p14:creationId xmlns:p14="http://schemas.microsoft.com/office/powerpoint/2010/main" val="3716529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D0EFDA-7DF2-466E-B0D9-4D940B50AFC0}" type="slidenum">
              <a:rPr lang="en-US" smtClean="0"/>
              <a:t>15</a:t>
            </a:fld>
            <a:endParaRPr lang="en-US"/>
          </a:p>
        </p:txBody>
      </p:sp>
    </p:spTree>
    <p:extLst>
      <p:ext uri="{BB962C8B-B14F-4D97-AF65-F5344CB8AC3E}">
        <p14:creationId xmlns:p14="http://schemas.microsoft.com/office/powerpoint/2010/main" val="4003311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D0EFDA-7DF2-466E-B0D9-4D940B50AFC0}" type="slidenum">
              <a:rPr lang="en-US" smtClean="0"/>
              <a:t>17</a:t>
            </a:fld>
            <a:endParaRPr lang="en-US"/>
          </a:p>
        </p:txBody>
      </p:sp>
    </p:spTree>
    <p:extLst>
      <p:ext uri="{BB962C8B-B14F-4D97-AF65-F5344CB8AC3E}">
        <p14:creationId xmlns:p14="http://schemas.microsoft.com/office/powerpoint/2010/main" val="3431637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D0EFDA-7DF2-466E-B0D9-4D940B50AFC0}" type="slidenum">
              <a:rPr lang="en-US" smtClean="0"/>
              <a:t>22</a:t>
            </a:fld>
            <a:endParaRPr lang="en-US"/>
          </a:p>
        </p:txBody>
      </p:sp>
    </p:spTree>
    <p:extLst>
      <p:ext uri="{BB962C8B-B14F-4D97-AF65-F5344CB8AC3E}">
        <p14:creationId xmlns:p14="http://schemas.microsoft.com/office/powerpoint/2010/main" val="3003524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D0EFDA-7DF2-466E-B0D9-4D940B50AFC0}" type="slidenum">
              <a:rPr lang="en-US" smtClean="0"/>
              <a:t>38</a:t>
            </a:fld>
            <a:endParaRPr lang="en-US"/>
          </a:p>
        </p:txBody>
      </p:sp>
    </p:spTree>
    <p:extLst>
      <p:ext uri="{BB962C8B-B14F-4D97-AF65-F5344CB8AC3E}">
        <p14:creationId xmlns:p14="http://schemas.microsoft.com/office/powerpoint/2010/main" val="3361303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1FEE4861-FF9D-48CA-AE5F-4C11F2A1B9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03334643-1FFC-4008-8035-0BEB27D462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9A5C2FBD-955B-4604-9F80-621BE9C6461F}"/>
              </a:ext>
            </a:extLst>
          </p:cNvPr>
          <p:cNvSpPr>
            <a:spLocks noGrp="1"/>
          </p:cNvSpPr>
          <p:nvPr>
            <p:ph type="sldNum" sz="quarter" idx="5"/>
          </p:nvPr>
        </p:nvSpPr>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eaLnBrk="0" fontAlgn="base" hangingPunct="0">
              <a:spcBef>
                <a:spcPct val="0"/>
              </a:spcBef>
              <a:spcAft>
                <a:spcPct val="0"/>
              </a:spcAft>
              <a:defRPr>
                <a:solidFill>
                  <a:schemeClr val="tx1"/>
                </a:solidFill>
                <a:latin typeface="Rockwell" panose="02060603020205020403" pitchFamily="18" charset="0"/>
              </a:defRPr>
            </a:lvl6pPr>
            <a:lvl7pPr marL="2971800" indent="-228600" eaLnBrk="0" fontAlgn="base" hangingPunct="0">
              <a:spcBef>
                <a:spcPct val="0"/>
              </a:spcBef>
              <a:spcAft>
                <a:spcPct val="0"/>
              </a:spcAft>
              <a:defRPr>
                <a:solidFill>
                  <a:schemeClr val="tx1"/>
                </a:solidFill>
                <a:latin typeface="Rockwell" panose="02060603020205020403" pitchFamily="18" charset="0"/>
              </a:defRPr>
            </a:lvl7pPr>
            <a:lvl8pPr marL="3429000" indent="-228600" eaLnBrk="0" fontAlgn="base" hangingPunct="0">
              <a:spcBef>
                <a:spcPct val="0"/>
              </a:spcBef>
              <a:spcAft>
                <a:spcPct val="0"/>
              </a:spcAft>
              <a:defRPr>
                <a:solidFill>
                  <a:schemeClr val="tx1"/>
                </a:solidFill>
                <a:latin typeface="Rockwell" panose="02060603020205020403" pitchFamily="18" charset="0"/>
              </a:defRPr>
            </a:lvl8pPr>
            <a:lvl9pPr marL="3886200" indent="-228600" eaLnBrk="0" fontAlgn="base" hangingPunct="0">
              <a:spcBef>
                <a:spcPct val="0"/>
              </a:spcBef>
              <a:spcAft>
                <a:spcPct val="0"/>
              </a:spcAft>
              <a:defRPr>
                <a:solidFill>
                  <a:schemeClr val="tx1"/>
                </a:solidFill>
                <a:latin typeface="Rockwell" panose="020606030202050204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6854294-3CAB-47CF-A1C9-964CE428CE9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73988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9/11/2021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841772"/>
            <a:ext cx="6751097" cy="1790700"/>
          </a:xfrm>
        </p:spPr>
        <p:txBody>
          <a:bodyPr anchor="b"/>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2701528"/>
            <a:ext cx="6751097"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2623BB79-3572-4819-8820-E661FC8461A2}"/>
              </a:ext>
            </a:extLst>
          </p:cNvPr>
          <p:cNvSpPr>
            <a:spLocks noGrp="1"/>
          </p:cNvSpPr>
          <p:nvPr>
            <p:ph type="dt" sz="half" idx="10"/>
          </p:nvPr>
        </p:nvSpPr>
        <p:spPr/>
        <p:txBody>
          <a:bodyPr/>
          <a:lstStyle>
            <a:lvl1pPr>
              <a:defRPr/>
            </a:lvl1pPr>
          </a:lstStyle>
          <a:p>
            <a:pPr>
              <a:defRPr/>
            </a:pPr>
            <a:fld id="{58125B64-EAD9-4275-91CB-A3C06349A1F2}" type="datetimeFigureOut">
              <a:rPr lang="en-US"/>
              <a:pPr>
                <a:defRPr/>
              </a:pPr>
              <a:t>9/11/2021</a:t>
            </a:fld>
            <a:endParaRPr lang="en-US" dirty="0"/>
          </a:p>
        </p:txBody>
      </p:sp>
      <p:sp>
        <p:nvSpPr>
          <p:cNvPr id="5" name="Footer Placeholder 4">
            <a:extLst>
              <a:ext uri="{FF2B5EF4-FFF2-40B4-BE49-F238E27FC236}">
                <a16:creationId xmlns:a16="http://schemas.microsoft.com/office/drawing/2014/main" id="{A989C59D-90D6-49A2-90FD-1CCBE66A474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36E04D1-FE97-4532-AD81-C4BFAF34ADEA}"/>
              </a:ext>
            </a:extLst>
          </p:cNvPr>
          <p:cNvSpPr>
            <a:spLocks noGrp="1"/>
          </p:cNvSpPr>
          <p:nvPr>
            <p:ph type="sldNum" sz="quarter" idx="12"/>
          </p:nvPr>
        </p:nvSpPr>
        <p:spPr/>
        <p:txBody>
          <a:bodyPr/>
          <a:lstStyle>
            <a:lvl1pPr>
              <a:defRPr/>
            </a:lvl1pPr>
          </a:lstStyle>
          <a:p>
            <a:pPr>
              <a:defRPr/>
            </a:pPr>
            <a:fld id="{05B4FEFA-0EAA-46CF-9271-02E89D4B6AE3}" type="slidenum">
              <a:rPr lang="en-US"/>
              <a:pPr>
                <a:defRPr/>
              </a:pPr>
              <a:t>‹#›</a:t>
            </a:fld>
            <a:endParaRPr lang="en-US" dirty="0"/>
          </a:p>
        </p:txBody>
      </p:sp>
    </p:spTree>
    <p:extLst>
      <p:ext uri="{BB962C8B-B14F-4D97-AF65-F5344CB8AC3E}">
        <p14:creationId xmlns:p14="http://schemas.microsoft.com/office/powerpoint/2010/main" val="1810137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7F95C38-53E1-43AB-93CE-B2E414C770A8}"/>
              </a:ext>
            </a:extLst>
          </p:cNvPr>
          <p:cNvSpPr>
            <a:spLocks noGrp="1"/>
          </p:cNvSpPr>
          <p:nvPr>
            <p:ph type="dt" sz="half" idx="10"/>
          </p:nvPr>
        </p:nvSpPr>
        <p:spPr/>
        <p:txBody>
          <a:bodyPr/>
          <a:lstStyle>
            <a:lvl1pPr>
              <a:defRPr/>
            </a:lvl1pPr>
          </a:lstStyle>
          <a:p>
            <a:pPr>
              <a:defRPr/>
            </a:pPr>
            <a:fld id="{CE964F8C-E2BF-4410-8A15-DD271AD67F64}" type="datetimeFigureOut">
              <a:rPr lang="en-US"/>
              <a:pPr>
                <a:defRPr/>
              </a:pPr>
              <a:t>9/11/2021</a:t>
            </a:fld>
            <a:endParaRPr lang="en-US" dirty="0"/>
          </a:p>
        </p:txBody>
      </p:sp>
      <p:sp>
        <p:nvSpPr>
          <p:cNvPr id="5" name="Footer Placeholder 4">
            <a:extLst>
              <a:ext uri="{FF2B5EF4-FFF2-40B4-BE49-F238E27FC236}">
                <a16:creationId xmlns:a16="http://schemas.microsoft.com/office/drawing/2014/main" id="{8967C223-6729-4243-8807-ACB65C4A350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8C1292D-3F0A-4CF1-95B8-1BF6AA32F75A}"/>
              </a:ext>
            </a:extLst>
          </p:cNvPr>
          <p:cNvSpPr>
            <a:spLocks noGrp="1"/>
          </p:cNvSpPr>
          <p:nvPr>
            <p:ph type="sldNum" sz="quarter" idx="12"/>
          </p:nvPr>
        </p:nvSpPr>
        <p:spPr/>
        <p:txBody>
          <a:bodyPr/>
          <a:lstStyle>
            <a:lvl1pPr>
              <a:defRPr/>
            </a:lvl1pPr>
          </a:lstStyle>
          <a:p>
            <a:pPr>
              <a:defRPr/>
            </a:pPr>
            <a:fld id="{4AD35205-0D10-4288-95A8-0DACDF2A0467}" type="slidenum">
              <a:rPr lang="en-US"/>
              <a:pPr>
                <a:defRPr/>
              </a:pPr>
              <a:t>‹#›</a:t>
            </a:fld>
            <a:endParaRPr lang="en-US" dirty="0"/>
          </a:p>
        </p:txBody>
      </p:sp>
    </p:spTree>
    <p:extLst>
      <p:ext uri="{BB962C8B-B14F-4D97-AF65-F5344CB8AC3E}">
        <p14:creationId xmlns:p14="http://schemas.microsoft.com/office/powerpoint/2010/main" val="1341734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492920"/>
            <a:ext cx="7300134" cy="2139553"/>
          </a:xfrm>
        </p:spPr>
        <p:txBody>
          <a:bodyPr anchor="b"/>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2701529"/>
            <a:ext cx="7300134" cy="1125140"/>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D8DC792-2E04-4565-928D-CEBBBEECA7EE}"/>
              </a:ext>
            </a:extLst>
          </p:cNvPr>
          <p:cNvSpPr>
            <a:spLocks noGrp="1"/>
          </p:cNvSpPr>
          <p:nvPr>
            <p:ph type="dt" sz="half" idx="10"/>
          </p:nvPr>
        </p:nvSpPr>
        <p:spPr/>
        <p:txBody>
          <a:bodyPr/>
          <a:lstStyle>
            <a:lvl1pPr>
              <a:defRPr/>
            </a:lvl1pPr>
          </a:lstStyle>
          <a:p>
            <a:pPr>
              <a:defRPr/>
            </a:pPr>
            <a:fld id="{F5DC9EC6-2016-49EF-84C6-811B89DC1FA2}" type="datetimeFigureOut">
              <a:rPr lang="en-US"/>
              <a:pPr>
                <a:defRPr/>
              </a:pPr>
              <a:t>9/11/2021</a:t>
            </a:fld>
            <a:endParaRPr lang="en-US" dirty="0"/>
          </a:p>
        </p:txBody>
      </p:sp>
      <p:sp>
        <p:nvSpPr>
          <p:cNvPr id="5" name="Footer Placeholder 4">
            <a:extLst>
              <a:ext uri="{FF2B5EF4-FFF2-40B4-BE49-F238E27FC236}">
                <a16:creationId xmlns:a16="http://schemas.microsoft.com/office/drawing/2014/main" id="{30099E1B-B86F-422C-97B2-2B871B175FC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87E02F-A994-42CA-BB9E-D4068DC96505}"/>
              </a:ext>
            </a:extLst>
          </p:cNvPr>
          <p:cNvSpPr>
            <a:spLocks noGrp="1"/>
          </p:cNvSpPr>
          <p:nvPr>
            <p:ph type="sldNum" sz="quarter" idx="12"/>
          </p:nvPr>
        </p:nvSpPr>
        <p:spPr/>
        <p:txBody>
          <a:bodyPr/>
          <a:lstStyle>
            <a:lvl1pPr>
              <a:defRPr/>
            </a:lvl1pPr>
          </a:lstStyle>
          <a:p>
            <a:pPr>
              <a:defRPr/>
            </a:pPr>
            <a:fld id="{2D8C9E77-6822-4DBB-8BD5-B89C0FED71EF}" type="slidenum">
              <a:rPr lang="en-US"/>
              <a:pPr>
                <a:defRPr/>
              </a:pPr>
              <a:t>‹#›</a:t>
            </a:fld>
            <a:endParaRPr lang="en-US" dirty="0"/>
          </a:p>
        </p:txBody>
      </p:sp>
    </p:spTree>
    <p:extLst>
      <p:ext uri="{BB962C8B-B14F-4D97-AF65-F5344CB8AC3E}">
        <p14:creationId xmlns:p14="http://schemas.microsoft.com/office/powerpoint/2010/main" val="3011258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457200"/>
            <a:ext cx="7765321" cy="99474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1566240"/>
            <a:ext cx="3829503" cy="27771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1566240"/>
            <a:ext cx="3820616" cy="27771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46F37FB5-4A19-4D8E-8071-AAF8B448B20A}"/>
              </a:ext>
            </a:extLst>
          </p:cNvPr>
          <p:cNvSpPr>
            <a:spLocks noGrp="1"/>
          </p:cNvSpPr>
          <p:nvPr>
            <p:ph type="dt" sz="half" idx="10"/>
          </p:nvPr>
        </p:nvSpPr>
        <p:spPr/>
        <p:txBody>
          <a:bodyPr/>
          <a:lstStyle>
            <a:lvl1pPr>
              <a:defRPr/>
            </a:lvl1pPr>
          </a:lstStyle>
          <a:p>
            <a:pPr>
              <a:defRPr/>
            </a:pPr>
            <a:fld id="{ADC0031C-15BF-451F-B1C5-2547DE1F1FBE}" type="datetimeFigureOut">
              <a:rPr lang="en-US"/>
              <a:pPr>
                <a:defRPr/>
              </a:pPr>
              <a:t>9/11/2021</a:t>
            </a:fld>
            <a:endParaRPr lang="en-US" dirty="0"/>
          </a:p>
        </p:txBody>
      </p:sp>
      <p:sp>
        <p:nvSpPr>
          <p:cNvPr id="6" name="Footer Placeholder 4">
            <a:extLst>
              <a:ext uri="{FF2B5EF4-FFF2-40B4-BE49-F238E27FC236}">
                <a16:creationId xmlns:a16="http://schemas.microsoft.com/office/drawing/2014/main" id="{4114507C-BD95-4CD9-AEB1-9B9445ED387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13DC65D-2245-4D22-94A8-4D0F1DCDFBD5}"/>
              </a:ext>
            </a:extLst>
          </p:cNvPr>
          <p:cNvSpPr>
            <a:spLocks noGrp="1"/>
          </p:cNvSpPr>
          <p:nvPr>
            <p:ph type="sldNum" sz="quarter" idx="12"/>
          </p:nvPr>
        </p:nvSpPr>
        <p:spPr/>
        <p:txBody>
          <a:bodyPr/>
          <a:lstStyle>
            <a:lvl1pPr>
              <a:defRPr/>
            </a:lvl1pPr>
          </a:lstStyle>
          <a:p>
            <a:pPr>
              <a:defRPr/>
            </a:pPr>
            <a:fld id="{AF3AA129-34B3-4E55-AA8E-0C39059E3F29}" type="slidenum">
              <a:rPr lang="en-US"/>
              <a:pPr>
                <a:defRPr/>
              </a:pPr>
              <a:t>‹#›</a:t>
            </a:fld>
            <a:endParaRPr lang="en-US" dirty="0"/>
          </a:p>
        </p:txBody>
      </p:sp>
    </p:spTree>
    <p:extLst>
      <p:ext uri="{BB962C8B-B14F-4D97-AF65-F5344CB8AC3E}">
        <p14:creationId xmlns:p14="http://schemas.microsoft.com/office/powerpoint/2010/main" val="96842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457201"/>
            <a:ext cx="7765321"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1566240"/>
            <a:ext cx="3659399" cy="617934"/>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184174"/>
            <a:ext cx="3830406" cy="21592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1566240"/>
            <a:ext cx="3649166" cy="617934"/>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184174"/>
            <a:ext cx="3821518" cy="21592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04EABCE5-F50C-4232-8993-C3710E79AB9A}"/>
              </a:ext>
            </a:extLst>
          </p:cNvPr>
          <p:cNvSpPr>
            <a:spLocks noGrp="1"/>
          </p:cNvSpPr>
          <p:nvPr>
            <p:ph type="dt" sz="half" idx="10"/>
          </p:nvPr>
        </p:nvSpPr>
        <p:spPr/>
        <p:txBody>
          <a:bodyPr/>
          <a:lstStyle>
            <a:lvl1pPr>
              <a:defRPr/>
            </a:lvl1pPr>
          </a:lstStyle>
          <a:p>
            <a:pPr>
              <a:defRPr/>
            </a:pPr>
            <a:fld id="{514F9BF6-56C8-4F73-9170-A35DB75E8C83}" type="datetimeFigureOut">
              <a:rPr lang="en-US"/>
              <a:pPr>
                <a:defRPr/>
              </a:pPr>
              <a:t>9/11/2021</a:t>
            </a:fld>
            <a:endParaRPr lang="en-US" dirty="0"/>
          </a:p>
        </p:txBody>
      </p:sp>
      <p:sp>
        <p:nvSpPr>
          <p:cNvPr id="8" name="Footer Placeholder 4">
            <a:extLst>
              <a:ext uri="{FF2B5EF4-FFF2-40B4-BE49-F238E27FC236}">
                <a16:creationId xmlns:a16="http://schemas.microsoft.com/office/drawing/2014/main" id="{0DED68F6-D00D-499D-9B1C-ABB6ACDBB0F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54E41C6-C8A2-4693-BF36-3ED9CF04639E}"/>
              </a:ext>
            </a:extLst>
          </p:cNvPr>
          <p:cNvSpPr>
            <a:spLocks noGrp="1"/>
          </p:cNvSpPr>
          <p:nvPr>
            <p:ph type="sldNum" sz="quarter" idx="12"/>
          </p:nvPr>
        </p:nvSpPr>
        <p:spPr/>
        <p:txBody>
          <a:bodyPr/>
          <a:lstStyle>
            <a:lvl1pPr>
              <a:defRPr/>
            </a:lvl1pPr>
          </a:lstStyle>
          <a:p>
            <a:pPr>
              <a:defRPr/>
            </a:pPr>
            <a:fld id="{79B39D66-8454-4FC2-9127-12D0CC6BB3A2}" type="slidenum">
              <a:rPr lang="en-US"/>
              <a:pPr>
                <a:defRPr/>
              </a:pPr>
              <a:t>‹#›</a:t>
            </a:fld>
            <a:endParaRPr lang="en-US" dirty="0"/>
          </a:p>
        </p:txBody>
      </p:sp>
    </p:spTree>
    <p:extLst>
      <p:ext uri="{BB962C8B-B14F-4D97-AF65-F5344CB8AC3E}">
        <p14:creationId xmlns:p14="http://schemas.microsoft.com/office/powerpoint/2010/main" val="768061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491EE797-B926-4CE7-91FD-BA73B9ABDD75}"/>
              </a:ext>
            </a:extLst>
          </p:cNvPr>
          <p:cNvSpPr>
            <a:spLocks noGrp="1"/>
          </p:cNvSpPr>
          <p:nvPr>
            <p:ph type="dt" sz="half" idx="10"/>
          </p:nvPr>
        </p:nvSpPr>
        <p:spPr/>
        <p:txBody>
          <a:bodyPr/>
          <a:lstStyle>
            <a:lvl1pPr>
              <a:defRPr/>
            </a:lvl1pPr>
          </a:lstStyle>
          <a:p>
            <a:pPr>
              <a:defRPr/>
            </a:pPr>
            <a:fld id="{9E204099-BF5D-4BA6-A372-5B67877DCDDF}" type="datetimeFigureOut">
              <a:rPr lang="en-US"/>
              <a:pPr>
                <a:defRPr/>
              </a:pPr>
              <a:t>9/11/2021</a:t>
            </a:fld>
            <a:endParaRPr lang="en-US" dirty="0"/>
          </a:p>
        </p:txBody>
      </p:sp>
      <p:sp>
        <p:nvSpPr>
          <p:cNvPr id="4" name="Footer Placeholder 4">
            <a:extLst>
              <a:ext uri="{FF2B5EF4-FFF2-40B4-BE49-F238E27FC236}">
                <a16:creationId xmlns:a16="http://schemas.microsoft.com/office/drawing/2014/main" id="{CF00532A-F7AF-43C6-BAD8-6A67AA21689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708E962-718C-4F65-BD28-0E0FC110A8EC}"/>
              </a:ext>
            </a:extLst>
          </p:cNvPr>
          <p:cNvSpPr>
            <a:spLocks noGrp="1"/>
          </p:cNvSpPr>
          <p:nvPr>
            <p:ph type="sldNum" sz="quarter" idx="12"/>
          </p:nvPr>
        </p:nvSpPr>
        <p:spPr/>
        <p:txBody>
          <a:bodyPr/>
          <a:lstStyle>
            <a:lvl1pPr>
              <a:defRPr/>
            </a:lvl1pPr>
          </a:lstStyle>
          <a:p>
            <a:pPr>
              <a:defRPr/>
            </a:pPr>
            <a:fld id="{B01E92DD-B408-4789-861B-E89C96072E50}" type="slidenum">
              <a:rPr lang="en-US"/>
              <a:pPr>
                <a:defRPr/>
              </a:pPr>
              <a:t>‹#›</a:t>
            </a:fld>
            <a:endParaRPr lang="en-US" dirty="0"/>
          </a:p>
        </p:txBody>
      </p:sp>
    </p:spTree>
    <p:extLst>
      <p:ext uri="{BB962C8B-B14F-4D97-AF65-F5344CB8AC3E}">
        <p14:creationId xmlns:p14="http://schemas.microsoft.com/office/powerpoint/2010/main" val="3787674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BF53507-0BF9-4F5E-9ED6-770D5436BB81}"/>
              </a:ext>
            </a:extLst>
          </p:cNvPr>
          <p:cNvSpPr>
            <a:spLocks noGrp="1"/>
          </p:cNvSpPr>
          <p:nvPr>
            <p:ph type="dt" sz="half" idx="10"/>
          </p:nvPr>
        </p:nvSpPr>
        <p:spPr/>
        <p:txBody>
          <a:bodyPr/>
          <a:lstStyle>
            <a:lvl1pPr>
              <a:defRPr/>
            </a:lvl1pPr>
          </a:lstStyle>
          <a:p>
            <a:pPr>
              <a:defRPr/>
            </a:pPr>
            <a:fld id="{0E717C65-B4CA-47EC-B1A6-738C6767F27C}" type="datetimeFigureOut">
              <a:rPr lang="en-US"/>
              <a:pPr>
                <a:defRPr/>
              </a:pPr>
              <a:t>9/11/2021</a:t>
            </a:fld>
            <a:endParaRPr lang="en-US" dirty="0"/>
          </a:p>
        </p:txBody>
      </p:sp>
      <p:sp>
        <p:nvSpPr>
          <p:cNvPr id="3" name="Footer Placeholder 4">
            <a:extLst>
              <a:ext uri="{FF2B5EF4-FFF2-40B4-BE49-F238E27FC236}">
                <a16:creationId xmlns:a16="http://schemas.microsoft.com/office/drawing/2014/main" id="{89E1325C-B969-4E39-BA62-E1980B9CDFD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6E22FCD-6E7B-438F-835B-F8C3008A20BA}"/>
              </a:ext>
            </a:extLst>
          </p:cNvPr>
          <p:cNvSpPr>
            <a:spLocks noGrp="1"/>
          </p:cNvSpPr>
          <p:nvPr>
            <p:ph type="sldNum" sz="quarter" idx="12"/>
          </p:nvPr>
        </p:nvSpPr>
        <p:spPr/>
        <p:txBody>
          <a:bodyPr/>
          <a:lstStyle>
            <a:lvl1pPr>
              <a:defRPr/>
            </a:lvl1pPr>
          </a:lstStyle>
          <a:p>
            <a:pPr>
              <a:defRPr/>
            </a:pPr>
            <a:fld id="{6C093F54-446A-4E2B-82E8-12A2980DC6F4}" type="slidenum">
              <a:rPr lang="en-US"/>
              <a:pPr>
                <a:defRPr/>
              </a:pPr>
              <a:t>‹#›</a:t>
            </a:fld>
            <a:endParaRPr lang="en-US" dirty="0"/>
          </a:p>
        </p:txBody>
      </p:sp>
    </p:spTree>
    <p:extLst>
      <p:ext uri="{BB962C8B-B14F-4D97-AF65-F5344CB8AC3E}">
        <p14:creationId xmlns:p14="http://schemas.microsoft.com/office/powerpoint/2010/main" val="2208557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457200"/>
            <a:ext cx="2949178" cy="1771650"/>
          </a:xfrm>
        </p:spPr>
        <p:txBody>
          <a:bodyPr anchor="b"/>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457200"/>
            <a:ext cx="4642119" cy="38862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228850"/>
            <a:ext cx="2949178" cy="211454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3A608EC8-2A76-4A8B-B89D-5138B94C168B}"/>
              </a:ext>
            </a:extLst>
          </p:cNvPr>
          <p:cNvSpPr>
            <a:spLocks noGrp="1"/>
          </p:cNvSpPr>
          <p:nvPr>
            <p:ph type="dt" sz="half" idx="10"/>
          </p:nvPr>
        </p:nvSpPr>
        <p:spPr/>
        <p:txBody>
          <a:bodyPr/>
          <a:lstStyle>
            <a:lvl1pPr>
              <a:defRPr/>
            </a:lvl1pPr>
          </a:lstStyle>
          <a:p>
            <a:pPr>
              <a:defRPr/>
            </a:pPr>
            <a:fld id="{4ADC3463-B107-4953-BD97-A898A179446F}" type="datetimeFigureOut">
              <a:rPr lang="en-US"/>
              <a:pPr>
                <a:defRPr/>
              </a:pPr>
              <a:t>9/11/2021</a:t>
            </a:fld>
            <a:endParaRPr lang="en-US" dirty="0"/>
          </a:p>
        </p:txBody>
      </p:sp>
      <p:sp>
        <p:nvSpPr>
          <p:cNvPr id="6" name="Footer Placeholder 4">
            <a:extLst>
              <a:ext uri="{FF2B5EF4-FFF2-40B4-BE49-F238E27FC236}">
                <a16:creationId xmlns:a16="http://schemas.microsoft.com/office/drawing/2014/main" id="{B610EB96-5993-49E4-94CA-66690B6BB98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253B168-48DB-483F-9F9D-360FBC4F6650}"/>
              </a:ext>
            </a:extLst>
          </p:cNvPr>
          <p:cNvSpPr>
            <a:spLocks noGrp="1"/>
          </p:cNvSpPr>
          <p:nvPr>
            <p:ph type="sldNum" sz="quarter" idx="12"/>
          </p:nvPr>
        </p:nvSpPr>
        <p:spPr/>
        <p:txBody>
          <a:bodyPr/>
          <a:lstStyle>
            <a:lvl1pPr>
              <a:defRPr/>
            </a:lvl1pPr>
          </a:lstStyle>
          <a:p>
            <a:pPr>
              <a:defRPr/>
            </a:pPr>
            <a:fld id="{144A3FF8-89E2-49F6-B77F-1A5EA84146E5}" type="slidenum">
              <a:rPr lang="en-US"/>
              <a:pPr>
                <a:defRPr/>
              </a:pPr>
              <a:t>‹#›</a:t>
            </a:fld>
            <a:endParaRPr lang="en-US" dirty="0"/>
          </a:p>
        </p:txBody>
      </p:sp>
    </p:spTree>
    <p:extLst>
      <p:ext uri="{BB962C8B-B14F-4D97-AF65-F5344CB8AC3E}">
        <p14:creationId xmlns:p14="http://schemas.microsoft.com/office/powerpoint/2010/main" val="366193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457200"/>
            <a:ext cx="4447330" cy="17716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569161"/>
            <a:ext cx="2441517" cy="3662279"/>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685345" y="2228850"/>
            <a:ext cx="4451213" cy="2114550"/>
          </a:xfrm>
        </p:spPr>
        <p:txBody>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DE800E76-2EFA-4DAB-9E5B-C58A0FDA31CB}"/>
              </a:ext>
            </a:extLst>
          </p:cNvPr>
          <p:cNvSpPr>
            <a:spLocks noGrp="1"/>
          </p:cNvSpPr>
          <p:nvPr>
            <p:ph type="dt" sz="half" idx="10"/>
          </p:nvPr>
        </p:nvSpPr>
        <p:spPr/>
        <p:txBody>
          <a:bodyPr/>
          <a:lstStyle>
            <a:lvl1pPr>
              <a:defRPr/>
            </a:lvl1pPr>
          </a:lstStyle>
          <a:p>
            <a:pPr>
              <a:defRPr/>
            </a:pPr>
            <a:fld id="{76905CC5-9729-4CA2-B2DE-D02E6D55481A}" type="datetimeFigureOut">
              <a:rPr lang="en-US"/>
              <a:pPr>
                <a:defRPr/>
              </a:pPr>
              <a:t>9/11/2021</a:t>
            </a:fld>
            <a:endParaRPr lang="en-US" dirty="0"/>
          </a:p>
        </p:txBody>
      </p:sp>
      <p:sp>
        <p:nvSpPr>
          <p:cNvPr id="6" name="Footer Placeholder 4">
            <a:extLst>
              <a:ext uri="{FF2B5EF4-FFF2-40B4-BE49-F238E27FC236}">
                <a16:creationId xmlns:a16="http://schemas.microsoft.com/office/drawing/2014/main" id="{252981E5-A57E-4898-A0AF-A263964C494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341B2B3-61FA-4995-90EA-214C49B0EA39}"/>
              </a:ext>
            </a:extLst>
          </p:cNvPr>
          <p:cNvSpPr>
            <a:spLocks noGrp="1"/>
          </p:cNvSpPr>
          <p:nvPr>
            <p:ph type="sldNum" sz="quarter" idx="12"/>
          </p:nvPr>
        </p:nvSpPr>
        <p:spPr/>
        <p:txBody>
          <a:bodyPr/>
          <a:lstStyle>
            <a:lvl1pPr>
              <a:defRPr/>
            </a:lvl1pPr>
          </a:lstStyle>
          <a:p>
            <a:pPr>
              <a:defRPr/>
            </a:pPr>
            <a:fld id="{23C7817C-0596-4CAF-A526-65C4D0E132E8}" type="slidenum">
              <a:rPr lang="en-US"/>
              <a:pPr>
                <a:defRPr/>
              </a:pPr>
              <a:t>‹#›</a:t>
            </a:fld>
            <a:endParaRPr lang="en-US" dirty="0"/>
          </a:p>
        </p:txBody>
      </p:sp>
    </p:spTree>
    <p:extLst>
      <p:ext uri="{BB962C8B-B14F-4D97-AF65-F5344CB8AC3E}">
        <p14:creationId xmlns:p14="http://schemas.microsoft.com/office/powerpoint/2010/main" val="3894100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3217030"/>
            <a:ext cx="7775673" cy="614516"/>
          </a:xfrm>
        </p:spPr>
        <p:txBody>
          <a:bodyPr anchor="b"/>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465991"/>
            <a:ext cx="7775673" cy="2534801"/>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685346" y="3831546"/>
            <a:ext cx="7774499" cy="511854"/>
          </a:xfrm>
        </p:spPr>
        <p:txBody>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1567F4CB-BB76-46E0-BD0F-6B848D448345}"/>
              </a:ext>
            </a:extLst>
          </p:cNvPr>
          <p:cNvSpPr>
            <a:spLocks noGrp="1"/>
          </p:cNvSpPr>
          <p:nvPr>
            <p:ph type="dt" sz="half" idx="10"/>
          </p:nvPr>
        </p:nvSpPr>
        <p:spPr/>
        <p:txBody>
          <a:bodyPr/>
          <a:lstStyle>
            <a:lvl1pPr>
              <a:defRPr/>
            </a:lvl1pPr>
          </a:lstStyle>
          <a:p>
            <a:pPr>
              <a:defRPr/>
            </a:pPr>
            <a:fld id="{A43E3A4D-07B9-454E-B892-892EB516A5EA}" type="datetimeFigureOut">
              <a:rPr lang="en-US"/>
              <a:pPr>
                <a:defRPr/>
              </a:pPr>
              <a:t>9/11/2021</a:t>
            </a:fld>
            <a:endParaRPr lang="en-US" dirty="0"/>
          </a:p>
        </p:txBody>
      </p:sp>
      <p:sp>
        <p:nvSpPr>
          <p:cNvPr id="6" name="Footer Placeholder 4">
            <a:extLst>
              <a:ext uri="{FF2B5EF4-FFF2-40B4-BE49-F238E27FC236}">
                <a16:creationId xmlns:a16="http://schemas.microsoft.com/office/drawing/2014/main" id="{5D634A70-8B95-4C37-947E-0B0A342293B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9012C42-42F1-4818-B010-4E68E1B86BF5}"/>
              </a:ext>
            </a:extLst>
          </p:cNvPr>
          <p:cNvSpPr>
            <a:spLocks noGrp="1"/>
          </p:cNvSpPr>
          <p:nvPr>
            <p:ph type="sldNum" sz="quarter" idx="12"/>
          </p:nvPr>
        </p:nvSpPr>
        <p:spPr/>
        <p:txBody>
          <a:bodyPr/>
          <a:lstStyle>
            <a:lvl1pPr>
              <a:defRPr/>
            </a:lvl1pPr>
          </a:lstStyle>
          <a:p>
            <a:pPr>
              <a:defRPr/>
            </a:pPr>
            <a:fld id="{5C392F39-C0F0-4AEF-93ED-35467052F638}" type="slidenum">
              <a:rPr lang="en-US"/>
              <a:pPr>
                <a:defRPr/>
              </a:pPr>
              <a:t>‹#›</a:t>
            </a:fld>
            <a:endParaRPr lang="en-US" dirty="0"/>
          </a:p>
        </p:txBody>
      </p:sp>
    </p:spTree>
    <p:extLst>
      <p:ext uri="{BB962C8B-B14F-4D97-AF65-F5344CB8AC3E}">
        <p14:creationId xmlns:p14="http://schemas.microsoft.com/office/powerpoint/2010/main" val="3240095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457201"/>
            <a:ext cx="7765322" cy="2568644"/>
          </a:xfrm>
        </p:spPr>
        <p:txBody>
          <a:bodyP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3153615"/>
            <a:ext cx="7765321" cy="1194140"/>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67D0F9BB-CABE-46C7-9106-9C0BF966E212}"/>
              </a:ext>
            </a:extLst>
          </p:cNvPr>
          <p:cNvSpPr>
            <a:spLocks noGrp="1"/>
          </p:cNvSpPr>
          <p:nvPr>
            <p:ph type="dt" sz="half" idx="10"/>
          </p:nvPr>
        </p:nvSpPr>
        <p:spPr/>
        <p:txBody>
          <a:bodyPr/>
          <a:lstStyle>
            <a:lvl1pPr>
              <a:defRPr/>
            </a:lvl1pPr>
          </a:lstStyle>
          <a:p>
            <a:pPr>
              <a:defRPr/>
            </a:pPr>
            <a:fld id="{E4F41126-76B0-48B2-9512-3AAE385607EF}" type="datetimeFigureOut">
              <a:rPr lang="en-US"/>
              <a:pPr>
                <a:defRPr/>
              </a:pPr>
              <a:t>9/11/2021</a:t>
            </a:fld>
            <a:endParaRPr lang="en-US" dirty="0"/>
          </a:p>
        </p:txBody>
      </p:sp>
      <p:sp>
        <p:nvSpPr>
          <p:cNvPr id="6" name="Footer Placeholder 4">
            <a:extLst>
              <a:ext uri="{FF2B5EF4-FFF2-40B4-BE49-F238E27FC236}">
                <a16:creationId xmlns:a16="http://schemas.microsoft.com/office/drawing/2014/main" id="{8D767862-42BA-4B7B-A098-8121DD108CE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302698A-625A-4BE4-A049-D458F775D6EF}"/>
              </a:ext>
            </a:extLst>
          </p:cNvPr>
          <p:cNvSpPr>
            <a:spLocks noGrp="1"/>
          </p:cNvSpPr>
          <p:nvPr>
            <p:ph type="sldNum" sz="quarter" idx="12"/>
          </p:nvPr>
        </p:nvSpPr>
        <p:spPr/>
        <p:txBody>
          <a:bodyPr/>
          <a:lstStyle>
            <a:lvl1pPr>
              <a:defRPr/>
            </a:lvl1pPr>
          </a:lstStyle>
          <a:p>
            <a:pPr>
              <a:defRPr/>
            </a:pPr>
            <a:fld id="{D43AA159-3AB6-47FB-AB87-0917D9D8357D}" type="slidenum">
              <a:rPr lang="en-US"/>
              <a:pPr>
                <a:defRPr/>
              </a:pPr>
              <a:t>‹#›</a:t>
            </a:fld>
            <a:endParaRPr lang="en-US" dirty="0"/>
          </a:p>
        </p:txBody>
      </p:sp>
    </p:spTree>
    <p:extLst>
      <p:ext uri="{BB962C8B-B14F-4D97-AF65-F5344CB8AC3E}">
        <p14:creationId xmlns:p14="http://schemas.microsoft.com/office/powerpoint/2010/main" val="1363837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3C0A4F-9973-42BB-8102-EB20980C640D}"/>
              </a:ext>
            </a:extLst>
          </p:cNvPr>
          <p:cNvSpPr txBox="1"/>
          <p:nvPr/>
        </p:nvSpPr>
        <p:spPr>
          <a:xfrm>
            <a:off x="627460" y="551260"/>
            <a:ext cx="457200" cy="43934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6000" dirty="0">
                <a:effectLst/>
                <a:latin typeface="+mn-lt"/>
              </a:rPr>
              <a:t>“</a:t>
            </a:r>
          </a:p>
        </p:txBody>
      </p:sp>
      <p:sp>
        <p:nvSpPr>
          <p:cNvPr id="6" name="TextBox 5">
            <a:extLst>
              <a:ext uri="{FF2B5EF4-FFF2-40B4-BE49-F238E27FC236}">
                <a16:creationId xmlns:a16="http://schemas.microsoft.com/office/drawing/2014/main" id="{705374F8-8B4B-4AEB-B908-896EA1DB2FD1}"/>
              </a:ext>
            </a:extLst>
          </p:cNvPr>
          <p:cNvSpPr txBox="1"/>
          <p:nvPr/>
        </p:nvSpPr>
        <p:spPr>
          <a:xfrm>
            <a:off x="7993856" y="2228850"/>
            <a:ext cx="457200" cy="439341"/>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6000" dirty="0">
                <a:effectLst/>
                <a:latin typeface="+mn-lt"/>
              </a:rPr>
              <a:t>”</a:t>
            </a:r>
          </a:p>
        </p:txBody>
      </p:sp>
      <p:sp>
        <p:nvSpPr>
          <p:cNvPr id="2" name="Title 1"/>
          <p:cNvSpPr>
            <a:spLocks noGrp="1"/>
          </p:cNvSpPr>
          <p:nvPr>
            <p:ph type="title"/>
          </p:nvPr>
        </p:nvSpPr>
        <p:spPr>
          <a:xfrm>
            <a:off x="1084659" y="457200"/>
            <a:ext cx="6977064" cy="2244678"/>
          </a:xfrm>
        </p:spPr>
        <p:txBody>
          <a:bodyP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707524"/>
            <a:ext cx="6564224" cy="320109"/>
          </a:xfrm>
        </p:spPr>
        <p:txBody>
          <a:bodyPr anchor="t"/>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3153616"/>
            <a:ext cx="7765322" cy="1189785"/>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Date Placeholder 4">
            <a:extLst>
              <a:ext uri="{FF2B5EF4-FFF2-40B4-BE49-F238E27FC236}">
                <a16:creationId xmlns:a16="http://schemas.microsoft.com/office/drawing/2014/main" id="{5B9DD059-710D-4121-B4B3-63C4D29B9D08}"/>
              </a:ext>
            </a:extLst>
          </p:cNvPr>
          <p:cNvSpPr>
            <a:spLocks noGrp="1"/>
          </p:cNvSpPr>
          <p:nvPr>
            <p:ph type="dt" sz="half" idx="14"/>
          </p:nvPr>
        </p:nvSpPr>
        <p:spPr/>
        <p:txBody>
          <a:bodyPr/>
          <a:lstStyle>
            <a:lvl1pPr>
              <a:defRPr/>
            </a:lvl1pPr>
          </a:lstStyle>
          <a:p>
            <a:pPr>
              <a:defRPr/>
            </a:pPr>
            <a:fld id="{4D415BF9-B7CF-4611-90BA-F0041E589443}" type="datetimeFigureOut">
              <a:rPr lang="en-US"/>
              <a:pPr>
                <a:defRPr/>
              </a:pPr>
              <a:t>9/11/2021</a:t>
            </a:fld>
            <a:endParaRPr lang="en-US" dirty="0"/>
          </a:p>
        </p:txBody>
      </p:sp>
      <p:sp>
        <p:nvSpPr>
          <p:cNvPr id="8" name="Footer Placeholder 5">
            <a:extLst>
              <a:ext uri="{FF2B5EF4-FFF2-40B4-BE49-F238E27FC236}">
                <a16:creationId xmlns:a16="http://schemas.microsoft.com/office/drawing/2014/main" id="{776C42CA-E862-4ACF-9D20-5BC6D8AC48DD}"/>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1A4D75ED-5075-4F2E-B020-07A897A584C0}"/>
              </a:ext>
            </a:extLst>
          </p:cNvPr>
          <p:cNvSpPr>
            <a:spLocks noGrp="1"/>
          </p:cNvSpPr>
          <p:nvPr>
            <p:ph type="sldNum" sz="quarter" idx="16"/>
          </p:nvPr>
        </p:nvSpPr>
        <p:spPr/>
        <p:txBody>
          <a:bodyPr/>
          <a:lstStyle>
            <a:lvl1pPr>
              <a:defRPr/>
            </a:lvl1pPr>
          </a:lstStyle>
          <a:p>
            <a:pPr>
              <a:defRPr/>
            </a:pPr>
            <a:fld id="{53F74DE6-0C4D-4F38-8B63-3ABFBBB82F1F}" type="slidenum">
              <a:rPr lang="en-US"/>
              <a:pPr>
                <a:defRPr/>
              </a:pPr>
              <a:t>‹#›</a:t>
            </a:fld>
            <a:endParaRPr lang="en-US" dirty="0"/>
          </a:p>
        </p:txBody>
      </p:sp>
    </p:spTree>
    <p:extLst>
      <p:ext uri="{BB962C8B-B14F-4D97-AF65-F5344CB8AC3E}">
        <p14:creationId xmlns:p14="http://schemas.microsoft.com/office/powerpoint/2010/main" val="1017894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1595207"/>
            <a:ext cx="7766495" cy="1883876"/>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3487917"/>
            <a:ext cx="7765322" cy="855483"/>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320C162B-C134-4E2A-B9C4-9FC69A222EEC}"/>
              </a:ext>
            </a:extLst>
          </p:cNvPr>
          <p:cNvSpPr>
            <a:spLocks noGrp="1"/>
          </p:cNvSpPr>
          <p:nvPr>
            <p:ph type="dt" sz="half" idx="10"/>
          </p:nvPr>
        </p:nvSpPr>
        <p:spPr/>
        <p:txBody>
          <a:bodyPr/>
          <a:lstStyle>
            <a:lvl1pPr>
              <a:defRPr/>
            </a:lvl1pPr>
          </a:lstStyle>
          <a:p>
            <a:pPr>
              <a:defRPr/>
            </a:pPr>
            <a:fld id="{C80AD280-C502-4444-BBFB-E4CD907293B3}" type="datetimeFigureOut">
              <a:rPr lang="en-US"/>
              <a:pPr>
                <a:defRPr/>
              </a:pPr>
              <a:t>9/11/2021</a:t>
            </a:fld>
            <a:endParaRPr lang="en-US" dirty="0"/>
          </a:p>
        </p:txBody>
      </p:sp>
      <p:sp>
        <p:nvSpPr>
          <p:cNvPr id="6" name="Footer Placeholder 4">
            <a:extLst>
              <a:ext uri="{FF2B5EF4-FFF2-40B4-BE49-F238E27FC236}">
                <a16:creationId xmlns:a16="http://schemas.microsoft.com/office/drawing/2014/main" id="{65D9CFCC-075E-42A0-A864-1FB6522811C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0F56E72-649A-4541-A115-224C7BC6A8D2}"/>
              </a:ext>
            </a:extLst>
          </p:cNvPr>
          <p:cNvSpPr>
            <a:spLocks noGrp="1"/>
          </p:cNvSpPr>
          <p:nvPr>
            <p:ph type="sldNum" sz="quarter" idx="12"/>
          </p:nvPr>
        </p:nvSpPr>
        <p:spPr/>
        <p:txBody>
          <a:bodyPr/>
          <a:lstStyle>
            <a:lvl1pPr>
              <a:defRPr/>
            </a:lvl1pPr>
          </a:lstStyle>
          <a:p>
            <a:pPr>
              <a:defRPr/>
            </a:pPr>
            <a:fld id="{3DD2F601-49A8-4C59-ADEF-491E59A63827}" type="slidenum">
              <a:rPr lang="en-US"/>
              <a:pPr>
                <a:defRPr/>
              </a:pPr>
              <a:t>‹#›</a:t>
            </a:fld>
            <a:endParaRPr lang="en-US" dirty="0"/>
          </a:p>
        </p:txBody>
      </p:sp>
    </p:spTree>
    <p:extLst>
      <p:ext uri="{BB962C8B-B14F-4D97-AF65-F5344CB8AC3E}">
        <p14:creationId xmlns:p14="http://schemas.microsoft.com/office/powerpoint/2010/main" val="14619452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457201"/>
            <a:ext cx="7765322" cy="994172"/>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566240"/>
            <a:ext cx="2474217" cy="617479"/>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183718"/>
            <a:ext cx="2474217" cy="2159682"/>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1566240"/>
            <a:ext cx="2473919" cy="617478"/>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183718"/>
            <a:ext cx="2474866" cy="2159682"/>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1566240"/>
            <a:ext cx="2468408" cy="617478"/>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183718"/>
            <a:ext cx="2468408" cy="2159682"/>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3" name="Date Placeholder 3">
            <a:extLst>
              <a:ext uri="{FF2B5EF4-FFF2-40B4-BE49-F238E27FC236}">
                <a16:creationId xmlns:a16="http://schemas.microsoft.com/office/drawing/2014/main" id="{7273A8B7-1E42-4A45-9832-C5753F077324}"/>
              </a:ext>
            </a:extLst>
          </p:cNvPr>
          <p:cNvSpPr>
            <a:spLocks noGrp="1"/>
          </p:cNvSpPr>
          <p:nvPr>
            <p:ph type="dt" sz="half" idx="18"/>
          </p:nvPr>
        </p:nvSpPr>
        <p:spPr/>
        <p:txBody>
          <a:bodyPr/>
          <a:lstStyle>
            <a:lvl1pPr>
              <a:defRPr/>
            </a:lvl1pPr>
          </a:lstStyle>
          <a:p>
            <a:pPr>
              <a:defRPr/>
            </a:pPr>
            <a:fld id="{6D5636BD-5973-4DA1-BBAD-1D035941CC57}" type="datetimeFigureOut">
              <a:rPr lang="en-US"/>
              <a:pPr>
                <a:defRPr/>
              </a:pPr>
              <a:t>9/11/2021</a:t>
            </a:fld>
            <a:endParaRPr lang="en-US" dirty="0"/>
          </a:p>
        </p:txBody>
      </p:sp>
      <p:sp>
        <p:nvSpPr>
          <p:cNvPr id="14" name="Footer Placeholder 4">
            <a:extLst>
              <a:ext uri="{FF2B5EF4-FFF2-40B4-BE49-F238E27FC236}">
                <a16:creationId xmlns:a16="http://schemas.microsoft.com/office/drawing/2014/main" id="{AACF3346-AB7A-48B0-BDBE-EE27A719BC10}"/>
              </a:ext>
            </a:extLst>
          </p:cNvPr>
          <p:cNvSpPr>
            <a:spLocks noGrp="1"/>
          </p:cNvSpPr>
          <p:nvPr>
            <p:ph type="ftr" sz="quarter" idx="19"/>
          </p:nvPr>
        </p:nvSpPr>
        <p:spPr/>
        <p:txBody>
          <a:bodyPr/>
          <a:lstStyle>
            <a:lvl1pPr>
              <a:defRPr/>
            </a:lvl1pPr>
          </a:lstStyle>
          <a:p>
            <a:pPr>
              <a:defRPr/>
            </a:pPr>
            <a:endParaRPr lang="en-US"/>
          </a:p>
        </p:txBody>
      </p:sp>
      <p:sp>
        <p:nvSpPr>
          <p:cNvPr id="16" name="Slide Number Placeholder 5">
            <a:extLst>
              <a:ext uri="{FF2B5EF4-FFF2-40B4-BE49-F238E27FC236}">
                <a16:creationId xmlns:a16="http://schemas.microsoft.com/office/drawing/2014/main" id="{2002B81D-092E-49D0-9611-0B0320F7F327}"/>
              </a:ext>
            </a:extLst>
          </p:cNvPr>
          <p:cNvSpPr>
            <a:spLocks noGrp="1"/>
          </p:cNvSpPr>
          <p:nvPr>
            <p:ph type="sldNum" sz="quarter" idx="20"/>
          </p:nvPr>
        </p:nvSpPr>
        <p:spPr/>
        <p:txBody>
          <a:bodyPr/>
          <a:lstStyle>
            <a:lvl1pPr>
              <a:defRPr/>
            </a:lvl1pPr>
          </a:lstStyle>
          <a:p>
            <a:pPr>
              <a:defRPr/>
            </a:pPr>
            <a:fld id="{31048361-30C3-4BF9-B3A0-6C9CEE0154B4}" type="slidenum">
              <a:rPr lang="en-US"/>
              <a:pPr>
                <a:defRPr/>
              </a:pPr>
              <a:t>‹#›</a:t>
            </a:fld>
            <a:endParaRPr lang="en-US" dirty="0"/>
          </a:p>
        </p:txBody>
      </p:sp>
    </p:spTree>
    <p:extLst>
      <p:ext uri="{BB962C8B-B14F-4D97-AF65-F5344CB8AC3E}">
        <p14:creationId xmlns:p14="http://schemas.microsoft.com/office/powerpoint/2010/main" val="24282684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457201"/>
            <a:ext cx="7765322"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146924"/>
            <a:ext cx="2474216" cy="432197"/>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1724240"/>
            <a:ext cx="2205038" cy="1143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dirty="0"/>
              <a:t>Click icon to add picture</a:t>
            </a:r>
          </a:p>
        </p:txBody>
      </p:sp>
      <p:sp>
        <p:nvSpPr>
          <p:cNvPr id="21" name="Text Placeholder 3"/>
          <p:cNvSpPr>
            <a:spLocks noGrp="1"/>
          </p:cNvSpPr>
          <p:nvPr>
            <p:ph type="body" sz="half" idx="18"/>
          </p:nvPr>
        </p:nvSpPr>
        <p:spPr>
          <a:xfrm>
            <a:off x="685347" y="3579121"/>
            <a:ext cx="2474216" cy="764279"/>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3146924"/>
            <a:ext cx="2474237" cy="432197"/>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1724240"/>
            <a:ext cx="2197894" cy="1143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dirty="0"/>
              <a:t>Click icon to add picture</a:t>
            </a:r>
          </a:p>
        </p:txBody>
      </p:sp>
      <p:sp>
        <p:nvSpPr>
          <p:cNvPr id="24" name="Text Placeholder 3"/>
          <p:cNvSpPr>
            <a:spLocks noGrp="1"/>
          </p:cNvSpPr>
          <p:nvPr>
            <p:ph type="body" sz="half" idx="19"/>
          </p:nvPr>
        </p:nvSpPr>
        <p:spPr>
          <a:xfrm>
            <a:off x="3331011" y="3579120"/>
            <a:ext cx="2475252" cy="764279"/>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3146924"/>
            <a:ext cx="2467425" cy="432197"/>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1724240"/>
            <a:ext cx="2199085" cy="1143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dirty="0"/>
              <a:t>Click icon to add picture</a:t>
            </a:r>
          </a:p>
        </p:txBody>
      </p:sp>
      <p:sp>
        <p:nvSpPr>
          <p:cNvPr id="27" name="Text Placeholder 3"/>
          <p:cNvSpPr>
            <a:spLocks noGrp="1"/>
          </p:cNvSpPr>
          <p:nvPr>
            <p:ph type="body" sz="half" idx="20"/>
          </p:nvPr>
        </p:nvSpPr>
        <p:spPr>
          <a:xfrm>
            <a:off x="5979973" y="3579121"/>
            <a:ext cx="2470694" cy="764278"/>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2" name="Date Placeholder 3">
            <a:extLst>
              <a:ext uri="{FF2B5EF4-FFF2-40B4-BE49-F238E27FC236}">
                <a16:creationId xmlns:a16="http://schemas.microsoft.com/office/drawing/2014/main" id="{C2FF1F81-2FC1-45BD-89D6-544D4DF297CE}"/>
              </a:ext>
            </a:extLst>
          </p:cNvPr>
          <p:cNvSpPr>
            <a:spLocks noGrp="1"/>
          </p:cNvSpPr>
          <p:nvPr>
            <p:ph type="dt" sz="half" idx="23"/>
          </p:nvPr>
        </p:nvSpPr>
        <p:spPr/>
        <p:txBody>
          <a:bodyPr/>
          <a:lstStyle>
            <a:lvl1pPr>
              <a:defRPr/>
            </a:lvl1pPr>
          </a:lstStyle>
          <a:p>
            <a:pPr>
              <a:defRPr/>
            </a:pPr>
            <a:fld id="{A41F03CE-96E2-48E1-98ED-335550CF18A3}" type="datetimeFigureOut">
              <a:rPr lang="en-US"/>
              <a:pPr>
                <a:defRPr/>
              </a:pPr>
              <a:t>9/11/2021</a:t>
            </a:fld>
            <a:endParaRPr lang="en-US" dirty="0"/>
          </a:p>
        </p:txBody>
      </p:sp>
      <p:sp>
        <p:nvSpPr>
          <p:cNvPr id="13" name="Footer Placeholder 4">
            <a:extLst>
              <a:ext uri="{FF2B5EF4-FFF2-40B4-BE49-F238E27FC236}">
                <a16:creationId xmlns:a16="http://schemas.microsoft.com/office/drawing/2014/main" id="{A1C2466D-716A-471E-BBAB-27DF458E239D}"/>
              </a:ext>
            </a:extLst>
          </p:cNvPr>
          <p:cNvSpPr>
            <a:spLocks noGrp="1"/>
          </p:cNvSpPr>
          <p:nvPr>
            <p:ph type="ftr" sz="quarter" idx="24"/>
          </p:nvPr>
        </p:nvSpPr>
        <p:spPr/>
        <p:txBody>
          <a:bodyPr/>
          <a:lstStyle>
            <a:lvl1pPr>
              <a:defRPr/>
            </a:lvl1pPr>
          </a:lstStyle>
          <a:p>
            <a:pPr>
              <a:defRPr/>
            </a:pPr>
            <a:endParaRPr lang="en-US"/>
          </a:p>
        </p:txBody>
      </p:sp>
      <p:sp>
        <p:nvSpPr>
          <p:cNvPr id="14" name="Slide Number Placeholder 5">
            <a:extLst>
              <a:ext uri="{FF2B5EF4-FFF2-40B4-BE49-F238E27FC236}">
                <a16:creationId xmlns:a16="http://schemas.microsoft.com/office/drawing/2014/main" id="{839445B1-EA42-41D7-BEC9-6D115D4E8DF0}"/>
              </a:ext>
            </a:extLst>
          </p:cNvPr>
          <p:cNvSpPr>
            <a:spLocks noGrp="1"/>
          </p:cNvSpPr>
          <p:nvPr>
            <p:ph type="sldNum" sz="quarter" idx="25"/>
          </p:nvPr>
        </p:nvSpPr>
        <p:spPr/>
        <p:txBody>
          <a:bodyPr/>
          <a:lstStyle>
            <a:lvl1pPr>
              <a:defRPr/>
            </a:lvl1pPr>
          </a:lstStyle>
          <a:p>
            <a:pPr>
              <a:defRPr/>
            </a:pPr>
            <a:fld id="{A600F287-090B-4482-86E4-684C56642347}" type="slidenum">
              <a:rPr lang="en-US"/>
              <a:pPr>
                <a:defRPr/>
              </a:pPr>
              <a:t>‹#›</a:t>
            </a:fld>
            <a:endParaRPr lang="en-US" dirty="0"/>
          </a:p>
        </p:txBody>
      </p:sp>
    </p:spTree>
    <p:extLst>
      <p:ext uri="{BB962C8B-B14F-4D97-AF65-F5344CB8AC3E}">
        <p14:creationId xmlns:p14="http://schemas.microsoft.com/office/powerpoint/2010/main" val="3615570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B5681D6-AE88-4887-A99E-C3B6BBD54343}"/>
              </a:ext>
            </a:extLst>
          </p:cNvPr>
          <p:cNvSpPr>
            <a:spLocks noGrp="1"/>
          </p:cNvSpPr>
          <p:nvPr>
            <p:ph type="dt" sz="half" idx="10"/>
          </p:nvPr>
        </p:nvSpPr>
        <p:spPr/>
        <p:txBody>
          <a:bodyPr/>
          <a:lstStyle>
            <a:lvl1pPr>
              <a:defRPr/>
            </a:lvl1pPr>
          </a:lstStyle>
          <a:p>
            <a:pPr>
              <a:defRPr/>
            </a:pPr>
            <a:fld id="{414ACDEE-7DCE-4C06-BDF3-6F3B78A6A1A7}" type="datetimeFigureOut">
              <a:rPr lang="en-US"/>
              <a:pPr>
                <a:defRPr/>
              </a:pPr>
              <a:t>9/11/2021</a:t>
            </a:fld>
            <a:endParaRPr lang="en-US" dirty="0"/>
          </a:p>
        </p:txBody>
      </p:sp>
      <p:sp>
        <p:nvSpPr>
          <p:cNvPr id="5" name="Footer Placeholder 4">
            <a:extLst>
              <a:ext uri="{FF2B5EF4-FFF2-40B4-BE49-F238E27FC236}">
                <a16:creationId xmlns:a16="http://schemas.microsoft.com/office/drawing/2014/main" id="{C66F8B8E-6E7B-4C24-815B-9ADB1E49E11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F84295E-4391-408C-BE99-3BEB1F400830}"/>
              </a:ext>
            </a:extLst>
          </p:cNvPr>
          <p:cNvSpPr>
            <a:spLocks noGrp="1"/>
          </p:cNvSpPr>
          <p:nvPr>
            <p:ph type="sldNum" sz="quarter" idx="12"/>
          </p:nvPr>
        </p:nvSpPr>
        <p:spPr/>
        <p:txBody>
          <a:bodyPr/>
          <a:lstStyle>
            <a:lvl1pPr>
              <a:defRPr/>
            </a:lvl1pPr>
          </a:lstStyle>
          <a:p>
            <a:pPr>
              <a:defRPr/>
            </a:pPr>
            <a:fld id="{9C7FE8A8-A8A5-4E45-A01C-114613B407AD}" type="slidenum">
              <a:rPr lang="en-US"/>
              <a:pPr>
                <a:defRPr/>
              </a:pPr>
              <a:t>‹#›</a:t>
            </a:fld>
            <a:endParaRPr lang="en-US" dirty="0"/>
          </a:p>
        </p:txBody>
      </p:sp>
    </p:spTree>
    <p:extLst>
      <p:ext uri="{BB962C8B-B14F-4D97-AF65-F5344CB8AC3E}">
        <p14:creationId xmlns:p14="http://schemas.microsoft.com/office/powerpoint/2010/main" val="27186260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457200"/>
            <a:ext cx="1906993" cy="38862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457200"/>
            <a:ext cx="5744029" cy="38862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CAB8DE9-FC25-42F4-9D80-95D99108BDB9}"/>
              </a:ext>
            </a:extLst>
          </p:cNvPr>
          <p:cNvSpPr>
            <a:spLocks noGrp="1"/>
          </p:cNvSpPr>
          <p:nvPr>
            <p:ph type="dt" sz="half" idx="10"/>
          </p:nvPr>
        </p:nvSpPr>
        <p:spPr/>
        <p:txBody>
          <a:bodyPr/>
          <a:lstStyle>
            <a:lvl1pPr>
              <a:defRPr/>
            </a:lvl1pPr>
          </a:lstStyle>
          <a:p>
            <a:pPr>
              <a:defRPr/>
            </a:pPr>
            <a:fld id="{52DBCA52-A079-48EA-AE1B-356A06D09CB7}" type="datetimeFigureOut">
              <a:rPr lang="en-US"/>
              <a:pPr>
                <a:defRPr/>
              </a:pPr>
              <a:t>9/11/2021</a:t>
            </a:fld>
            <a:endParaRPr lang="en-US" dirty="0"/>
          </a:p>
        </p:txBody>
      </p:sp>
      <p:sp>
        <p:nvSpPr>
          <p:cNvPr id="5" name="Footer Placeholder 4">
            <a:extLst>
              <a:ext uri="{FF2B5EF4-FFF2-40B4-BE49-F238E27FC236}">
                <a16:creationId xmlns:a16="http://schemas.microsoft.com/office/drawing/2014/main" id="{D02662B9-4543-44CF-B2BC-A27A78E0D68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73E660-CE69-430B-883D-0C451CC06B4A}"/>
              </a:ext>
            </a:extLst>
          </p:cNvPr>
          <p:cNvSpPr>
            <a:spLocks noGrp="1"/>
          </p:cNvSpPr>
          <p:nvPr>
            <p:ph type="sldNum" sz="quarter" idx="12"/>
          </p:nvPr>
        </p:nvSpPr>
        <p:spPr/>
        <p:txBody>
          <a:bodyPr/>
          <a:lstStyle>
            <a:lvl1pPr>
              <a:defRPr/>
            </a:lvl1pPr>
          </a:lstStyle>
          <a:p>
            <a:pPr>
              <a:defRPr/>
            </a:pPr>
            <a:fld id="{A2E96134-AB03-4393-9903-240FB4DEFE00}" type="slidenum">
              <a:rPr lang="en-US"/>
              <a:pPr>
                <a:defRPr/>
              </a:pPr>
              <a:t>‹#›</a:t>
            </a:fld>
            <a:endParaRPr lang="en-US" dirty="0"/>
          </a:p>
        </p:txBody>
      </p:sp>
    </p:spTree>
    <p:extLst>
      <p:ext uri="{BB962C8B-B14F-4D97-AF65-F5344CB8AC3E}">
        <p14:creationId xmlns:p14="http://schemas.microsoft.com/office/powerpoint/2010/main" val="3223841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841772"/>
            <a:ext cx="6751097" cy="1790700"/>
          </a:xfrm>
        </p:spPr>
        <p:txBody>
          <a:bodyPr anchor="b"/>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2701528"/>
            <a:ext cx="6751097"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55C9E3C-5C4F-4CFD-98C0-46EBC49649F0}"/>
              </a:ext>
            </a:extLst>
          </p:cNvPr>
          <p:cNvSpPr>
            <a:spLocks noGrp="1"/>
          </p:cNvSpPr>
          <p:nvPr>
            <p:ph type="dt" sz="half" idx="10"/>
          </p:nvPr>
        </p:nvSpPr>
        <p:spPr/>
        <p:txBody>
          <a:bodyPr/>
          <a:lstStyle>
            <a:lvl1pPr>
              <a:defRPr/>
            </a:lvl1pPr>
          </a:lstStyle>
          <a:p>
            <a:pPr>
              <a:defRPr/>
            </a:pPr>
            <a:fld id="{D24718B1-CDF5-451B-BC24-AD827FF33634}" type="datetimeFigureOut">
              <a:rPr lang="en-US"/>
              <a:pPr>
                <a:defRPr/>
              </a:pPr>
              <a:t>9/11/2021</a:t>
            </a:fld>
            <a:endParaRPr lang="en-US" dirty="0"/>
          </a:p>
        </p:txBody>
      </p:sp>
      <p:sp>
        <p:nvSpPr>
          <p:cNvPr id="5" name="Footer Placeholder 4">
            <a:extLst>
              <a:ext uri="{FF2B5EF4-FFF2-40B4-BE49-F238E27FC236}">
                <a16:creationId xmlns:a16="http://schemas.microsoft.com/office/drawing/2014/main" id="{4A095B2A-9826-4ED7-A65A-4F31F29B4C7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B424A66-5DEC-4642-9489-D0283600303C}"/>
              </a:ext>
            </a:extLst>
          </p:cNvPr>
          <p:cNvSpPr>
            <a:spLocks noGrp="1"/>
          </p:cNvSpPr>
          <p:nvPr>
            <p:ph type="sldNum" sz="quarter" idx="12"/>
          </p:nvPr>
        </p:nvSpPr>
        <p:spPr/>
        <p:txBody>
          <a:bodyPr/>
          <a:lstStyle>
            <a:lvl1pPr>
              <a:defRPr/>
            </a:lvl1pPr>
          </a:lstStyle>
          <a:p>
            <a:fld id="{E46FB02B-0AA1-4B22-A220-B86D7434B042}" type="slidenum">
              <a:rPr lang="en-US" altLang="en-US"/>
              <a:pPr/>
              <a:t>‹#›</a:t>
            </a:fld>
            <a:endParaRPr lang="en-US" altLang="en-US"/>
          </a:p>
        </p:txBody>
      </p:sp>
    </p:spTree>
    <p:extLst>
      <p:ext uri="{BB962C8B-B14F-4D97-AF65-F5344CB8AC3E}">
        <p14:creationId xmlns:p14="http://schemas.microsoft.com/office/powerpoint/2010/main" val="3492681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C6BF8F-A05B-41DC-BFE3-6EB0574952E9}"/>
              </a:ext>
            </a:extLst>
          </p:cNvPr>
          <p:cNvSpPr>
            <a:spLocks noGrp="1"/>
          </p:cNvSpPr>
          <p:nvPr>
            <p:ph type="dt" sz="half" idx="10"/>
          </p:nvPr>
        </p:nvSpPr>
        <p:spPr/>
        <p:txBody>
          <a:bodyPr/>
          <a:lstStyle>
            <a:lvl1pPr>
              <a:defRPr/>
            </a:lvl1pPr>
          </a:lstStyle>
          <a:p>
            <a:pPr>
              <a:defRPr/>
            </a:pPr>
            <a:fld id="{794E696B-08A3-481C-AF37-1564941A099B}" type="datetimeFigureOut">
              <a:rPr lang="en-US"/>
              <a:pPr>
                <a:defRPr/>
              </a:pPr>
              <a:t>9/11/2021</a:t>
            </a:fld>
            <a:endParaRPr lang="en-US" dirty="0"/>
          </a:p>
        </p:txBody>
      </p:sp>
      <p:sp>
        <p:nvSpPr>
          <p:cNvPr id="5" name="Footer Placeholder 4">
            <a:extLst>
              <a:ext uri="{FF2B5EF4-FFF2-40B4-BE49-F238E27FC236}">
                <a16:creationId xmlns:a16="http://schemas.microsoft.com/office/drawing/2014/main" id="{87D52E93-844D-40DE-8BDD-5C5374EB53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E719020-503A-4623-9EC3-E4EEDA49632F}"/>
              </a:ext>
            </a:extLst>
          </p:cNvPr>
          <p:cNvSpPr>
            <a:spLocks noGrp="1"/>
          </p:cNvSpPr>
          <p:nvPr>
            <p:ph type="sldNum" sz="quarter" idx="12"/>
          </p:nvPr>
        </p:nvSpPr>
        <p:spPr/>
        <p:txBody>
          <a:bodyPr/>
          <a:lstStyle>
            <a:lvl1pPr>
              <a:defRPr/>
            </a:lvl1pPr>
          </a:lstStyle>
          <a:p>
            <a:fld id="{83F8F894-D621-495A-AFC2-5E29E27F1791}" type="slidenum">
              <a:rPr lang="en-US" altLang="en-US"/>
              <a:pPr/>
              <a:t>‹#›</a:t>
            </a:fld>
            <a:endParaRPr lang="en-US" altLang="en-US"/>
          </a:p>
        </p:txBody>
      </p:sp>
    </p:spTree>
    <p:extLst>
      <p:ext uri="{BB962C8B-B14F-4D97-AF65-F5344CB8AC3E}">
        <p14:creationId xmlns:p14="http://schemas.microsoft.com/office/powerpoint/2010/main" val="34997719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492920"/>
            <a:ext cx="7300134" cy="2139553"/>
          </a:xfrm>
        </p:spPr>
        <p:txBody>
          <a:bodyPr anchor="b"/>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2701529"/>
            <a:ext cx="7300134" cy="1125140"/>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C5DC372-0232-4199-BF31-204368666FBD}"/>
              </a:ext>
            </a:extLst>
          </p:cNvPr>
          <p:cNvSpPr>
            <a:spLocks noGrp="1"/>
          </p:cNvSpPr>
          <p:nvPr>
            <p:ph type="dt" sz="half" idx="10"/>
          </p:nvPr>
        </p:nvSpPr>
        <p:spPr/>
        <p:txBody>
          <a:bodyPr/>
          <a:lstStyle>
            <a:lvl1pPr>
              <a:defRPr/>
            </a:lvl1pPr>
          </a:lstStyle>
          <a:p>
            <a:pPr>
              <a:defRPr/>
            </a:pPr>
            <a:fld id="{23068DE9-6AF7-4571-AA12-E29FAA8FAF0B}" type="datetimeFigureOut">
              <a:rPr lang="en-US"/>
              <a:pPr>
                <a:defRPr/>
              </a:pPr>
              <a:t>9/11/2021</a:t>
            </a:fld>
            <a:endParaRPr lang="en-US" dirty="0"/>
          </a:p>
        </p:txBody>
      </p:sp>
      <p:sp>
        <p:nvSpPr>
          <p:cNvPr id="5" name="Footer Placeholder 4">
            <a:extLst>
              <a:ext uri="{FF2B5EF4-FFF2-40B4-BE49-F238E27FC236}">
                <a16:creationId xmlns:a16="http://schemas.microsoft.com/office/drawing/2014/main" id="{871F8947-A4A0-4E10-849A-020A09C3261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D1C6523-E94E-434B-952E-4FA780D9D552}"/>
              </a:ext>
            </a:extLst>
          </p:cNvPr>
          <p:cNvSpPr>
            <a:spLocks noGrp="1"/>
          </p:cNvSpPr>
          <p:nvPr>
            <p:ph type="sldNum" sz="quarter" idx="12"/>
          </p:nvPr>
        </p:nvSpPr>
        <p:spPr/>
        <p:txBody>
          <a:bodyPr/>
          <a:lstStyle>
            <a:lvl1pPr>
              <a:defRPr/>
            </a:lvl1pPr>
          </a:lstStyle>
          <a:p>
            <a:fld id="{CE3ED964-D672-4241-84D5-D703C80AB55C}" type="slidenum">
              <a:rPr lang="en-US" altLang="en-US"/>
              <a:pPr/>
              <a:t>‹#›</a:t>
            </a:fld>
            <a:endParaRPr lang="en-US" altLang="en-US"/>
          </a:p>
        </p:txBody>
      </p:sp>
    </p:spTree>
    <p:extLst>
      <p:ext uri="{BB962C8B-B14F-4D97-AF65-F5344CB8AC3E}">
        <p14:creationId xmlns:p14="http://schemas.microsoft.com/office/powerpoint/2010/main" val="21347918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457200"/>
            <a:ext cx="7765321" cy="99474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1566240"/>
            <a:ext cx="3829503" cy="27771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1566240"/>
            <a:ext cx="3820616" cy="27771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F41A05F8-E199-4FE6-A380-327D075EC55D}"/>
              </a:ext>
            </a:extLst>
          </p:cNvPr>
          <p:cNvSpPr>
            <a:spLocks noGrp="1"/>
          </p:cNvSpPr>
          <p:nvPr>
            <p:ph type="dt" sz="half" idx="10"/>
          </p:nvPr>
        </p:nvSpPr>
        <p:spPr/>
        <p:txBody>
          <a:bodyPr/>
          <a:lstStyle>
            <a:lvl1pPr>
              <a:defRPr/>
            </a:lvl1pPr>
          </a:lstStyle>
          <a:p>
            <a:pPr>
              <a:defRPr/>
            </a:pPr>
            <a:fld id="{3ABF02F8-2532-4BA7-8BB2-982DD0B660EA}" type="datetimeFigureOut">
              <a:rPr lang="en-US"/>
              <a:pPr>
                <a:defRPr/>
              </a:pPr>
              <a:t>9/11/2021</a:t>
            </a:fld>
            <a:endParaRPr lang="en-US" dirty="0"/>
          </a:p>
        </p:txBody>
      </p:sp>
      <p:sp>
        <p:nvSpPr>
          <p:cNvPr id="6" name="Footer Placeholder 4">
            <a:extLst>
              <a:ext uri="{FF2B5EF4-FFF2-40B4-BE49-F238E27FC236}">
                <a16:creationId xmlns:a16="http://schemas.microsoft.com/office/drawing/2014/main" id="{7FB32D97-E940-47F6-A162-2624CCEC527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D70C5CB-1B94-4368-AE97-873F44936892}"/>
              </a:ext>
            </a:extLst>
          </p:cNvPr>
          <p:cNvSpPr>
            <a:spLocks noGrp="1"/>
          </p:cNvSpPr>
          <p:nvPr>
            <p:ph type="sldNum" sz="quarter" idx="12"/>
          </p:nvPr>
        </p:nvSpPr>
        <p:spPr/>
        <p:txBody>
          <a:bodyPr/>
          <a:lstStyle>
            <a:lvl1pPr>
              <a:defRPr/>
            </a:lvl1pPr>
          </a:lstStyle>
          <a:p>
            <a:fld id="{F6837F48-4845-4109-B200-D1C8A1628372}" type="slidenum">
              <a:rPr lang="en-US" altLang="en-US"/>
              <a:pPr/>
              <a:t>‹#›</a:t>
            </a:fld>
            <a:endParaRPr lang="en-US" altLang="en-US"/>
          </a:p>
        </p:txBody>
      </p:sp>
    </p:spTree>
    <p:extLst>
      <p:ext uri="{BB962C8B-B14F-4D97-AF65-F5344CB8AC3E}">
        <p14:creationId xmlns:p14="http://schemas.microsoft.com/office/powerpoint/2010/main" val="32680889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457201"/>
            <a:ext cx="7765321"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1566240"/>
            <a:ext cx="3659399" cy="617934"/>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184174"/>
            <a:ext cx="3830406" cy="21592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1566240"/>
            <a:ext cx="3649166" cy="617934"/>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184174"/>
            <a:ext cx="3821518" cy="21592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2C01E701-09F1-4960-BB02-D30FEA60F2D9}"/>
              </a:ext>
            </a:extLst>
          </p:cNvPr>
          <p:cNvSpPr>
            <a:spLocks noGrp="1"/>
          </p:cNvSpPr>
          <p:nvPr>
            <p:ph type="dt" sz="half" idx="10"/>
          </p:nvPr>
        </p:nvSpPr>
        <p:spPr/>
        <p:txBody>
          <a:bodyPr/>
          <a:lstStyle>
            <a:lvl1pPr>
              <a:defRPr/>
            </a:lvl1pPr>
          </a:lstStyle>
          <a:p>
            <a:pPr>
              <a:defRPr/>
            </a:pPr>
            <a:fld id="{FF6D143C-03A3-4528-BF92-6BBE70B672F6}" type="datetimeFigureOut">
              <a:rPr lang="en-US"/>
              <a:pPr>
                <a:defRPr/>
              </a:pPr>
              <a:t>9/11/2021</a:t>
            </a:fld>
            <a:endParaRPr lang="en-US" dirty="0"/>
          </a:p>
        </p:txBody>
      </p:sp>
      <p:sp>
        <p:nvSpPr>
          <p:cNvPr id="8" name="Footer Placeholder 4">
            <a:extLst>
              <a:ext uri="{FF2B5EF4-FFF2-40B4-BE49-F238E27FC236}">
                <a16:creationId xmlns:a16="http://schemas.microsoft.com/office/drawing/2014/main" id="{E42E00A4-3A8F-4A88-8040-EF4A3D59280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70CAA24-F9B5-40B8-BCA5-7CFEF77CE321}"/>
              </a:ext>
            </a:extLst>
          </p:cNvPr>
          <p:cNvSpPr>
            <a:spLocks noGrp="1"/>
          </p:cNvSpPr>
          <p:nvPr>
            <p:ph type="sldNum" sz="quarter" idx="12"/>
          </p:nvPr>
        </p:nvSpPr>
        <p:spPr/>
        <p:txBody>
          <a:bodyPr/>
          <a:lstStyle>
            <a:lvl1pPr>
              <a:defRPr/>
            </a:lvl1pPr>
          </a:lstStyle>
          <a:p>
            <a:fld id="{EC71D749-D886-474F-9345-DA3843607401}" type="slidenum">
              <a:rPr lang="en-US" altLang="en-US"/>
              <a:pPr/>
              <a:t>‹#›</a:t>
            </a:fld>
            <a:endParaRPr lang="en-US" altLang="en-US"/>
          </a:p>
        </p:txBody>
      </p:sp>
    </p:spTree>
    <p:extLst>
      <p:ext uri="{BB962C8B-B14F-4D97-AF65-F5344CB8AC3E}">
        <p14:creationId xmlns:p14="http://schemas.microsoft.com/office/powerpoint/2010/main" val="6056790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5D5C7CA1-F76F-4D9A-8981-FB018A6AB152}"/>
              </a:ext>
            </a:extLst>
          </p:cNvPr>
          <p:cNvSpPr>
            <a:spLocks noGrp="1"/>
          </p:cNvSpPr>
          <p:nvPr>
            <p:ph type="dt" sz="half" idx="10"/>
          </p:nvPr>
        </p:nvSpPr>
        <p:spPr/>
        <p:txBody>
          <a:bodyPr/>
          <a:lstStyle>
            <a:lvl1pPr>
              <a:defRPr/>
            </a:lvl1pPr>
          </a:lstStyle>
          <a:p>
            <a:pPr>
              <a:defRPr/>
            </a:pPr>
            <a:fld id="{E58F3A13-9748-475E-A3C2-8D24FB272280}" type="datetimeFigureOut">
              <a:rPr lang="en-US"/>
              <a:pPr>
                <a:defRPr/>
              </a:pPr>
              <a:t>9/11/2021</a:t>
            </a:fld>
            <a:endParaRPr lang="en-US" dirty="0"/>
          </a:p>
        </p:txBody>
      </p:sp>
      <p:sp>
        <p:nvSpPr>
          <p:cNvPr id="4" name="Footer Placeholder 4">
            <a:extLst>
              <a:ext uri="{FF2B5EF4-FFF2-40B4-BE49-F238E27FC236}">
                <a16:creationId xmlns:a16="http://schemas.microsoft.com/office/drawing/2014/main" id="{76AC9B3F-44DD-4573-B4D2-1DDB265481C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15E09E4-F04F-4929-A908-C355AA251090}"/>
              </a:ext>
            </a:extLst>
          </p:cNvPr>
          <p:cNvSpPr>
            <a:spLocks noGrp="1"/>
          </p:cNvSpPr>
          <p:nvPr>
            <p:ph type="sldNum" sz="quarter" idx="12"/>
          </p:nvPr>
        </p:nvSpPr>
        <p:spPr/>
        <p:txBody>
          <a:bodyPr/>
          <a:lstStyle>
            <a:lvl1pPr>
              <a:defRPr/>
            </a:lvl1pPr>
          </a:lstStyle>
          <a:p>
            <a:fld id="{9CFC02CB-C438-4CB2-BB0A-9CADAC13D109}" type="slidenum">
              <a:rPr lang="en-US" altLang="en-US"/>
              <a:pPr/>
              <a:t>‹#›</a:t>
            </a:fld>
            <a:endParaRPr lang="en-US" altLang="en-US"/>
          </a:p>
        </p:txBody>
      </p:sp>
    </p:spTree>
    <p:extLst>
      <p:ext uri="{BB962C8B-B14F-4D97-AF65-F5344CB8AC3E}">
        <p14:creationId xmlns:p14="http://schemas.microsoft.com/office/powerpoint/2010/main" val="10276121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A518CAA-577B-49AC-9222-B4E51F42E0FA}"/>
              </a:ext>
            </a:extLst>
          </p:cNvPr>
          <p:cNvSpPr>
            <a:spLocks noGrp="1"/>
          </p:cNvSpPr>
          <p:nvPr>
            <p:ph type="dt" sz="half" idx="10"/>
          </p:nvPr>
        </p:nvSpPr>
        <p:spPr/>
        <p:txBody>
          <a:bodyPr/>
          <a:lstStyle>
            <a:lvl1pPr>
              <a:defRPr/>
            </a:lvl1pPr>
          </a:lstStyle>
          <a:p>
            <a:pPr>
              <a:defRPr/>
            </a:pPr>
            <a:fld id="{26A23E9A-D1C5-497F-96AE-286401B5AD97}" type="datetimeFigureOut">
              <a:rPr lang="en-US"/>
              <a:pPr>
                <a:defRPr/>
              </a:pPr>
              <a:t>9/11/2021</a:t>
            </a:fld>
            <a:endParaRPr lang="en-US" dirty="0"/>
          </a:p>
        </p:txBody>
      </p:sp>
      <p:sp>
        <p:nvSpPr>
          <p:cNvPr id="3" name="Footer Placeholder 4">
            <a:extLst>
              <a:ext uri="{FF2B5EF4-FFF2-40B4-BE49-F238E27FC236}">
                <a16:creationId xmlns:a16="http://schemas.microsoft.com/office/drawing/2014/main" id="{867F2B7C-40D4-4D12-9743-ED8E2880CE0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C03949A-8284-4691-91D3-626C5767E854}"/>
              </a:ext>
            </a:extLst>
          </p:cNvPr>
          <p:cNvSpPr>
            <a:spLocks noGrp="1"/>
          </p:cNvSpPr>
          <p:nvPr>
            <p:ph type="sldNum" sz="quarter" idx="12"/>
          </p:nvPr>
        </p:nvSpPr>
        <p:spPr/>
        <p:txBody>
          <a:bodyPr/>
          <a:lstStyle>
            <a:lvl1pPr>
              <a:defRPr/>
            </a:lvl1pPr>
          </a:lstStyle>
          <a:p>
            <a:fld id="{663C4101-6D5C-4D88-BD1B-32F53770161B}" type="slidenum">
              <a:rPr lang="en-US" altLang="en-US"/>
              <a:pPr/>
              <a:t>‹#›</a:t>
            </a:fld>
            <a:endParaRPr lang="en-US" altLang="en-US"/>
          </a:p>
        </p:txBody>
      </p:sp>
    </p:spTree>
    <p:extLst>
      <p:ext uri="{BB962C8B-B14F-4D97-AF65-F5344CB8AC3E}">
        <p14:creationId xmlns:p14="http://schemas.microsoft.com/office/powerpoint/2010/main" val="26445017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457200"/>
            <a:ext cx="2949178" cy="1771650"/>
          </a:xfrm>
        </p:spPr>
        <p:txBody>
          <a:bodyPr anchor="b"/>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457200"/>
            <a:ext cx="4642119" cy="38862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228850"/>
            <a:ext cx="2949178" cy="211454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A294B4D7-6CDE-4093-89A8-33AA2D77FA39}"/>
              </a:ext>
            </a:extLst>
          </p:cNvPr>
          <p:cNvSpPr>
            <a:spLocks noGrp="1"/>
          </p:cNvSpPr>
          <p:nvPr>
            <p:ph type="dt" sz="half" idx="10"/>
          </p:nvPr>
        </p:nvSpPr>
        <p:spPr/>
        <p:txBody>
          <a:bodyPr/>
          <a:lstStyle>
            <a:lvl1pPr>
              <a:defRPr/>
            </a:lvl1pPr>
          </a:lstStyle>
          <a:p>
            <a:pPr>
              <a:defRPr/>
            </a:pPr>
            <a:fld id="{E5181693-0FCD-4FC4-AA7B-EE70E2CC8642}" type="datetimeFigureOut">
              <a:rPr lang="en-US"/>
              <a:pPr>
                <a:defRPr/>
              </a:pPr>
              <a:t>9/11/2021</a:t>
            </a:fld>
            <a:endParaRPr lang="en-US" dirty="0"/>
          </a:p>
        </p:txBody>
      </p:sp>
      <p:sp>
        <p:nvSpPr>
          <p:cNvPr id="6" name="Footer Placeholder 4">
            <a:extLst>
              <a:ext uri="{FF2B5EF4-FFF2-40B4-BE49-F238E27FC236}">
                <a16:creationId xmlns:a16="http://schemas.microsoft.com/office/drawing/2014/main" id="{DFF79D1A-1012-4A9C-A730-A1FD3C248D3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B0EFF80-A547-4F1E-BFB2-E2F6A50556DF}"/>
              </a:ext>
            </a:extLst>
          </p:cNvPr>
          <p:cNvSpPr>
            <a:spLocks noGrp="1"/>
          </p:cNvSpPr>
          <p:nvPr>
            <p:ph type="sldNum" sz="quarter" idx="12"/>
          </p:nvPr>
        </p:nvSpPr>
        <p:spPr/>
        <p:txBody>
          <a:bodyPr/>
          <a:lstStyle>
            <a:lvl1pPr>
              <a:defRPr/>
            </a:lvl1pPr>
          </a:lstStyle>
          <a:p>
            <a:fld id="{DECC95AF-B6E0-42A1-BEA1-8C7D8D2FD4DE}" type="slidenum">
              <a:rPr lang="en-US" altLang="en-US"/>
              <a:pPr/>
              <a:t>‹#›</a:t>
            </a:fld>
            <a:endParaRPr lang="en-US" altLang="en-US"/>
          </a:p>
        </p:txBody>
      </p:sp>
    </p:spTree>
    <p:extLst>
      <p:ext uri="{BB962C8B-B14F-4D97-AF65-F5344CB8AC3E}">
        <p14:creationId xmlns:p14="http://schemas.microsoft.com/office/powerpoint/2010/main" val="34177805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457200"/>
            <a:ext cx="4447330" cy="17716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569161"/>
            <a:ext cx="2441517" cy="3662279"/>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685345" y="2228850"/>
            <a:ext cx="4451213" cy="2114550"/>
          </a:xfrm>
        </p:spPr>
        <p:txBody>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E7983680-3DE2-4CC3-B748-CF0AABB3763C}"/>
              </a:ext>
            </a:extLst>
          </p:cNvPr>
          <p:cNvSpPr>
            <a:spLocks noGrp="1"/>
          </p:cNvSpPr>
          <p:nvPr>
            <p:ph type="dt" sz="half" idx="10"/>
          </p:nvPr>
        </p:nvSpPr>
        <p:spPr/>
        <p:txBody>
          <a:bodyPr/>
          <a:lstStyle>
            <a:lvl1pPr>
              <a:defRPr/>
            </a:lvl1pPr>
          </a:lstStyle>
          <a:p>
            <a:pPr>
              <a:defRPr/>
            </a:pPr>
            <a:fld id="{CBA6631C-4E49-4D11-B33B-D5FDB7EA38D0}" type="datetimeFigureOut">
              <a:rPr lang="en-US"/>
              <a:pPr>
                <a:defRPr/>
              </a:pPr>
              <a:t>9/11/2021</a:t>
            </a:fld>
            <a:endParaRPr lang="en-US" dirty="0"/>
          </a:p>
        </p:txBody>
      </p:sp>
      <p:sp>
        <p:nvSpPr>
          <p:cNvPr id="6" name="Footer Placeholder 4">
            <a:extLst>
              <a:ext uri="{FF2B5EF4-FFF2-40B4-BE49-F238E27FC236}">
                <a16:creationId xmlns:a16="http://schemas.microsoft.com/office/drawing/2014/main" id="{83BA713A-A728-4926-9D7C-739E6B0EA3A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67870CE-147E-458E-9EF2-7D3CF51A3599}"/>
              </a:ext>
            </a:extLst>
          </p:cNvPr>
          <p:cNvSpPr>
            <a:spLocks noGrp="1"/>
          </p:cNvSpPr>
          <p:nvPr>
            <p:ph type="sldNum" sz="quarter" idx="12"/>
          </p:nvPr>
        </p:nvSpPr>
        <p:spPr/>
        <p:txBody>
          <a:bodyPr/>
          <a:lstStyle>
            <a:lvl1pPr>
              <a:defRPr/>
            </a:lvl1pPr>
          </a:lstStyle>
          <a:p>
            <a:fld id="{D1EF755E-4738-46C1-B3D6-254E783CF660}" type="slidenum">
              <a:rPr lang="en-US" altLang="en-US"/>
              <a:pPr/>
              <a:t>‹#›</a:t>
            </a:fld>
            <a:endParaRPr lang="en-US" altLang="en-US"/>
          </a:p>
        </p:txBody>
      </p:sp>
    </p:spTree>
    <p:extLst>
      <p:ext uri="{BB962C8B-B14F-4D97-AF65-F5344CB8AC3E}">
        <p14:creationId xmlns:p14="http://schemas.microsoft.com/office/powerpoint/2010/main" val="1276538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3217030"/>
            <a:ext cx="7775673" cy="614516"/>
          </a:xfrm>
        </p:spPr>
        <p:txBody>
          <a:bodyPr anchor="b"/>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465991"/>
            <a:ext cx="7775673" cy="2534801"/>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685346" y="3831546"/>
            <a:ext cx="7774499" cy="511854"/>
          </a:xfrm>
        </p:spPr>
        <p:txBody>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CB462A30-010B-4529-9229-95C2B7878D26}"/>
              </a:ext>
            </a:extLst>
          </p:cNvPr>
          <p:cNvSpPr>
            <a:spLocks noGrp="1"/>
          </p:cNvSpPr>
          <p:nvPr>
            <p:ph type="dt" sz="half" idx="10"/>
          </p:nvPr>
        </p:nvSpPr>
        <p:spPr/>
        <p:txBody>
          <a:bodyPr/>
          <a:lstStyle>
            <a:lvl1pPr>
              <a:defRPr/>
            </a:lvl1pPr>
          </a:lstStyle>
          <a:p>
            <a:pPr>
              <a:defRPr/>
            </a:pPr>
            <a:fld id="{E3DC714B-3BBA-4574-AC5E-3EF96E1D69B2}" type="datetimeFigureOut">
              <a:rPr lang="en-US"/>
              <a:pPr>
                <a:defRPr/>
              </a:pPr>
              <a:t>9/11/2021</a:t>
            </a:fld>
            <a:endParaRPr lang="en-US" dirty="0"/>
          </a:p>
        </p:txBody>
      </p:sp>
      <p:sp>
        <p:nvSpPr>
          <p:cNvPr id="6" name="Footer Placeholder 4">
            <a:extLst>
              <a:ext uri="{FF2B5EF4-FFF2-40B4-BE49-F238E27FC236}">
                <a16:creationId xmlns:a16="http://schemas.microsoft.com/office/drawing/2014/main" id="{286BCB05-C4AA-43AF-B0C6-1A5E7FBD2F9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BE00B12-1F86-4A33-B8CF-EF6EA67917F7}"/>
              </a:ext>
            </a:extLst>
          </p:cNvPr>
          <p:cNvSpPr>
            <a:spLocks noGrp="1"/>
          </p:cNvSpPr>
          <p:nvPr>
            <p:ph type="sldNum" sz="quarter" idx="12"/>
          </p:nvPr>
        </p:nvSpPr>
        <p:spPr/>
        <p:txBody>
          <a:bodyPr/>
          <a:lstStyle>
            <a:lvl1pPr>
              <a:defRPr/>
            </a:lvl1pPr>
          </a:lstStyle>
          <a:p>
            <a:fld id="{855E16A1-B9AB-4465-8A21-740C8D16E9CC}" type="slidenum">
              <a:rPr lang="en-US" altLang="en-US"/>
              <a:pPr/>
              <a:t>‹#›</a:t>
            </a:fld>
            <a:endParaRPr lang="en-US" altLang="en-US"/>
          </a:p>
        </p:txBody>
      </p:sp>
    </p:spTree>
    <p:extLst>
      <p:ext uri="{BB962C8B-B14F-4D97-AF65-F5344CB8AC3E}">
        <p14:creationId xmlns:p14="http://schemas.microsoft.com/office/powerpoint/2010/main" val="40561397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457201"/>
            <a:ext cx="7765322" cy="2568644"/>
          </a:xfrm>
        </p:spPr>
        <p:txBody>
          <a:bodyP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3153615"/>
            <a:ext cx="7765321" cy="1194140"/>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E4E1B12D-6D4F-4A92-BC6C-0C6014086A77}"/>
              </a:ext>
            </a:extLst>
          </p:cNvPr>
          <p:cNvSpPr>
            <a:spLocks noGrp="1"/>
          </p:cNvSpPr>
          <p:nvPr>
            <p:ph type="dt" sz="half" idx="10"/>
          </p:nvPr>
        </p:nvSpPr>
        <p:spPr/>
        <p:txBody>
          <a:bodyPr/>
          <a:lstStyle>
            <a:lvl1pPr>
              <a:defRPr/>
            </a:lvl1pPr>
          </a:lstStyle>
          <a:p>
            <a:pPr>
              <a:defRPr/>
            </a:pPr>
            <a:fld id="{954E65CB-4A8E-46DD-B838-52620667A10F}" type="datetimeFigureOut">
              <a:rPr lang="en-US"/>
              <a:pPr>
                <a:defRPr/>
              </a:pPr>
              <a:t>9/11/2021</a:t>
            </a:fld>
            <a:endParaRPr lang="en-US" dirty="0"/>
          </a:p>
        </p:txBody>
      </p:sp>
      <p:sp>
        <p:nvSpPr>
          <p:cNvPr id="6" name="Footer Placeholder 4">
            <a:extLst>
              <a:ext uri="{FF2B5EF4-FFF2-40B4-BE49-F238E27FC236}">
                <a16:creationId xmlns:a16="http://schemas.microsoft.com/office/drawing/2014/main" id="{C3C16ADB-F253-4357-9F9C-C99D26A4CDF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E5B5566-A212-4EC1-992D-BAFC6136B976}"/>
              </a:ext>
            </a:extLst>
          </p:cNvPr>
          <p:cNvSpPr>
            <a:spLocks noGrp="1"/>
          </p:cNvSpPr>
          <p:nvPr>
            <p:ph type="sldNum" sz="quarter" idx="12"/>
          </p:nvPr>
        </p:nvSpPr>
        <p:spPr/>
        <p:txBody>
          <a:bodyPr/>
          <a:lstStyle>
            <a:lvl1pPr>
              <a:defRPr/>
            </a:lvl1pPr>
          </a:lstStyle>
          <a:p>
            <a:fld id="{8389AC57-8444-49B7-9C6C-280C0F02D8FB}" type="slidenum">
              <a:rPr lang="en-US" altLang="en-US"/>
              <a:pPr/>
              <a:t>‹#›</a:t>
            </a:fld>
            <a:endParaRPr lang="en-US" altLang="en-US"/>
          </a:p>
        </p:txBody>
      </p:sp>
    </p:spTree>
    <p:extLst>
      <p:ext uri="{BB962C8B-B14F-4D97-AF65-F5344CB8AC3E}">
        <p14:creationId xmlns:p14="http://schemas.microsoft.com/office/powerpoint/2010/main" val="2782469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F13940-2670-4CAB-B408-00840E3FC215}"/>
              </a:ext>
            </a:extLst>
          </p:cNvPr>
          <p:cNvSpPr txBox="1"/>
          <p:nvPr/>
        </p:nvSpPr>
        <p:spPr>
          <a:xfrm>
            <a:off x="627460" y="551260"/>
            <a:ext cx="457200" cy="43934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6000" dirty="0">
                <a:effectLst/>
                <a:latin typeface="+mn-lt"/>
              </a:rPr>
              <a:t>“</a:t>
            </a:r>
          </a:p>
        </p:txBody>
      </p:sp>
      <p:sp>
        <p:nvSpPr>
          <p:cNvPr id="6" name="TextBox 5">
            <a:extLst>
              <a:ext uri="{FF2B5EF4-FFF2-40B4-BE49-F238E27FC236}">
                <a16:creationId xmlns:a16="http://schemas.microsoft.com/office/drawing/2014/main" id="{226B040D-EDBE-43F8-8708-E1B7C7802C13}"/>
              </a:ext>
            </a:extLst>
          </p:cNvPr>
          <p:cNvSpPr txBox="1"/>
          <p:nvPr/>
        </p:nvSpPr>
        <p:spPr>
          <a:xfrm>
            <a:off x="7993856" y="2228850"/>
            <a:ext cx="457200" cy="439341"/>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6000" dirty="0">
                <a:effectLst/>
                <a:latin typeface="+mn-lt"/>
              </a:rPr>
              <a:t>”</a:t>
            </a:r>
          </a:p>
        </p:txBody>
      </p:sp>
      <p:sp>
        <p:nvSpPr>
          <p:cNvPr id="2" name="Title 1"/>
          <p:cNvSpPr>
            <a:spLocks noGrp="1"/>
          </p:cNvSpPr>
          <p:nvPr>
            <p:ph type="title"/>
          </p:nvPr>
        </p:nvSpPr>
        <p:spPr>
          <a:xfrm>
            <a:off x="1084659" y="457200"/>
            <a:ext cx="6977064" cy="2244678"/>
          </a:xfrm>
        </p:spPr>
        <p:txBody>
          <a:bodyP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707524"/>
            <a:ext cx="6564224" cy="320109"/>
          </a:xfrm>
        </p:spPr>
        <p:txBody>
          <a:bodyPr anchor="t"/>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3153616"/>
            <a:ext cx="7765322" cy="1189785"/>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Date Placeholder 4">
            <a:extLst>
              <a:ext uri="{FF2B5EF4-FFF2-40B4-BE49-F238E27FC236}">
                <a16:creationId xmlns:a16="http://schemas.microsoft.com/office/drawing/2014/main" id="{BF2E642D-49A7-414B-8E3C-01EEB2F87D26}"/>
              </a:ext>
            </a:extLst>
          </p:cNvPr>
          <p:cNvSpPr>
            <a:spLocks noGrp="1"/>
          </p:cNvSpPr>
          <p:nvPr>
            <p:ph type="dt" sz="half" idx="14"/>
          </p:nvPr>
        </p:nvSpPr>
        <p:spPr/>
        <p:txBody>
          <a:bodyPr/>
          <a:lstStyle>
            <a:lvl1pPr>
              <a:defRPr/>
            </a:lvl1pPr>
          </a:lstStyle>
          <a:p>
            <a:pPr>
              <a:defRPr/>
            </a:pPr>
            <a:fld id="{AEBA6FC2-6D26-4E06-9973-620D52B8276A}" type="datetimeFigureOut">
              <a:rPr lang="en-US"/>
              <a:pPr>
                <a:defRPr/>
              </a:pPr>
              <a:t>9/11/2021</a:t>
            </a:fld>
            <a:endParaRPr lang="en-US" dirty="0"/>
          </a:p>
        </p:txBody>
      </p:sp>
      <p:sp>
        <p:nvSpPr>
          <p:cNvPr id="8" name="Footer Placeholder 5">
            <a:extLst>
              <a:ext uri="{FF2B5EF4-FFF2-40B4-BE49-F238E27FC236}">
                <a16:creationId xmlns:a16="http://schemas.microsoft.com/office/drawing/2014/main" id="{E24EF3C3-6691-49C5-A9B1-83B4B2BA5BCA}"/>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B83C4BAB-0EA7-4350-BEFF-1A92CC96DC54}"/>
              </a:ext>
            </a:extLst>
          </p:cNvPr>
          <p:cNvSpPr>
            <a:spLocks noGrp="1"/>
          </p:cNvSpPr>
          <p:nvPr>
            <p:ph type="sldNum" sz="quarter" idx="16"/>
          </p:nvPr>
        </p:nvSpPr>
        <p:spPr/>
        <p:txBody>
          <a:bodyPr/>
          <a:lstStyle>
            <a:lvl1pPr>
              <a:defRPr/>
            </a:lvl1pPr>
          </a:lstStyle>
          <a:p>
            <a:fld id="{61525A38-B88E-4179-B3B8-27A26CD2A278}" type="slidenum">
              <a:rPr lang="en-US" altLang="en-US"/>
              <a:pPr/>
              <a:t>‹#›</a:t>
            </a:fld>
            <a:endParaRPr lang="en-US" altLang="en-US"/>
          </a:p>
        </p:txBody>
      </p:sp>
    </p:spTree>
    <p:extLst>
      <p:ext uri="{BB962C8B-B14F-4D97-AF65-F5344CB8AC3E}">
        <p14:creationId xmlns:p14="http://schemas.microsoft.com/office/powerpoint/2010/main" val="26432030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1595207"/>
            <a:ext cx="7766495" cy="1883876"/>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3487917"/>
            <a:ext cx="7765322" cy="855483"/>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879FCED2-2056-4E0A-8C6E-DCEAC77B0A94}"/>
              </a:ext>
            </a:extLst>
          </p:cNvPr>
          <p:cNvSpPr>
            <a:spLocks noGrp="1"/>
          </p:cNvSpPr>
          <p:nvPr>
            <p:ph type="dt" sz="half" idx="10"/>
          </p:nvPr>
        </p:nvSpPr>
        <p:spPr/>
        <p:txBody>
          <a:bodyPr/>
          <a:lstStyle>
            <a:lvl1pPr>
              <a:defRPr/>
            </a:lvl1pPr>
          </a:lstStyle>
          <a:p>
            <a:pPr>
              <a:defRPr/>
            </a:pPr>
            <a:fld id="{6030257E-8CD6-4CD6-BA9E-BD3B4FAFE4AB}" type="datetimeFigureOut">
              <a:rPr lang="en-US"/>
              <a:pPr>
                <a:defRPr/>
              </a:pPr>
              <a:t>9/11/2021</a:t>
            </a:fld>
            <a:endParaRPr lang="en-US" dirty="0"/>
          </a:p>
        </p:txBody>
      </p:sp>
      <p:sp>
        <p:nvSpPr>
          <p:cNvPr id="6" name="Footer Placeholder 4">
            <a:extLst>
              <a:ext uri="{FF2B5EF4-FFF2-40B4-BE49-F238E27FC236}">
                <a16:creationId xmlns:a16="http://schemas.microsoft.com/office/drawing/2014/main" id="{1B7FB70D-B67C-4175-95CE-6B38FAC3DC5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130506D-8A9E-4C89-85BE-50B9180EFEF7}"/>
              </a:ext>
            </a:extLst>
          </p:cNvPr>
          <p:cNvSpPr>
            <a:spLocks noGrp="1"/>
          </p:cNvSpPr>
          <p:nvPr>
            <p:ph type="sldNum" sz="quarter" idx="12"/>
          </p:nvPr>
        </p:nvSpPr>
        <p:spPr/>
        <p:txBody>
          <a:bodyPr/>
          <a:lstStyle>
            <a:lvl1pPr>
              <a:defRPr/>
            </a:lvl1pPr>
          </a:lstStyle>
          <a:p>
            <a:fld id="{CBF4CC1F-8C1D-466F-ADC7-356AC4C9CDE6}" type="slidenum">
              <a:rPr lang="en-US" altLang="en-US"/>
              <a:pPr/>
              <a:t>‹#›</a:t>
            </a:fld>
            <a:endParaRPr lang="en-US" altLang="en-US"/>
          </a:p>
        </p:txBody>
      </p:sp>
    </p:spTree>
    <p:extLst>
      <p:ext uri="{BB962C8B-B14F-4D97-AF65-F5344CB8AC3E}">
        <p14:creationId xmlns:p14="http://schemas.microsoft.com/office/powerpoint/2010/main" val="3165687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457201"/>
            <a:ext cx="7765322" cy="994172"/>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566240"/>
            <a:ext cx="2474217" cy="617479"/>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183718"/>
            <a:ext cx="2474217" cy="2159682"/>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1566240"/>
            <a:ext cx="2473919" cy="617478"/>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183718"/>
            <a:ext cx="2474866" cy="2159682"/>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1566240"/>
            <a:ext cx="2468408" cy="617478"/>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183718"/>
            <a:ext cx="2468408" cy="2159682"/>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3" name="Date Placeholder 3">
            <a:extLst>
              <a:ext uri="{FF2B5EF4-FFF2-40B4-BE49-F238E27FC236}">
                <a16:creationId xmlns:a16="http://schemas.microsoft.com/office/drawing/2014/main" id="{96A46A37-5519-4577-B49D-632EA87C10EC}"/>
              </a:ext>
            </a:extLst>
          </p:cNvPr>
          <p:cNvSpPr>
            <a:spLocks noGrp="1"/>
          </p:cNvSpPr>
          <p:nvPr>
            <p:ph type="dt" sz="half" idx="18"/>
          </p:nvPr>
        </p:nvSpPr>
        <p:spPr/>
        <p:txBody>
          <a:bodyPr/>
          <a:lstStyle>
            <a:lvl1pPr>
              <a:defRPr/>
            </a:lvl1pPr>
          </a:lstStyle>
          <a:p>
            <a:pPr>
              <a:defRPr/>
            </a:pPr>
            <a:fld id="{A4B0DE77-B0F8-4BCC-8E46-44EBDED6D600}" type="datetimeFigureOut">
              <a:rPr lang="en-US"/>
              <a:pPr>
                <a:defRPr/>
              </a:pPr>
              <a:t>9/11/2021</a:t>
            </a:fld>
            <a:endParaRPr lang="en-US" dirty="0"/>
          </a:p>
        </p:txBody>
      </p:sp>
      <p:sp>
        <p:nvSpPr>
          <p:cNvPr id="14" name="Footer Placeholder 4">
            <a:extLst>
              <a:ext uri="{FF2B5EF4-FFF2-40B4-BE49-F238E27FC236}">
                <a16:creationId xmlns:a16="http://schemas.microsoft.com/office/drawing/2014/main" id="{8079B847-ED08-454E-892F-6D240E792F0E}"/>
              </a:ext>
            </a:extLst>
          </p:cNvPr>
          <p:cNvSpPr>
            <a:spLocks noGrp="1"/>
          </p:cNvSpPr>
          <p:nvPr>
            <p:ph type="ftr" sz="quarter" idx="19"/>
          </p:nvPr>
        </p:nvSpPr>
        <p:spPr/>
        <p:txBody>
          <a:bodyPr/>
          <a:lstStyle>
            <a:lvl1pPr>
              <a:defRPr/>
            </a:lvl1pPr>
          </a:lstStyle>
          <a:p>
            <a:pPr>
              <a:defRPr/>
            </a:pPr>
            <a:endParaRPr lang="en-US"/>
          </a:p>
        </p:txBody>
      </p:sp>
      <p:sp>
        <p:nvSpPr>
          <p:cNvPr id="16" name="Slide Number Placeholder 5">
            <a:extLst>
              <a:ext uri="{FF2B5EF4-FFF2-40B4-BE49-F238E27FC236}">
                <a16:creationId xmlns:a16="http://schemas.microsoft.com/office/drawing/2014/main" id="{901387EA-53AD-43BA-90B0-ACB1DF83B438}"/>
              </a:ext>
            </a:extLst>
          </p:cNvPr>
          <p:cNvSpPr>
            <a:spLocks noGrp="1"/>
          </p:cNvSpPr>
          <p:nvPr>
            <p:ph type="sldNum" sz="quarter" idx="20"/>
          </p:nvPr>
        </p:nvSpPr>
        <p:spPr/>
        <p:txBody>
          <a:bodyPr/>
          <a:lstStyle>
            <a:lvl1pPr>
              <a:defRPr/>
            </a:lvl1pPr>
          </a:lstStyle>
          <a:p>
            <a:fld id="{28021EA3-100F-4143-B0D0-8AD449EDC39A}" type="slidenum">
              <a:rPr lang="en-US" altLang="en-US"/>
              <a:pPr/>
              <a:t>‹#›</a:t>
            </a:fld>
            <a:endParaRPr lang="en-US" altLang="en-US"/>
          </a:p>
        </p:txBody>
      </p:sp>
    </p:spTree>
    <p:extLst>
      <p:ext uri="{BB962C8B-B14F-4D97-AF65-F5344CB8AC3E}">
        <p14:creationId xmlns:p14="http://schemas.microsoft.com/office/powerpoint/2010/main" val="13694276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457201"/>
            <a:ext cx="7765322"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146924"/>
            <a:ext cx="2474216" cy="432197"/>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1724240"/>
            <a:ext cx="2205038" cy="1143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dirty="0"/>
              <a:t>Click icon to add picture</a:t>
            </a:r>
          </a:p>
        </p:txBody>
      </p:sp>
      <p:sp>
        <p:nvSpPr>
          <p:cNvPr id="21" name="Text Placeholder 3"/>
          <p:cNvSpPr>
            <a:spLocks noGrp="1"/>
          </p:cNvSpPr>
          <p:nvPr>
            <p:ph type="body" sz="half" idx="18"/>
          </p:nvPr>
        </p:nvSpPr>
        <p:spPr>
          <a:xfrm>
            <a:off x="685347" y="3579121"/>
            <a:ext cx="2474216" cy="764279"/>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3146924"/>
            <a:ext cx="2474237" cy="432197"/>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1724240"/>
            <a:ext cx="2197894" cy="1143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dirty="0"/>
              <a:t>Click icon to add picture</a:t>
            </a:r>
          </a:p>
        </p:txBody>
      </p:sp>
      <p:sp>
        <p:nvSpPr>
          <p:cNvPr id="24" name="Text Placeholder 3"/>
          <p:cNvSpPr>
            <a:spLocks noGrp="1"/>
          </p:cNvSpPr>
          <p:nvPr>
            <p:ph type="body" sz="half" idx="19"/>
          </p:nvPr>
        </p:nvSpPr>
        <p:spPr>
          <a:xfrm>
            <a:off x="3331011" y="3579120"/>
            <a:ext cx="2475252" cy="764279"/>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3146924"/>
            <a:ext cx="2467425" cy="432197"/>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1724240"/>
            <a:ext cx="2199085" cy="1143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dirty="0"/>
              <a:t>Click icon to add picture</a:t>
            </a:r>
          </a:p>
        </p:txBody>
      </p:sp>
      <p:sp>
        <p:nvSpPr>
          <p:cNvPr id="27" name="Text Placeholder 3"/>
          <p:cNvSpPr>
            <a:spLocks noGrp="1"/>
          </p:cNvSpPr>
          <p:nvPr>
            <p:ph type="body" sz="half" idx="20"/>
          </p:nvPr>
        </p:nvSpPr>
        <p:spPr>
          <a:xfrm>
            <a:off x="5979973" y="3579121"/>
            <a:ext cx="2470694" cy="764278"/>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2" name="Date Placeholder 3">
            <a:extLst>
              <a:ext uri="{FF2B5EF4-FFF2-40B4-BE49-F238E27FC236}">
                <a16:creationId xmlns:a16="http://schemas.microsoft.com/office/drawing/2014/main" id="{F9DD70C1-CEF9-47FF-A6D6-6E7CB53B5437}"/>
              </a:ext>
            </a:extLst>
          </p:cNvPr>
          <p:cNvSpPr>
            <a:spLocks noGrp="1"/>
          </p:cNvSpPr>
          <p:nvPr>
            <p:ph type="dt" sz="half" idx="23"/>
          </p:nvPr>
        </p:nvSpPr>
        <p:spPr/>
        <p:txBody>
          <a:bodyPr/>
          <a:lstStyle>
            <a:lvl1pPr>
              <a:defRPr/>
            </a:lvl1pPr>
          </a:lstStyle>
          <a:p>
            <a:pPr>
              <a:defRPr/>
            </a:pPr>
            <a:fld id="{6E657F58-F6AC-4B47-8F33-B284C1B872C7}" type="datetimeFigureOut">
              <a:rPr lang="en-US"/>
              <a:pPr>
                <a:defRPr/>
              </a:pPr>
              <a:t>9/11/2021</a:t>
            </a:fld>
            <a:endParaRPr lang="en-US" dirty="0"/>
          </a:p>
        </p:txBody>
      </p:sp>
      <p:sp>
        <p:nvSpPr>
          <p:cNvPr id="13" name="Footer Placeholder 4">
            <a:extLst>
              <a:ext uri="{FF2B5EF4-FFF2-40B4-BE49-F238E27FC236}">
                <a16:creationId xmlns:a16="http://schemas.microsoft.com/office/drawing/2014/main" id="{56AF99E2-AE2F-43DF-828E-7C4ED0D97595}"/>
              </a:ext>
            </a:extLst>
          </p:cNvPr>
          <p:cNvSpPr>
            <a:spLocks noGrp="1"/>
          </p:cNvSpPr>
          <p:nvPr>
            <p:ph type="ftr" sz="quarter" idx="24"/>
          </p:nvPr>
        </p:nvSpPr>
        <p:spPr/>
        <p:txBody>
          <a:bodyPr/>
          <a:lstStyle>
            <a:lvl1pPr>
              <a:defRPr/>
            </a:lvl1pPr>
          </a:lstStyle>
          <a:p>
            <a:pPr>
              <a:defRPr/>
            </a:pPr>
            <a:endParaRPr lang="en-US"/>
          </a:p>
        </p:txBody>
      </p:sp>
      <p:sp>
        <p:nvSpPr>
          <p:cNvPr id="14" name="Slide Number Placeholder 5">
            <a:extLst>
              <a:ext uri="{FF2B5EF4-FFF2-40B4-BE49-F238E27FC236}">
                <a16:creationId xmlns:a16="http://schemas.microsoft.com/office/drawing/2014/main" id="{DD02377A-D52D-4B7F-B490-976C9F613D28}"/>
              </a:ext>
            </a:extLst>
          </p:cNvPr>
          <p:cNvSpPr>
            <a:spLocks noGrp="1"/>
          </p:cNvSpPr>
          <p:nvPr>
            <p:ph type="sldNum" sz="quarter" idx="25"/>
          </p:nvPr>
        </p:nvSpPr>
        <p:spPr/>
        <p:txBody>
          <a:bodyPr/>
          <a:lstStyle>
            <a:lvl1pPr>
              <a:defRPr/>
            </a:lvl1pPr>
          </a:lstStyle>
          <a:p>
            <a:fld id="{7028FFE8-145F-4332-B512-7291BD41A875}" type="slidenum">
              <a:rPr lang="en-US" altLang="en-US"/>
              <a:pPr/>
              <a:t>‹#›</a:t>
            </a:fld>
            <a:endParaRPr lang="en-US" altLang="en-US"/>
          </a:p>
        </p:txBody>
      </p:sp>
    </p:spTree>
    <p:extLst>
      <p:ext uri="{BB962C8B-B14F-4D97-AF65-F5344CB8AC3E}">
        <p14:creationId xmlns:p14="http://schemas.microsoft.com/office/powerpoint/2010/main" val="25254866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2E5524F-E8AC-4530-831C-E79BE502DA2E}"/>
              </a:ext>
            </a:extLst>
          </p:cNvPr>
          <p:cNvSpPr>
            <a:spLocks noGrp="1"/>
          </p:cNvSpPr>
          <p:nvPr>
            <p:ph type="dt" sz="half" idx="10"/>
          </p:nvPr>
        </p:nvSpPr>
        <p:spPr/>
        <p:txBody>
          <a:bodyPr/>
          <a:lstStyle>
            <a:lvl1pPr>
              <a:defRPr/>
            </a:lvl1pPr>
          </a:lstStyle>
          <a:p>
            <a:pPr>
              <a:defRPr/>
            </a:pPr>
            <a:fld id="{EC274870-4D53-4687-BE56-2566FEF11622}" type="datetimeFigureOut">
              <a:rPr lang="en-US"/>
              <a:pPr>
                <a:defRPr/>
              </a:pPr>
              <a:t>9/11/2021</a:t>
            </a:fld>
            <a:endParaRPr lang="en-US" dirty="0"/>
          </a:p>
        </p:txBody>
      </p:sp>
      <p:sp>
        <p:nvSpPr>
          <p:cNvPr id="5" name="Footer Placeholder 4">
            <a:extLst>
              <a:ext uri="{FF2B5EF4-FFF2-40B4-BE49-F238E27FC236}">
                <a16:creationId xmlns:a16="http://schemas.microsoft.com/office/drawing/2014/main" id="{2101E063-3898-4AE9-9F80-22E04C01064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3EA07B7-F106-4647-876E-44213C9FE245}"/>
              </a:ext>
            </a:extLst>
          </p:cNvPr>
          <p:cNvSpPr>
            <a:spLocks noGrp="1"/>
          </p:cNvSpPr>
          <p:nvPr>
            <p:ph type="sldNum" sz="quarter" idx="12"/>
          </p:nvPr>
        </p:nvSpPr>
        <p:spPr/>
        <p:txBody>
          <a:bodyPr/>
          <a:lstStyle>
            <a:lvl1pPr>
              <a:defRPr/>
            </a:lvl1pPr>
          </a:lstStyle>
          <a:p>
            <a:fld id="{49EF9DB4-00C4-47B9-AE7B-7F23650C70B6}" type="slidenum">
              <a:rPr lang="en-US" altLang="en-US"/>
              <a:pPr/>
              <a:t>‹#›</a:t>
            </a:fld>
            <a:endParaRPr lang="en-US" altLang="en-US"/>
          </a:p>
        </p:txBody>
      </p:sp>
    </p:spTree>
    <p:extLst>
      <p:ext uri="{BB962C8B-B14F-4D97-AF65-F5344CB8AC3E}">
        <p14:creationId xmlns:p14="http://schemas.microsoft.com/office/powerpoint/2010/main" val="29501777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457200"/>
            <a:ext cx="1906993" cy="38862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457200"/>
            <a:ext cx="5744029" cy="38862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642FE52-B04C-46B3-8C85-3EDE24D75802}"/>
              </a:ext>
            </a:extLst>
          </p:cNvPr>
          <p:cNvSpPr>
            <a:spLocks noGrp="1"/>
          </p:cNvSpPr>
          <p:nvPr>
            <p:ph type="dt" sz="half" idx="10"/>
          </p:nvPr>
        </p:nvSpPr>
        <p:spPr/>
        <p:txBody>
          <a:bodyPr/>
          <a:lstStyle>
            <a:lvl1pPr>
              <a:defRPr/>
            </a:lvl1pPr>
          </a:lstStyle>
          <a:p>
            <a:pPr>
              <a:defRPr/>
            </a:pPr>
            <a:fld id="{0A29ADF7-844E-4259-89E6-082B30880742}" type="datetimeFigureOut">
              <a:rPr lang="en-US"/>
              <a:pPr>
                <a:defRPr/>
              </a:pPr>
              <a:t>9/11/2021</a:t>
            </a:fld>
            <a:endParaRPr lang="en-US" dirty="0"/>
          </a:p>
        </p:txBody>
      </p:sp>
      <p:sp>
        <p:nvSpPr>
          <p:cNvPr id="5" name="Footer Placeholder 4">
            <a:extLst>
              <a:ext uri="{FF2B5EF4-FFF2-40B4-BE49-F238E27FC236}">
                <a16:creationId xmlns:a16="http://schemas.microsoft.com/office/drawing/2014/main" id="{8B3B7BC2-344B-4C7B-8F50-CFD934901B8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156B105-96ED-4671-A125-90B01F7B55DC}"/>
              </a:ext>
            </a:extLst>
          </p:cNvPr>
          <p:cNvSpPr>
            <a:spLocks noGrp="1"/>
          </p:cNvSpPr>
          <p:nvPr>
            <p:ph type="sldNum" sz="quarter" idx="12"/>
          </p:nvPr>
        </p:nvSpPr>
        <p:spPr/>
        <p:txBody>
          <a:bodyPr/>
          <a:lstStyle>
            <a:lvl1pPr>
              <a:defRPr/>
            </a:lvl1pPr>
          </a:lstStyle>
          <a:p>
            <a:fld id="{DA1221AB-6485-412D-B91C-E1C8BA33490A}" type="slidenum">
              <a:rPr lang="en-US" altLang="en-US"/>
              <a:pPr/>
              <a:t>‹#›</a:t>
            </a:fld>
            <a:endParaRPr lang="en-US" altLang="en-US"/>
          </a:p>
        </p:txBody>
      </p:sp>
    </p:spTree>
    <p:extLst>
      <p:ext uri="{BB962C8B-B14F-4D97-AF65-F5344CB8AC3E}">
        <p14:creationId xmlns:p14="http://schemas.microsoft.com/office/powerpoint/2010/main" val="106015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9/11/2021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9/11/2021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9/11/2021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9/11/2021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A3CB55-34A5-4AA0-896C-FB33104DEE3D}"/>
              </a:ext>
            </a:extLst>
          </p:cNvPr>
          <p:cNvSpPr>
            <a:spLocks noGrp="1"/>
          </p:cNvSpPr>
          <p:nvPr>
            <p:ph type="title"/>
          </p:nvPr>
        </p:nvSpPr>
        <p:spPr>
          <a:xfrm>
            <a:off x="685801" y="457201"/>
            <a:ext cx="7765256"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9101A5-7988-46DF-AB6B-8DEDFC31766B}"/>
              </a:ext>
            </a:extLst>
          </p:cNvPr>
          <p:cNvSpPr>
            <a:spLocks noGrp="1"/>
          </p:cNvSpPr>
          <p:nvPr>
            <p:ph type="body" idx="1"/>
          </p:nvPr>
        </p:nvSpPr>
        <p:spPr>
          <a:xfrm>
            <a:off x="685801" y="1571625"/>
            <a:ext cx="7765256" cy="27717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E7A466F-F128-4C09-AB90-74267B4F61B5}"/>
              </a:ext>
            </a:extLst>
          </p:cNvPr>
          <p:cNvSpPr>
            <a:spLocks noGrp="1"/>
          </p:cNvSpPr>
          <p:nvPr>
            <p:ph type="dt" sz="half" idx="2"/>
          </p:nvPr>
        </p:nvSpPr>
        <p:spPr>
          <a:xfrm>
            <a:off x="5759054" y="4412457"/>
            <a:ext cx="2057400" cy="273844"/>
          </a:xfrm>
          <a:prstGeom prst="rect">
            <a:avLst/>
          </a:prstGeom>
        </p:spPr>
        <p:txBody>
          <a:bodyPr vert="horz" lIns="91440" tIns="45720" rIns="91440" bIns="45720" rtlCol="0" anchor="ctr"/>
          <a:lstStyle>
            <a:lvl1pPr algn="r" eaLnBrk="1" fontAlgn="auto" hangingPunct="1">
              <a:spcBef>
                <a:spcPts val="0"/>
              </a:spcBef>
              <a:spcAft>
                <a:spcPts val="0"/>
              </a:spcAft>
              <a:defRPr sz="750">
                <a:solidFill>
                  <a:schemeClr val="tx1">
                    <a:tint val="75000"/>
                  </a:schemeClr>
                </a:solidFill>
                <a:latin typeface="+mn-lt"/>
              </a:defRPr>
            </a:lvl1pPr>
          </a:lstStyle>
          <a:p>
            <a:pPr>
              <a:defRPr/>
            </a:pPr>
            <a:fld id="{FBF36077-ED01-40BB-BF4A-90DC97E5C9FB}" type="datetimeFigureOut">
              <a:rPr lang="en-US"/>
              <a:pPr>
                <a:defRPr/>
              </a:pPr>
              <a:t>9/11/2021</a:t>
            </a:fld>
            <a:endParaRPr lang="en-US" dirty="0"/>
          </a:p>
        </p:txBody>
      </p:sp>
      <p:sp>
        <p:nvSpPr>
          <p:cNvPr id="5" name="Footer Placeholder 4">
            <a:extLst>
              <a:ext uri="{FF2B5EF4-FFF2-40B4-BE49-F238E27FC236}">
                <a16:creationId xmlns:a16="http://schemas.microsoft.com/office/drawing/2014/main" id="{D58986AC-0D8B-4728-B16E-4183E00F10E6}"/>
              </a:ext>
            </a:extLst>
          </p:cNvPr>
          <p:cNvSpPr>
            <a:spLocks noGrp="1"/>
          </p:cNvSpPr>
          <p:nvPr>
            <p:ph type="ftr" sz="quarter" idx="3"/>
          </p:nvPr>
        </p:nvSpPr>
        <p:spPr>
          <a:xfrm>
            <a:off x="685801" y="4412457"/>
            <a:ext cx="5004197" cy="273844"/>
          </a:xfrm>
          <a:prstGeom prst="rect">
            <a:avLst/>
          </a:prstGeom>
        </p:spPr>
        <p:txBody>
          <a:bodyPr vert="horz" lIns="91440" tIns="45720" rIns="91440" bIns="45720" rtlCol="0" anchor="ctr"/>
          <a:lstStyle>
            <a:lvl1pPr algn="l" eaLnBrk="1" fontAlgn="auto" hangingPunct="1">
              <a:spcBef>
                <a:spcPts val="0"/>
              </a:spcBef>
              <a:spcAft>
                <a:spcPts val="0"/>
              </a:spcAft>
              <a:defRPr sz="75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76508274-8FEF-4FBC-8C43-5B61C1CF9AF9}"/>
              </a:ext>
            </a:extLst>
          </p:cNvPr>
          <p:cNvSpPr>
            <a:spLocks noGrp="1"/>
          </p:cNvSpPr>
          <p:nvPr>
            <p:ph type="sldNum" sz="quarter" idx="4"/>
          </p:nvPr>
        </p:nvSpPr>
        <p:spPr>
          <a:xfrm>
            <a:off x="7885509" y="4412457"/>
            <a:ext cx="565547" cy="273844"/>
          </a:xfrm>
          <a:prstGeom prst="rect">
            <a:avLst/>
          </a:prstGeom>
        </p:spPr>
        <p:txBody>
          <a:bodyPr vert="horz" lIns="91440" tIns="45720" rIns="91440" bIns="45720" rtlCol="0" anchor="ctr"/>
          <a:lstStyle>
            <a:lvl1pPr algn="r" eaLnBrk="1" fontAlgn="auto" hangingPunct="1">
              <a:spcBef>
                <a:spcPts val="0"/>
              </a:spcBef>
              <a:spcAft>
                <a:spcPts val="0"/>
              </a:spcAft>
              <a:defRPr sz="750">
                <a:solidFill>
                  <a:schemeClr val="tx1">
                    <a:tint val="75000"/>
                  </a:schemeClr>
                </a:solidFill>
                <a:latin typeface="+mn-lt"/>
              </a:defRPr>
            </a:lvl1pPr>
          </a:lstStyle>
          <a:p>
            <a:pPr>
              <a:defRPr/>
            </a:pPr>
            <a:fld id="{9FE981B8-8920-4236-A45D-9AF6913DA9D1}" type="slidenum">
              <a:rPr lang="en-US"/>
              <a:pPr>
                <a:defRPr/>
              </a:pPr>
              <a:t>‹#›</a:t>
            </a:fld>
            <a:endParaRPr lang="en-US" dirty="0"/>
          </a:p>
        </p:txBody>
      </p:sp>
    </p:spTree>
    <p:extLst>
      <p:ext uri="{BB962C8B-B14F-4D97-AF65-F5344CB8AC3E}">
        <p14:creationId xmlns:p14="http://schemas.microsoft.com/office/powerpoint/2010/main" val="757845838"/>
      </p:ext>
    </p:extLst>
  </p:cSld>
  <p:clrMap bg1="dk1" tx1="lt1" bg2="dk2" tx2="lt2" accent1="accent1" accent2="accent2" accent3="accent3" accent4="accent4" accent5="accent5" accent6="accent6" hlink="hlink" folHlink="folHlink"/>
  <p:sldLayoutIdLst>
    <p:sldLayoutId id="2147493468" r:id="rId1"/>
    <p:sldLayoutId id="2147493469" r:id="rId2"/>
    <p:sldLayoutId id="2147493470" r:id="rId3"/>
    <p:sldLayoutId id="2147493471" r:id="rId4"/>
    <p:sldLayoutId id="2147493472" r:id="rId5"/>
    <p:sldLayoutId id="2147493473" r:id="rId6"/>
    <p:sldLayoutId id="2147493474" r:id="rId7"/>
    <p:sldLayoutId id="2147493475" r:id="rId8"/>
    <p:sldLayoutId id="2147493476" r:id="rId9"/>
    <p:sldLayoutId id="2147493477" r:id="rId10"/>
    <p:sldLayoutId id="2147493478" r:id="rId11"/>
    <p:sldLayoutId id="2147493479" r:id="rId12"/>
    <p:sldLayoutId id="2147493480" r:id="rId13"/>
    <p:sldLayoutId id="2147493481" r:id="rId14"/>
    <p:sldLayoutId id="2147493482" r:id="rId15"/>
    <p:sldLayoutId id="2147493483" r:id="rId16"/>
    <p:sldLayoutId id="2147493484" r:id="rId17"/>
  </p:sldLayoutIdLst>
  <p:txStyles>
    <p:titleStyle>
      <a:lvl1pPr algn="ctr" rtl="0" eaLnBrk="0" fontAlgn="base" hangingPunct="0">
        <a:lnSpc>
          <a:spcPct val="90000"/>
        </a:lnSpc>
        <a:spcBef>
          <a:spcPct val="0"/>
        </a:spcBef>
        <a:spcAft>
          <a:spcPct val="0"/>
        </a:spcAft>
        <a:defRPr sz="255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255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255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255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2550" b="1">
          <a:solidFill>
            <a:schemeClr val="tx1"/>
          </a:solidFill>
          <a:latin typeface="Bookman Old Style" panose="02050604050505020204" pitchFamily="18" charset="0"/>
        </a:defRPr>
      </a:lvl5pPr>
      <a:lvl6pPr marL="342900" algn="ctr" rtl="0" fontAlgn="base">
        <a:lnSpc>
          <a:spcPct val="90000"/>
        </a:lnSpc>
        <a:spcBef>
          <a:spcPct val="0"/>
        </a:spcBef>
        <a:spcAft>
          <a:spcPct val="0"/>
        </a:spcAft>
        <a:defRPr sz="2550" b="1">
          <a:solidFill>
            <a:schemeClr val="tx1"/>
          </a:solidFill>
          <a:latin typeface="Bookman Old Style" panose="02050604050505020204" pitchFamily="18" charset="0"/>
        </a:defRPr>
      </a:lvl6pPr>
      <a:lvl7pPr marL="685800" algn="ctr" rtl="0" fontAlgn="base">
        <a:lnSpc>
          <a:spcPct val="90000"/>
        </a:lnSpc>
        <a:spcBef>
          <a:spcPct val="0"/>
        </a:spcBef>
        <a:spcAft>
          <a:spcPct val="0"/>
        </a:spcAft>
        <a:defRPr sz="2550" b="1">
          <a:solidFill>
            <a:schemeClr val="tx1"/>
          </a:solidFill>
          <a:latin typeface="Bookman Old Style" panose="02050604050505020204" pitchFamily="18" charset="0"/>
        </a:defRPr>
      </a:lvl7pPr>
      <a:lvl8pPr marL="1028700" algn="ctr" rtl="0" fontAlgn="base">
        <a:lnSpc>
          <a:spcPct val="90000"/>
        </a:lnSpc>
        <a:spcBef>
          <a:spcPct val="0"/>
        </a:spcBef>
        <a:spcAft>
          <a:spcPct val="0"/>
        </a:spcAft>
        <a:defRPr sz="2550" b="1">
          <a:solidFill>
            <a:schemeClr val="tx1"/>
          </a:solidFill>
          <a:latin typeface="Bookman Old Style" panose="02050604050505020204" pitchFamily="18" charset="0"/>
        </a:defRPr>
      </a:lvl8pPr>
      <a:lvl9pPr marL="1371600" algn="ctr" rtl="0" fontAlgn="base">
        <a:lnSpc>
          <a:spcPct val="90000"/>
        </a:lnSpc>
        <a:spcBef>
          <a:spcPct val="0"/>
        </a:spcBef>
        <a:spcAft>
          <a:spcPct val="0"/>
        </a:spcAft>
        <a:defRPr sz="2550" b="1">
          <a:solidFill>
            <a:schemeClr val="tx1"/>
          </a:solidFill>
          <a:latin typeface="Bookman Old Style" panose="02050604050505020204" pitchFamily="18" charset="0"/>
        </a:defRPr>
      </a:lvl9pPr>
    </p:titleStyle>
    <p:bodyStyle>
      <a:lvl1pPr marL="171450" indent="-171450" algn="l" rtl="0" eaLnBrk="0" fontAlgn="base" hangingPunct="0">
        <a:lnSpc>
          <a:spcPct val="120000"/>
        </a:lnSpc>
        <a:spcBef>
          <a:spcPts val="750"/>
        </a:spcBef>
        <a:spcAft>
          <a:spcPct val="0"/>
        </a:spcAft>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rtl="0" eaLnBrk="0" fontAlgn="base" hangingPunct="0">
        <a:lnSpc>
          <a:spcPct val="120000"/>
        </a:lnSpc>
        <a:spcBef>
          <a:spcPts val="375"/>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rtl="0" eaLnBrk="0" fontAlgn="base" hangingPunct="0">
        <a:lnSpc>
          <a:spcPct val="120000"/>
        </a:lnSpc>
        <a:spcBef>
          <a:spcPts val="375"/>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rtl="0" eaLnBrk="0" fontAlgn="base" hangingPunct="0">
        <a:lnSpc>
          <a:spcPct val="120000"/>
        </a:lnSpc>
        <a:spcBef>
          <a:spcPts val="375"/>
        </a:spcBef>
        <a:spcAft>
          <a:spcPct val="0"/>
        </a:spcAft>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rtl="0" eaLnBrk="0" fontAlgn="base" hangingPunct="0">
        <a:lnSpc>
          <a:spcPct val="120000"/>
        </a:lnSpc>
        <a:spcBef>
          <a:spcPts val="375"/>
        </a:spcBef>
        <a:spcAft>
          <a:spcPct val="0"/>
        </a:spcAft>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6021A9-57ED-437E-A173-EF3F0CEB8BF0}"/>
              </a:ext>
            </a:extLst>
          </p:cNvPr>
          <p:cNvSpPr>
            <a:spLocks noGrp="1"/>
          </p:cNvSpPr>
          <p:nvPr>
            <p:ph type="title"/>
          </p:nvPr>
        </p:nvSpPr>
        <p:spPr>
          <a:xfrm>
            <a:off x="685801" y="457201"/>
            <a:ext cx="7765256"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83A4313-CDF2-4B2C-AE00-206CD48802B3}"/>
              </a:ext>
            </a:extLst>
          </p:cNvPr>
          <p:cNvSpPr>
            <a:spLocks noGrp="1"/>
          </p:cNvSpPr>
          <p:nvPr>
            <p:ph type="body" idx="1"/>
          </p:nvPr>
        </p:nvSpPr>
        <p:spPr>
          <a:xfrm>
            <a:off x="685801" y="1571625"/>
            <a:ext cx="7765256" cy="27717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2529CC8-E932-4A91-ACD7-09BC0BD18256}"/>
              </a:ext>
            </a:extLst>
          </p:cNvPr>
          <p:cNvSpPr>
            <a:spLocks noGrp="1"/>
          </p:cNvSpPr>
          <p:nvPr>
            <p:ph type="dt" sz="half" idx="2"/>
          </p:nvPr>
        </p:nvSpPr>
        <p:spPr>
          <a:xfrm>
            <a:off x="5759054" y="4412457"/>
            <a:ext cx="2057400" cy="273844"/>
          </a:xfrm>
          <a:prstGeom prst="rect">
            <a:avLst/>
          </a:prstGeom>
        </p:spPr>
        <p:txBody>
          <a:bodyPr vert="horz" lIns="91440" tIns="45720" rIns="91440" bIns="45720" rtlCol="0" anchor="ctr"/>
          <a:lstStyle>
            <a:lvl1pPr algn="r" eaLnBrk="1" fontAlgn="auto" hangingPunct="1">
              <a:spcBef>
                <a:spcPts val="0"/>
              </a:spcBef>
              <a:spcAft>
                <a:spcPts val="0"/>
              </a:spcAft>
              <a:defRPr sz="750">
                <a:solidFill>
                  <a:schemeClr val="tx1">
                    <a:tint val="75000"/>
                  </a:schemeClr>
                </a:solidFill>
                <a:latin typeface="+mn-lt"/>
              </a:defRPr>
            </a:lvl1pPr>
          </a:lstStyle>
          <a:p>
            <a:pPr>
              <a:defRPr/>
            </a:pPr>
            <a:fld id="{071D7FB1-734D-4874-8029-C12097442E71}" type="datetimeFigureOut">
              <a:rPr lang="en-US"/>
              <a:pPr>
                <a:defRPr/>
              </a:pPr>
              <a:t>9/11/2021</a:t>
            </a:fld>
            <a:endParaRPr lang="en-US" dirty="0"/>
          </a:p>
        </p:txBody>
      </p:sp>
      <p:sp>
        <p:nvSpPr>
          <p:cNvPr id="5" name="Footer Placeholder 4">
            <a:extLst>
              <a:ext uri="{FF2B5EF4-FFF2-40B4-BE49-F238E27FC236}">
                <a16:creationId xmlns:a16="http://schemas.microsoft.com/office/drawing/2014/main" id="{8D4C5C34-3CFF-4D10-9BE1-017CBCF55B50}"/>
              </a:ext>
            </a:extLst>
          </p:cNvPr>
          <p:cNvSpPr>
            <a:spLocks noGrp="1"/>
          </p:cNvSpPr>
          <p:nvPr>
            <p:ph type="ftr" sz="quarter" idx="3"/>
          </p:nvPr>
        </p:nvSpPr>
        <p:spPr>
          <a:xfrm>
            <a:off x="685801" y="4412457"/>
            <a:ext cx="5004197" cy="273844"/>
          </a:xfrm>
          <a:prstGeom prst="rect">
            <a:avLst/>
          </a:prstGeom>
        </p:spPr>
        <p:txBody>
          <a:bodyPr vert="horz" lIns="91440" tIns="45720" rIns="91440" bIns="45720" rtlCol="0" anchor="ctr"/>
          <a:lstStyle>
            <a:lvl1pPr algn="l" eaLnBrk="1" fontAlgn="auto" hangingPunct="1">
              <a:spcBef>
                <a:spcPts val="0"/>
              </a:spcBef>
              <a:spcAft>
                <a:spcPts val="0"/>
              </a:spcAft>
              <a:defRPr sz="75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748FE7A1-BE98-4FE0-81E3-CAA6570CAB54}"/>
              </a:ext>
            </a:extLst>
          </p:cNvPr>
          <p:cNvSpPr>
            <a:spLocks noGrp="1"/>
          </p:cNvSpPr>
          <p:nvPr>
            <p:ph type="sldNum" sz="quarter" idx="4"/>
          </p:nvPr>
        </p:nvSpPr>
        <p:spPr>
          <a:xfrm>
            <a:off x="7885509" y="4412457"/>
            <a:ext cx="565547"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50">
                <a:solidFill>
                  <a:srgbClr val="FFFFFF"/>
                </a:solidFill>
              </a:defRPr>
            </a:lvl1pPr>
          </a:lstStyle>
          <a:p>
            <a:fld id="{BFC592F2-8754-4100-A457-1479E9671145}" type="slidenum">
              <a:rPr lang="en-US" altLang="en-US"/>
              <a:pPr/>
              <a:t>‹#›</a:t>
            </a:fld>
            <a:endParaRPr lang="en-US" altLang="en-US"/>
          </a:p>
        </p:txBody>
      </p:sp>
    </p:spTree>
    <p:extLst>
      <p:ext uri="{BB962C8B-B14F-4D97-AF65-F5344CB8AC3E}">
        <p14:creationId xmlns:p14="http://schemas.microsoft.com/office/powerpoint/2010/main" val="4207017954"/>
      </p:ext>
    </p:extLst>
  </p:cSld>
  <p:clrMap bg1="dk1" tx1="lt1" bg2="dk2" tx2="lt2" accent1="accent1" accent2="accent2" accent3="accent3" accent4="accent4" accent5="accent5" accent6="accent6" hlink="hlink" folHlink="folHlink"/>
  <p:sldLayoutIdLst>
    <p:sldLayoutId id="2147493486" r:id="rId1"/>
    <p:sldLayoutId id="2147493487" r:id="rId2"/>
    <p:sldLayoutId id="2147493488" r:id="rId3"/>
    <p:sldLayoutId id="2147493489" r:id="rId4"/>
    <p:sldLayoutId id="2147493490" r:id="rId5"/>
    <p:sldLayoutId id="2147493491" r:id="rId6"/>
    <p:sldLayoutId id="2147493492" r:id="rId7"/>
    <p:sldLayoutId id="2147493493" r:id="rId8"/>
    <p:sldLayoutId id="2147493494" r:id="rId9"/>
    <p:sldLayoutId id="2147493495" r:id="rId10"/>
    <p:sldLayoutId id="2147493496" r:id="rId11"/>
    <p:sldLayoutId id="2147493497" r:id="rId12"/>
    <p:sldLayoutId id="2147493498" r:id="rId13"/>
    <p:sldLayoutId id="2147493499" r:id="rId14"/>
    <p:sldLayoutId id="2147493500" r:id="rId15"/>
    <p:sldLayoutId id="2147493501" r:id="rId16"/>
    <p:sldLayoutId id="2147493502" r:id="rId17"/>
  </p:sldLayoutIdLst>
  <p:txStyles>
    <p:titleStyle>
      <a:lvl1pPr algn="ctr" rtl="0" eaLnBrk="0" fontAlgn="base" hangingPunct="0">
        <a:lnSpc>
          <a:spcPct val="90000"/>
        </a:lnSpc>
        <a:spcBef>
          <a:spcPct val="0"/>
        </a:spcBef>
        <a:spcAft>
          <a:spcPct val="0"/>
        </a:spcAft>
        <a:defRPr sz="255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255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255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255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2550" b="1">
          <a:solidFill>
            <a:schemeClr val="tx1"/>
          </a:solidFill>
          <a:latin typeface="Bookman Old Style" panose="02050604050505020204" pitchFamily="18" charset="0"/>
        </a:defRPr>
      </a:lvl5pPr>
      <a:lvl6pPr marL="342900" algn="ctr" rtl="0" fontAlgn="base">
        <a:lnSpc>
          <a:spcPct val="90000"/>
        </a:lnSpc>
        <a:spcBef>
          <a:spcPct val="0"/>
        </a:spcBef>
        <a:spcAft>
          <a:spcPct val="0"/>
        </a:spcAft>
        <a:defRPr sz="2550" b="1">
          <a:solidFill>
            <a:schemeClr val="tx1"/>
          </a:solidFill>
          <a:latin typeface="Bookman Old Style" panose="02050604050505020204" pitchFamily="18" charset="0"/>
        </a:defRPr>
      </a:lvl6pPr>
      <a:lvl7pPr marL="685800" algn="ctr" rtl="0" fontAlgn="base">
        <a:lnSpc>
          <a:spcPct val="90000"/>
        </a:lnSpc>
        <a:spcBef>
          <a:spcPct val="0"/>
        </a:spcBef>
        <a:spcAft>
          <a:spcPct val="0"/>
        </a:spcAft>
        <a:defRPr sz="2550" b="1">
          <a:solidFill>
            <a:schemeClr val="tx1"/>
          </a:solidFill>
          <a:latin typeface="Bookman Old Style" panose="02050604050505020204" pitchFamily="18" charset="0"/>
        </a:defRPr>
      </a:lvl7pPr>
      <a:lvl8pPr marL="1028700" algn="ctr" rtl="0" fontAlgn="base">
        <a:lnSpc>
          <a:spcPct val="90000"/>
        </a:lnSpc>
        <a:spcBef>
          <a:spcPct val="0"/>
        </a:spcBef>
        <a:spcAft>
          <a:spcPct val="0"/>
        </a:spcAft>
        <a:defRPr sz="2550" b="1">
          <a:solidFill>
            <a:schemeClr val="tx1"/>
          </a:solidFill>
          <a:latin typeface="Bookman Old Style" panose="02050604050505020204" pitchFamily="18" charset="0"/>
        </a:defRPr>
      </a:lvl8pPr>
      <a:lvl9pPr marL="1371600" algn="ctr" rtl="0" fontAlgn="base">
        <a:lnSpc>
          <a:spcPct val="90000"/>
        </a:lnSpc>
        <a:spcBef>
          <a:spcPct val="0"/>
        </a:spcBef>
        <a:spcAft>
          <a:spcPct val="0"/>
        </a:spcAft>
        <a:defRPr sz="2550" b="1">
          <a:solidFill>
            <a:schemeClr val="tx1"/>
          </a:solidFill>
          <a:latin typeface="Bookman Old Style" panose="02050604050505020204" pitchFamily="18" charset="0"/>
        </a:defRPr>
      </a:lvl9pPr>
    </p:titleStyle>
    <p:bodyStyle>
      <a:lvl1pPr marL="171450" indent="-171450" algn="l" rtl="0" eaLnBrk="0" fontAlgn="base" hangingPunct="0">
        <a:lnSpc>
          <a:spcPct val="120000"/>
        </a:lnSpc>
        <a:spcBef>
          <a:spcPts val="750"/>
        </a:spcBef>
        <a:spcAft>
          <a:spcPct val="0"/>
        </a:spcAft>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rtl="0" eaLnBrk="0" fontAlgn="base" hangingPunct="0">
        <a:lnSpc>
          <a:spcPct val="120000"/>
        </a:lnSpc>
        <a:spcBef>
          <a:spcPts val="375"/>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rtl="0" eaLnBrk="0" fontAlgn="base" hangingPunct="0">
        <a:lnSpc>
          <a:spcPct val="120000"/>
        </a:lnSpc>
        <a:spcBef>
          <a:spcPts val="375"/>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rtl="0" eaLnBrk="0" fontAlgn="base" hangingPunct="0">
        <a:lnSpc>
          <a:spcPct val="120000"/>
        </a:lnSpc>
        <a:spcBef>
          <a:spcPts val="375"/>
        </a:spcBef>
        <a:spcAft>
          <a:spcPct val="0"/>
        </a:spcAft>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rtl="0" eaLnBrk="0" fontAlgn="base" hangingPunct="0">
        <a:lnSpc>
          <a:spcPct val="120000"/>
        </a:lnSpc>
        <a:spcBef>
          <a:spcPts val="375"/>
        </a:spcBef>
        <a:spcAft>
          <a:spcPct val="0"/>
        </a:spcAft>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comments" Target="../comments/comment1.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deScreen_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95196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deScreen_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48563"/>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all the while praising God and enjoying the goodwill of all the people. And each day the Lord added to their fellowship those who were being saved.</a:t>
            </a: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Acts 2:41-47  NLT</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FD8C19E-69EE-4089-A171-E58013C02715}"/>
              </a:ext>
            </a:extLst>
          </p:cNvPr>
          <p:cNvPicPr>
            <a:picLocks noChangeAspect="1"/>
          </p:cNvPicPr>
          <p:nvPr/>
        </p:nvPicPr>
        <p:blipFill>
          <a:blip r:embed="rId4"/>
          <a:stretch>
            <a:fillRect/>
          </a:stretch>
        </p:blipFill>
        <p:spPr>
          <a:xfrm>
            <a:off x="6888691" y="4513667"/>
            <a:ext cx="924051" cy="520549"/>
          </a:xfrm>
          <a:prstGeom prst="rect">
            <a:avLst/>
          </a:prstGeom>
        </p:spPr>
      </p:pic>
    </p:spTree>
    <p:extLst>
      <p:ext uri="{BB962C8B-B14F-4D97-AF65-F5344CB8AC3E}">
        <p14:creationId xmlns:p14="http://schemas.microsoft.com/office/powerpoint/2010/main" val="1146549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deScreen_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1">
            <a:extLst>
              <a:ext uri="{FF2B5EF4-FFF2-40B4-BE49-F238E27FC236}">
                <a16:creationId xmlns:a16="http://schemas.microsoft.com/office/drawing/2014/main" id="{24BBDBD8-934E-4A7F-AD32-F20166BC4368}"/>
              </a:ext>
            </a:extLst>
          </p:cNvPr>
          <p:cNvSpPr txBox="1">
            <a:spLocks noChangeArrowheads="1"/>
          </p:cNvSpPr>
          <p:nvPr/>
        </p:nvSpPr>
        <p:spPr bwMode="auto">
          <a:xfrm>
            <a:off x="961465" y="188258"/>
            <a:ext cx="8017530" cy="4760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600" dirty="0">
                <a:latin typeface="Tahoma" panose="020B0604030504040204" pitchFamily="34" charset="0"/>
                <a:cs typeface="Tahoma" panose="020B0604030504040204" pitchFamily="34" charset="0"/>
              </a:rPr>
              <a:t>God showed up at the church!</a:t>
            </a:r>
          </a:p>
        </p:txBody>
      </p:sp>
      <p:pic>
        <p:nvPicPr>
          <p:cNvPr id="7" name="Picture 6" descr="Logo, company name&#10;&#10;Description automatically generated">
            <a:extLst>
              <a:ext uri="{FF2B5EF4-FFF2-40B4-BE49-F238E27FC236}">
                <a16:creationId xmlns:a16="http://schemas.microsoft.com/office/drawing/2014/main" id="{E815595E-9E7D-45CA-9372-865394F01DF1}"/>
              </a:ext>
            </a:extLst>
          </p:cNvPr>
          <p:cNvPicPr>
            <a:picLocks noChangeAspect="1"/>
          </p:cNvPicPr>
          <p:nvPr/>
        </p:nvPicPr>
        <p:blipFill>
          <a:blip r:embed="rId4"/>
          <a:stretch>
            <a:fillRect/>
          </a:stretch>
        </p:blipFill>
        <p:spPr>
          <a:xfrm>
            <a:off x="7619102" y="4296334"/>
            <a:ext cx="1524897" cy="847165"/>
          </a:xfrm>
          <a:prstGeom prst="rect">
            <a:avLst/>
          </a:prstGeom>
        </p:spPr>
      </p:pic>
    </p:spTree>
    <p:extLst>
      <p:ext uri="{BB962C8B-B14F-4D97-AF65-F5344CB8AC3E}">
        <p14:creationId xmlns:p14="http://schemas.microsoft.com/office/powerpoint/2010/main" val="3379106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ideScreen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60" y="-87086"/>
            <a:ext cx="3682826" cy="2071590"/>
          </a:xfrm>
          <a:prstGeom prst="rect">
            <a:avLst/>
          </a:prstGeom>
          <a:effectLst>
            <a:softEdge rad="38100"/>
          </a:effectLst>
        </p:spPr>
      </p:pic>
      <p:sp>
        <p:nvSpPr>
          <p:cNvPr id="5" name="TextBox 1">
            <a:extLst>
              <a:ext uri="{FF2B5EF4-FFF2-40B4-BE49-F238E27FC236}">
                <a16:creationId xmlns:a16="http://schemas.microsoft.com/office/drawing/2014/main" id="{526C2790-FED7-4B1B-A1A0-6FDB1D12986D}"/>
              </a:ext>
            </a:extLst>
          </p:cNvPr>
          <p:cNvSpPr txBox="1">
            <a:spLocks noChangeArrowheads="1"/>
          </p:cNvSpPr>
          <p:nvPr/>
        </p:nvSpPr>
        <p:spPr bwMode="auto">
          <a:xfrm>
            <a:off x="1" y="3423872"/>
            <a:ext cx="9144000" cy="646331"/>
          </a:xfrm>
          <a:prstGeom prst="rect">
            <a:avLst/>
          </a:prstGeom>
          <a:gradFill rotWithShape="0">
            <a:gsLst>
              <a:gs pos="45000">
                <a:srgbClr val="2B2D2D"/>
              </a:gs>
              <a:gs pos="0">
                <a:srgbClr val="696C79"/>
              </a:gs>
            </a:gsLst>
            <a:lin ang="5400000" scaled="1"/>
          </a:gradFill>
          <a:ln>
            <a:noFill/>
          </a:ln>
        </p:spPr>
        <p:txBody>
          <a:bodyPr wrap="square">
            <a:spAutoFit/>
          </a:bodyPr>
          <a:lstStyle>
            <a:lvl1pPr marL="685800" indent="-685800">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nSpc>
                <a:spcPct val="100000"/>
              </a:lnSpc>
              <a:spcBef>
                <a:spcPct val="0"/>
              </a:spcBef>
              <a:buFont typeface="Wingdings" panose="05000000000000000000" pitchFamily="2" charset="2"/>
              <a:buChar char="v"/>
              <a:defRPr/>
            </a:pPr>
            <a:r>
              <a:rPr lang="en-US" altLang="en-US" sz="3600" dirty="0">
                <a:solidFill>
                  <a:srgbClr val="FFFFFF"/>
                </a:solidFill>
                <a:effectLst>
                  <a:outerShdw blurRad="38100" dist="38100" dir="2700000" algn="tl">
                    <a:srgbClr val="000000">
                      <a:alpha val="43137"/>
                    </a:srgbClr>
                  </a:outerShdw>
                </a:effectLst>
              </a:rPr>
              <a:t>Exalt (Worship)</a:t>
            </a:r>
          </a:p>
        </p:txBody>
      </p:sp>
      <p:pic>
        <p:nvPicPr>
          <p:cNvPr id="6" name="Picture 5" descr="Logo, company name&#10;&#10;Description automatically generated">
            <a:extLst>
              <a:ext uri="{FF2B5EF4-FFF2-40B4-BE49-F238E27FC236}">
                <a16:creationId xmlns:a16="http://schemas.microsoft.com/office/drawing/2014/main" id="{AE59AE18-C531-46DF-A151-1059F028065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108156" y="4568031"/>
            <a:ext cx="1035843" cy="575468"/>
          </a:xfrm>
          <a:prstGeom prst="rect">
            <a:avLst/>
          </a:prstGeom>
        </p:spPr>
      </p:pic>
    </p:spTree>
    <p:extLst>
      <p:ext uri="{BB962C8B-B14F-4D97-AF65-F5344CB8AC3E}">
        <p14:creationId xmlns:p14="http://schemas.microsoft.com/office/powerpoint/2010/main" val="1007899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deScreen_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48563"/>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solidFill>
                  <a:srgbClr val="CC3F2F"/>
                </a:solidFill>
                <a:latin typeface="Tahoma" panose="020B0604030504040204" pitchFamily="34" charset="0"/>
                <a:cs typeface="Tahoma" panose="020B0604030504040204" pitchFamily="34" charset="0"/>
              </a:rPr>
              <a:t>Sing to the Lord</a:t>
            </a:r>
            <a:r>
              <a:rPr lang="en-US" altLang="en-US" sz="3200" dirty="0">
                <a:latin typeface="Tahoma" panose="020B0604030504040204" pitchFamily="34" charset="0"/>
                <a:cs typeface="Tahoma" panose="020B0604030504040204" pitchFamily="34" charset="0"/>
              </a:rPr>
              <a:t>, all the earth; </a:t>
            </a:r>
            <a:r>
              <a:rPr lang="en-US" altLang="en-US" sz="3200" dirty="0">
                <a:solidFill>
                  <a:srgbClr val="CC3F2F"/>
                </a:solidFill>
                <a:latin typeface="Tahoma" panose="020B0604030504040204" pitchFamily="34" charset="0"/>
                <a:cs typeface="Tahoma" panose="020B0604030504040204" pitchFamily="34" charset="0"/>
              </a:rPr>
              <a:t>Proclaim the good news of His salvation from day to day. </a:t>
            </a: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1 Chronicles 16:23-31</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FD8C19E-69EE-4089-A171-E58013C02715}"/>
              </a:ext>
            </a:extLst>
          </p:cNvPr>
          <p:cNvPicPr>
            <a:picLocks noChangeAspect="1"/>
          </p:cNvPicPr>
          <p:nvPr/>
        </p:nvPicPr>
        <p:blipFill>
          <a:blip r:embed="rId4"/>
          <a:stretch>
            <a:fillRect/>
          </a:stretch>
        </p:blipFill>
        <p:spPr>
          <a:xfrm>
            <a:off x="6888691" y="4513667"/>
            <a:ext cx="924051" cy="520549"/>
          </a:xfrm>
          <a:prstGeom prst="rect">
            <a:avLst/>
          </a:prstGeom>
        </p:spPr>
      </p:pic>
    </p:spTree>
    <p:extLst>
      <p:ext uri="{BB962C8B-B14F-4D97-AF65-F5344CB8AC3E}">
        <p14:creationId xmlns:p14="http://schemas.microsoft.com/office/powerpoint/2010/main" val="3352879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deScreen_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48563"/>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solidFill>
                  <a:srgbClr val="000000"/>
                </a:solidFill>
                <a:latin typeface="Tahoma" panose="020B0604030504040204" pitchFamily="34" charset="0"/>
                <a:cs typeface="Tahoma" panose="020B0604030504040204" pitchFamily="34" charset="0"/>
              </a:rPr>
              <a:t>Shout for joy to the LORD, all the earth. </a:t>
            </a: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Psalm 100  NIV</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FD8C19E-69EE-4089-A171-E58013C02715}"/>
              </a:ext>
            </a:extLst>
          </p:cNvPr>
          <p:cNvPicPr>
            <a:picLocks noChangeAspect="1"/>
          </p:cNvPicPr>
          <p:nvPr/>
        </p:nvPicPr>
        <p:blipFill>
          <a:blip r:embed="rId4"/>
          <a:stretch>
            <a:fillRect/>
          </a:stretch>
        </p:blipFill>
        <p:spPr>
          <a:xfrm>
            <a:off x="6888691" y="4513667"/>
            <a:ext cx="924051" cy="520549"/>
          </a:xfrm>
          <a:prstGeom prst="rect">
            <a:avLst/>
          </a:prstGeom>
        </p:spPr>
      </p:pic>
    </p:spTree>
    <p:extLst>
      <p:ext uri="{BB962C8B-B14F-4D97-AF65-F5344CB8AC3E}">
        <p14:creationId xmlns:p14="http://schemas.microsoft.com/office/powerpoint/2010/main" val="1686547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deScreen_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1">
            <a:extLst>
              <a:ext uri="{FF2B5EF4-FFF2-40B4-BE49-F238E27FC236}">
                <a16:creationId xmlns:a16="http://schemas.microsoft.com/office/drawing/2014/main" id="{24BBDBD8-934E-4A7F-AD32-F20166BC4368}"/>
              </a:ext>
            </a:extLst>
          </p:cNvPr>
          <p:cNvSpPr txBox="1">
            <a:spLocks noChangeArrowheads="1"/>
          </p:cNvSpPr>
          <p:nvPr/>
        </p:nvSpPr>
        <p:spPr bwMode="auto">
          <a:xfrm>
            <a:off x="961465" y="188258"/>
            <a:ext cx="8017530" cy="4760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600" dirty="0">
                <a:latin typeface="Tahoma" panose="020B0604030504040204" pitchFamily="34" charset="0"/>
                <a:cs typeface="Tahoma" panose="020B0604030504040204" pitchFamily="34" charset="0"/>
              </a:rPr>
              <a:t>Worship is a time to ENGAGE!!!</a:t>
            </a:r>
          </a:p>
        </p:txBody>
      </p:sp>
      <p:pic>
        <p:nvPicPr>
          <p:cNvPr id="7" name="Picture 6" descr="Logo, company name&#10;&#10;Description automatically generated">
            <a:extLst>
              <a:ext uri="{FF2B5EF4-FFF2-40B4-BE49-F238E27FC236}">
                <a16:creationId xmlns:a16="http://schemas.microsoft.com/office/drawing/2014/main" id="{E815595E-9E7D-45CA-9372-865394F01DF1}"/>
              </a:ext>
            </a:extLst>
          </p:cNvPr>
          <p:cNvPicPr>
            <a:picLocks noChangeAspect="1"/>
          </p:cNvPicPr>
          <p:nvPr/>
        </p:nvPicPr>
        <p:blipFill>
          <a:blip r:embed="rId4"/>
          <a:stretch>
            <a:fillRect/>
          </a:stretch>
        </p:blipFill>
        <p:spPr>
          <a:xfrm>
            <a:off x="7619102" y="4296334"/>
            <a:ext cx="1524897" cy="847165"/>
          </a:xfrm>
          <a:prstGeom prst="rect">
            <a:avLst/>
          </a:prstGeom>
        </p:spPr>
      </p:pic>
    </p:spTree>
    <p:extLst>
      <p:ext uri="{BB962C8B-B14F-4D97-AF65-F5344CB8AC3E}">
        <p14:creationId xmlns:p14="http://schemas.microsoft.com/office/powerpoint/2010/main" val="938409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deScreen_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48563"/>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solidFill>
                  <a:srgbClr val="000000"/>
                </a:solidFill>
                <a:latin typeface="Tahoma" panose="020B0604030504040204" pitchFamily="34" charset="0"/>
                <a:cs typeface="Tahoma" panose="020B0604030504040204" pitchFamily="34" charset="0"/>
              </a:rPr>
              <a:t>Worship the LORD with gladness; come before him with joyful songs. </a:t>
            </a: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Psalm 100  NIV</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FD8C19E-69EE-4089-A171-E58013C02715}"/>
              </a:ext>
            </a:extLst>
          </p:cNvPr>
          <p:cNvPicPr>
            <a:picLocks noChangeAspect="1"/>
          </p:cNvPicPr>
          <p:nvPr/>
        </p:nvPicPr>
        <p:blipFill>
          <a:blip r:embed="rId4"/>
          <a:stretch>
            <a:fillRect/>
          </a:stretch>
        </p:blipFill>
        <p:spPr>
          <a:xfrm>
            <a:off x="6888691" y="4513667"/>
            <a:ext cx="924051" cy="520549"/>
          </a:xfrm>
          <a:prstGeom prst="rect">
            <a:avLst/>
          </a:prstGeom>
        </p:spPr>
      </p:pic>
    </p:spTree>
    <p:extLst>
      <p:ext uri="{BB962C8B-B14F-4D97-AF65-F5344CB8AC3E}">
        <p14:creationId xmlns:p14="http://schemas.microsoft.com/office/powerpoint/2010/main" val="114114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deScreen_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1">
            <a:extLst>
              <a:ext uri="{FF2B5EF4-FFF2-40B4-BE49-F238E27FC236}">
                <a16:creationId xmlns:a16="http://schemas.microsoft.com/office/drawing/2014/main" id="{24BBDBD8-934E-4A7F-AD32-F20166BC4368}"/>
              </a:ext>
            </a:extLst>
          </p:cNvPr>
          <p:cNvSpPr txBox="1">
            <a:spLocks noChangeArrowheads="1"/>
          </p:cNvSpPr>
          <p:nvPr/>
        </p:nvSpPr>
        <p:spPr bwMode="auto">
          <a:xfrm>
            <a:off x="961465" y="188258"/>
            <a:ext cx="8017530" cy="4760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600" dirty="0">
                <a:latin typeface="Tahoma" panose="020B0604030504040204" pitchFamily="34" charset="0"/>
                <a:cs typeface="Tahoma" panose="020B0604030504040204" pitchFamily="34" charset="0"/>
              </a:rPr>
              <a:t>Worship is a time to get excited!!!</a:t>
            </a:r>
          </a:p>
        </p:txBody>
      </p:sp>
      <p:pic>
        <p:nvPicPr>
          <p:cNvPr id="7" name="Picture 6" descr="Logo, company name&#10;&#10;Description automatically generated">
            <a:extLst>
              <a:ext uri="{FF2B5EF4-FFF2-40B4-BE49-F238E27FC236}">
                <a16:creationId xmlns:a16="http://schemas.microsoft.com/office/drawing/2014/main" id="{E815595E-9E7D-45CA-9372-865394F01DF1}"/>
              </a:ext>
            </a:extLst>
          </p:cNvPr>
          <p:cNvPicPr>
            <a:picLocks noChangeAspect="1"/>
          </p:cNvPicPr>
          <p:nvPr/>
        </p:nvPicPr>
        <p:blipFill>
          <a:blip r:embed="rId4"/>
          <a:stretch>
            <a:fillRect/>
          </a:stretch>
        </p:blipFill>
        <p:spPr>
          <a:xfrm>
            <a:off x="7619102" y="4296334"/>
            <a:ext cx="1524897" cy="847165"/>
          </a:xfrm>
          <a:prstGeom prst="rect">
            <a:avLst/>
          </a:prstGeom>
        </p:spPr>
      </p:pic>
    </p:spTree>
    <p:extLst>
      <p:ext uri="{BB962C8B-B14F-4D97-AF65-F5344CB8AC3E}">
        <p14:creationId xmlns:p14="http://schemas.microsoft.com/office/powerpoint/2010/main" val="3017487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deScreen_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48563"/>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solidFill>
                  <a:srgbClr val="CC3F2F"/>
                </a:solidFill>
                <a:latin typeface="Tahoma" panose="020B0604030504040204" pitchFamily="34" charset="0"/>
                <a:cs typeface="Tahoma" panose="020B0604030504040204" pitchFamily="34" charset="0"/>
              </a:rPr>
              <a:t>Know that the LORD is God. </a:t>
            </a:r>
            <a:r>
              <a:rPr lang="en-US" altLang="en-US" sz="3200" dirty="0">
                <a:solidFill>
                  <a:srgbClr val="000000"/>
                </a:solidFill>
                <a:latin typeface="Tahoma" panose="020B0604030504040204" pitchFamily="34" charset="0"/>
                <a:cs typeface="Tahoma" panose="020B0604030504040204" pitchFamily="34" charset="0"/>
              </a:rPr>
              <a:t>It is he who made us, and </a:t>
            </a:r>
            <a:r>
              <a:rPr lang="en-US" altLang="en-US" sz="3200" dirty="0">
                <a:solidFill>
                  <a:srgbClr val="CC3F2F"/>
                </a:solidFill>
                <a:latin typeface="Tahoma" panose="020B0604030504040204" pitchFamily="34" charset="0"/>
                <a:cs typeface="Tahoma" panose="020B0604030504040204" pitchFamily="34" charset="0"/>
              </a:rPr>
              <a:t>we are his ; we are his people, </a:t>
            </a:r>
            <a:r>
              <a:rPr lang="en-US" altLang="en-US" sz="3200" dirty="0">
                <a:solidFill>
                  <a:srgbClr val="000000"/>
                </a:solidFill>
                <a:latin typeface="Tahoma" panose="020B0604030504040204" pitchFamily="34" charset="0"/>
                <a:cs typeface="Tahoma" panose="020B0604030504040204" pitchFamily="34" charset="0"/>
              </a:rPr>
              <a:t>the sheep of his pasture. </a:t>
            </a: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Psalm 100  NIV</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FD8C19E-69EE-4089-A171-E58013C02715}"/>
              </a:ext>
            </a:extLst>
          </p:cNvPr>
          <p:cNvPicPr>
            <a:picLocks noChangeAspect="1"/>
          </p:cNvPicPr>
          <p:nvPr/>
        </p:nvPicPr>
        <p:blipFill>
          <a:blip r:embed="rId4"/>
          <a:stretch>
            <a:fillRect/>
          </a:stretch>
        </p:blipFill>
        <p:spPr>
          <a:xfrm>
            <a:off x="6888691" y="4513667"/>
            <a:ext cx="924051" cy="520549"/>
          </a:xfrm>
          <a:prstGeom prst="rect">
            <a:avLst/>
          </a:prstGeom>
        </p:spPr>
      </p:pic>
    </p:spTree>
    <p:extLst>
      <p:ext uri="{BB962C8B-B14F-4D97-AF65-F5344CB8AC3E}">
        <p14:creationId xmlns:p14="http://schemas.microsoft.com/office/powerpoint/2010/main" val="3978964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deScreen_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48563"/>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Enter his gates with thanksgiving and his courts with praise; give thanks to him and praise his name. </a:t>
            </a: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Psalm 100  NIV</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FD8C19E-69EE-4089-A171-E58013C02715}"/>
              </a:ext>
            </a:extLst>
          </p:cNvPr>
          <p:cNvPicPr>
            <a:picLocks noChangeAspect="1"/>
          </p:cNvPicPr>
          <p:nvPr/>
        </p:nvPicPr>
        <p:blipFill>
          <a:blip r:embed="rId4"/>
          <a:stretch>
            <a:fillRect/>
          </a:stretch>
        </p:blipFill>
        <p:spPr>
          <a:xfrm>
            <a:off x="6888691" y="4513667"/>
            <a:ext cx="924051" cy="520549"/>
          </a:xfrm>
          <a:prstGeom prst="rect">
            <a:avLst/>
          </a:prstGeom>
        </p:spPr>
      </p:pic>
    </p:spTree>
    <p:extLst>
      <p:ext uri="{BB962C8B-B14F-4D97-AF65-F5344CB8AC3E}">
        <p14:creationId xmlns:p14="http://schemas.microsoft.com/office/powerpoint/2010/main" val="2229285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5C43C5-D97C-4E72-8E66-05BE52429547}"/>
              </a:ext>
            </a:extLst>
          </p:cNvPr>
          <p:cNvPicPr>
            <a:picLocks noChangeAspect="1"/>
          </p:cNvPicPr>
          <p:nvPr/>
        </p:nvPicPr>
        <p:blipFill>
          <a:blip r:embed="rId2"/>
          <a:stretch>
            <a:fillRect/>
          </a:stretch>
        </p:blipFill>
        <p:spPr>
          <a:xfrm>
            <a:off x="1356756" y="0"/>
            <a:ext cx="6430489" cy="5143500"/>
          </a:xfrm>
          <a:prstGeom prst="rect">
            <a:avLst/>
          </a:prstGeom>
        </p:spPr>
      </p:pic>
      <p:pic>
        <p:nvPicPr>
          <p:cNvPr id="4" name="Picture 5" descr="A picture containing drawing&#10;&#10;Description automatically generated">
            <a:extLst>
              <a:ext uri="{FF2B5EF4-FFF2-40B4-BE49-F238E27FC236}">
                <a16:creationId xmlns:a16="http://schemas.microsoft.com/office/drawing/2014/main" id="{AE197662-8689-43AF-8D2A-E21CE7115D04}"/>
              </a:ext>
            </a:extLst>
          </p:cNvPr>
          <p:cNvPicPr>
            <a:picLocks noChangeAspect="1" noChangeArrowheads="1"/>
          </p:cNvPicPr>
          <p:nvPr/>
        </p:nvPicPr>
        <p:blipFill>
          <a:blip r:embed="rId3">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6598732" y="3956120"/>
            <a:ext cx="2396729" cy="106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AAFABCF-5281-47B8-BFB1-BF8077FB9BCB}"/>
              </a:ext>
            </a:extLst>
          </p:cNvPr>
          <p:cNvSpPr/>
          <p:nvPr/>
        </p:nvSpPr>
        <p:spPr>
          <a:xfrm>
            <a:off x="558209" y="1143778"/>
            <a:ext cx="8516679" cy="2585323"/>
          </a:xfrm>
          <a:prstGeom prst="rect">
            <a:avLst/>
          </a:prstGeom>
        </p:spPr>
        <p:txBody>
          <a:bodyPr wrap="square">
            <a:spAutoFit/>
          </a:bodyPr>
          <a:lstStyle/>
          <a:p>
            <a:pPr defTabSz="685800" eaLnBrk="0" fontAlgn="base" hangingPunct="0">
              <a:spcBef>
                <a:spcPct val="0"/>
              </a:spcBef>
              <a:spcAft>
                <a:spcPct val="0"/>
              </a:spcAft>
              <a:defRPr/>
            </a:pPr>
            <a:r>
              <a:rPr lang="en-US" altLang="en-US" sz="5400" b="1" i="1" dirty="0">
                <a:solidFill>
                  <a:prstClr val="white"/>
                </a:solidFill>
                <a:latin typeface="Calibri" panose="020F0502020204030204" pitchFamily="34" charset="0"/>
              </a:rPr>
              <a:t>“To know Jesus and to make Him known while living, loving and serving like Him”</a:t>
            </a:r>
            <a:endParaRPr lang="en-US" altLang="en-US" sz="5400" b="1" dirty="0">
              <a:solidFill>
                <a:prstClr val="white"/>
              </a:solidFill>
              <a:latin typeface="Calibri" panose="020F0502020204030204" pitchFamily="34" charset="0"/>
            </a:endParaRPr>
          </a:p>
        </p:txBody>
      </p:sp>
      <p:sp>
        <p:nvSpPr>
          <p:cNvPr id="6" name="Rectangle 5">
            <a:extLst>
              <a:ext uri="{FF2B5EF4-FFF2-40B4-BE49-F238E27FC236}">
                <a16:creationId xmlns:a16="http://schemas.microsoft.com/office/drawing/2014/main" id="{09B2BE33-2CE1-4C1F-A9B3-6F85C415AD8F}"/>
              </a:ext>
            </a:extLst>
          </p:cNvPr>
          <p:cNvSpPr/>
          <p:nvPr/>
        </p:nvSpPr>
        <p:spPr>
          <a:xfrm>
            <a:off x="0" y="0"/>
            <a:ext cx="9144000" cy="5143500"/>
          </a:xfrm>
          <a:prstGeom prst="rect">
            <a:avLst/>
          </a:prstGeom>
          <a:noFill/>
          <a:ln w="184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endParaRPr lang="en-US" sz="1350">
              <a:solidFill>
                <a:prstClr val="white"/>
              </a:solidFill>
              <a:latin typeface="Rockwell" panose="02060603020205020403"/>
            </a:endParaRPr>
          </a:p>
        </p:txBody>
      </p:sp>
    </p:spTree>
    <p:extLst>
      <p:ext uri="{BB962C8B-B14F-4D97-AF65-F5344CB8AC3E}">
        <p14:creationId xmlns:p14="http://schemas.microsoft.com/office/powerpoint/2010/main" val="4056602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deScreen_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48563"/>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Always be full of joy in the Lord. I say it again—rejoice!</a:t>
            </a: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Philippians 4:4,8  NLT</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FD8C19E-69EE-4089-A171-E58013C02715}"/>
              </a:ext>
            </a:extLst>
          </p:cNvPr>
          <p:cNvPicPr>
            <a:picLocks noChangeAspect="1"/>
          </p:cNvPicPr>
          <p:nvPr/>
        </p:nvPicPr>
        <p:blipFill>
          <a:blip r:embed="rId4"/>
          <a:stretch>
            <a:fillRect/>
          </a:stretch>
        </p:blipFill>
        <p:spPr>
          <a:xfrm>
            <a:off x="6888691" y="4513667"/>
            <a:ext cx="924051" cy="520549"/>
          </a:xfrm>
          <a:prstGeom prst="rect">
            <a:avLst/>
          </a:prstGeom>
        </p:spPr>
      </p:pic>
    </p:spTree>
    <p:extLst>
      <p:ext uri="{BB962C8B-B14F-4D97-AF65-F5344CB8AC3E}">
        <p14:creationId xmlns:p14="http://schemas.microsoft.com/office/powerpoint/2010/main" val="563023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deScreen_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48563"/>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Fix your thoughts on what is true, and honorable, and right, and pure, and lovely, and admirable. Think about things that are excellent and worthy of praise. </a:t>
            </a: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Philippians 4:4,8  NLT</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FD8C19E-69EE-4089-A171-E58013C02715}"/>
              </a:ext>
            </a:extLst>
          </p:cNvPr>
          <p:cNvPicPr>
            <a:picLocks noChangeAspect="1"/>
          </p:cNvPicPr>
          <p:nvPr/>
        </p:nvPicPr>
        <p:blipFill>
          <a:blip r:embed="rId4"/>
          <a:stretch>
            <a:fillRect/>
          </a:stretch>
        </p:blipFill>
        <p:spPr>
          <a:xfrm>
            <a:off x="6888691" y="4513667"/>
            <a:ext cx="924051" cy="520549"/>
          </a:xfrm>
          <a:prstGeom prst="rect">
            <a:avLst/>
          </a:prstGeom>
        </p:spPr>
      </p:pic>
    </p:spTree>
    <p:extLst>
      <p:ext uri="{BB962C8B-B14F-4D97-AF65-F5344CB8AC3E}">
        <p14:creationId xmlns:p14="http://schemas.microsoft.com/office/powerpoint/2010/main" val="1078505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deScreen_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1">
            <a:extLst>
              <a:ext uri="{FF2B5EF4-FFF2-40B4-BE49-F238E27FC236}">
                <a16:creationId xmlns:a16="http://schemas.microsoft.com/office/drawing/2014/main" id="{24BBDBD8-934E-4A7F-AD32-F20166BC4368}"/>
              </a:ext>
            </a:extLst>
          </p:cNvPr>
          <p:cNvSpPr txBox="1">
            <a:spLocks noChangeArrowheads="1"/>
          </p:cNvSpPr>
          <p:nvPr/>
        </p:nvSpPr>
        <p:spPr bwMode="auto">
          <a:xfrm>
            <a:off x="961465" y="188258"/>
            <a:ext cx="8017530" cy="4760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600" dirty="0">
                <a:latin typeface="Tahoma" panose="020B0604030504040204" pitchFamily="34" charset="0"/>
                <a:cs typeface="Tahoma" panose="020B0604030504040204" pitchFamily="34" charset="0"/>
              </a:rPr>
              <a:t>Your circumstances don’t get to define you! </a:t>
            </a:r>
          </a:p>
        </p:txBody>
      </p:sp>
      <p:pic>
        <p:nvPicPr>
          <p:cNvPr id="7" name="Picture 6" descr="Logo, company name&#10;&#10;Description automatically generated">
            <a:extLst>
              <a:ext uri="{FF2B5EF4-FFF2-40B4-BE49-F238E27FC236}">
                <a16:creationId xmlns:a16="http://schemas.microsoft.com/office/drawing/2014/main" id="{E815595E-9E7D-45CA-9372-865394F01DF1}"/>
              </a:ext>
            </a:extLst>
          </p:cNvPr>
          <p:cNvPicPr>
            <a:picLocks noChangeAspect="1"/>
          </p:cNvPicPr>
          <p:nvPr/>
        </p:nvPicPr>
        <p:blipFill>
          <a:blip r:embed="rId4"/>
          <a:stretch>
            <a:fillRect/>
          </a:stretch>
        </p:blipFill>
        <p:spPr>
          <a:xfrm>
            <a:off x="7619102" y="4296334"/>
            <a:ext cx="1524897" cy="847165"/>
          </a:xfrm>
          <a:prstGeom prst="rect">
            <a:avLst/>
          </a:prstGeom>
        </p:spPr>
      </p:pic>
    </p:spTree>
    <p:extLst>
      <p:ext uri="{BB962C8B-B14F-4D97-AF65-F5344CB8AC3E}">
        <p14:creationId xmlns:p14="http://schemas.microsoft.com/office/powerpoint/2010/main" val="1686199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deScreen_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48563"/>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For the LORD is good and his love endures forever; his faithfulness continues through all generations.</a:t>
            </a: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Psalm 100  NIV</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FD8C19E-69EE-4089-A171-E58013C02715}"/>
              </a:ext>
            </a:extLst>
          </p:cNvPr>
          <p:cNvPicPr>
            <a:picLocks noChangeAspect="1"/>
          </p:cNvPicPr>
          <p:nvPr/>
        </p:nvPicPr>
        <p:blipFill>
          <a:blip r:embed="rId4"/>
          <a:stretch>
            <a:fillRect/>
          </a:stretch>
        </p:blipFill>
        <p:spPr>
          <a:xfrm>
            <a:off x="6888691" y="4513667"/>
            <a:ext cx="924051" cy="520549"/>
          </a:xfrm>
          <a:prstGeom prst="rect">
            <a:avLst/>
          </a:prstGeom>
        </p:spPr>
      </p:pic>
    </p:spTree>
    <p:extLst>
      <p:ext uri="{BB962C8B-B14F-4D97-AF65-F5344CB8AC3E}">
        <p14:creationId xmlns:p14="http://schemas.microsoft.com/office/powerpoint/2010/main" val="2278756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deScreen_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48563"/>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solidFill>
                  <a:srgbClr val="CC3F2F"/>
                </a:solidFill>
                <a:latin typeface="Tahoma" panose="020B0604030504040204" pitchFamily="34" charset="0"/>
                <a:cs typeface="Tahoma" panose="020B0604030504040204" pitchFamily="34" charset="0"/>
              </a:rPr>
              <a:t>Taste and see that the LORD is good; </a:t>
            </a:r>
            <a:r>
              <a:rPr lang="en-US" altLang="en-US" sz="3200" dirty="0">
                <a:latin typeface="Tahoma" panose="020B0604030504040204" pitchFamily="34" charset="0"/>
                <a:cs typeface="Tahoma" panose="020B0604030504040204" pitchFamily="34" charset="0"/>
              </a:rPr>
              <a:t>blessed is the one who takes refuge in him.</a:t>
            </a: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Psalm 34:8  NIV</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FD8C19E-69EE-4089-A171-E58013C02715}"/>
              </a:ext>
            </a:extLst>
          </p:cNvPr>
          <p:cNvPicPr>
            <a:picLocks noChangeAspect="1"/>
          </p:cNvPicPr>
          <p:nvPr/>
        </p:nvPicPr>
        <p:blipFill>
          <a:blip r:embed="rId4"/>
          <a:stretch>
            <a:fillRect/>
          </a:stretch>
        </p:blipFill>
        <p:spPr>
          <a:xfrm>
            <a:off x="6888691" y="4513667"/>
            <a:ext cx="924051" cy="520549"/>
          </a:xfrm>
          <a:prstGeom prst="rect">
            <a:avLst/>
          </a:prstGeom>
        </p:spPr>
      </p:pic>
    </p:spTree>
    <p:extLst>
      <p:ext uri="{BB962C8B-B14F-4D97-AF65-F5344CB8AC3E}">
        <p14:creationId xmlns:p14="http://schemas.microsoft.com/office/powerpoint/2010/main" val="1997571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deScreen_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48563"/>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Declare His glory among the nations, His wonders among all peoples. For the Lord is great and </a:t>
            </a:r>
            <a:r>
              <a:rPr lang="en-US" altLang="en-US" sz="3200" dirty="0">
                <a:solidFill>
                  <a:srgbClr val="CC3F2F"/>
                </a:solidFill>
                <a:latin typeface="Tahoma" panose="020B0604030504040204" pitchFamily="34" charset="0"/>
                <a:cs typeface="Tahoma" panose="020B0604030504040204" pitchFamily="34" charset="0"/>
              </a:rPr>
              <a:t>greatly to be praised… </a:t>
            </a: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1 Chronicles 16:23-31</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FD8C19E-69EE-4089-A171-E58013C02715}"/>
              </a:ext>
            </a:extLst>
          </p:cNvPr>
          <p:cNvPicPr>
            <a:picLocks noChangeAspect="1"/>
          </p:cNvPicPr>
          <p:nvPr/>
        </p:nvPicPr>
        <p:blipFill>
          <a:blip r:embed="rId4"/>
          <a:stretch>
            <a:fillRect/>
          </a:stretch>
        </p:blipFill>
        <p:spPr>
          <a:xfrm>
            <a:off x="6888691" y="4513667"/>
            <a:ext cx="924051" cy="520549"/>
          </a:xfrm>
          <a:prstGeom prst="rect">
            <a:avLst/>
          </a:prstGeom>
        </p:spPr>
      </p:pic>
    </p:spTree>
    <p:extLst>
      <p:ext uri="{BB962C8B-B14F-4D97-AF65-F5344CB8AC3E}">
        <p14:creationId xmlns:p14="http://schemas.microsoft.com/office/powerpoint/2010/main" val="2898229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deScreen_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48563"/>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For all the gods of the peoples are idols, But the Lord made the heavens. Honor and majesty are before Him; Strength and gladness are in His place. </a:t>
            </a:r>
            <a:endParaRPr lang="en-US" altLang="en-US" sz="3200" dirty="0">
              <a:solidFill>
                <a:srgbClr val="CC3F2F"/>
              </a:solidFill>
              <a:latin typeface="Tahoma" panose="020B0604030504040204" pitchFamily="34" charset="0"/>
              <a:cs typeface="Tahoma" panose="020B0604030504040204" pitchFamily="34" charset="0"/>
            </a:endParaRP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1 Chronicles 16:23-31</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FD8C19E-69EE-4089-A171-E58013C02715}"/>
              </a:ext>
            </a:extLst>
          </p:cNvPr>
          <p:cNvPicPr>
            <a:picLocks noChangeAspect="1"/>
          </p:cNvPicPr>
          <p:nvPr/>
        </p:nvPicPr>
        <p:blipFill>
          <a:blip r:embed="rId4"/>
          <a:stretch>
            <a:fillRect/>
          </a:stretch>
        </p:blipFill>
        <p:spPr>
          <a:xfrm>
            <a:off x="6888691" y="4513667"/>
            <a:ext cx="924051" cy="520549"/>
          </a:xfrm>
          <a:prstGeom prst="rect">
            <a:avLst/>
          </a:prstGeom>
        </p:spPr>
      </p:pic>
    </p:spTree>
    <p:extLst>
      <p:ext uri="{BB962C8B-B14F-4D97-AF65-F5344CB8AC3E}">
        <p14:creationId xmlns:p14="http://schemas.microsoft.com/office/powerpoint/2010/main" val="1410666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deScreen_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48563"/>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Give to the Lord, O families of the peoples, </a:t>
            </a:r>
            <a:r>
              <a:rPr lang="en-US" altLang="en-US" sz="3200" dirty="0">
                <a:solidFill>
                  <a:srgbClr val="CC3F2F"/>
                </a:solidFill>
                <a:latin typeface="Tahoma" panose="020B0604030504040204" pitchFamily="34" charset="0"/>
                <a:cs typeface="Tahoma" panose="020B0604030504040204" pitchFamily="34" charset="0"/>
              </a:rPr>
              <a:t>Give to the Lord glory and strength. Give to the Lord the glory due His name; </a:t>
            </a:r>
            <a:r>
              <a:rPr lang="en-US" altLang="en-US" sz="3200" dirty="0">
                <a:latin typeface="Tahoma" panose="020B0604030504040204" pitchFamily="34" charset="0"/>
                <a:cs typeface="Tahoma" panose="020B0604030504040204" pitchFamily="34" charset="0"/>
              </a:rPr>
              <a:t>Bring an offering, and come before Him. </a:t>
            </a:r>
            <a:endParaRPr lang="en-US" altLang="en-US" sz="3200" dirty="0">
              <a:solidFill>
                <a:srgbClr val="CC3F2F"/>
              </a:solidFill>
              <a:latin typeface="Tahoma" panose="020B0604030504040204" pitchFamily="34" charset="0"/>
              <a:cs typeface="Tahoma" panose="020B0604030504040204" pitchFamily="34" charset="0"/>
            </a:endParaRP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1 Chronicles 16:23-31</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FD8C19E-69EE-4089-A171-E58013C02715}"/>
              </a:ext>
            </a:extLst>
          </p:cNvPr>
          <p:cNvPicPr>
            <a:picLocks noChangeAspect="1"/>
          </p:cNvPicPr>
          <p:nvPr/>
        </p:nvPicPr>
        <p:blipFill>
          <a:blip r:embed="rId4"/>
          <a:stretch>
            <a:fillRect/>
          </a:stretch>
        </p:blipFill>
        <p:spPr>
          <a:xfrm>
            <a:off x="6888691" y="4513667"/>
            <a:ext cx="924051" cy="520549"/>
          </a:xfrm>
          <a:prstGeom prst="rect">
            <a:avLst/>
          </a:prstGeom>
        </p:spPr>
      </p:pic>
    </p:spTree>
    <p:extLst>
      <p:ext uri="{BB962C8B-B14F-4D97-AF65-F5344CB8AC3E}">
        <p14:creationId xmlns:p14="http://schemas.microsoft.com/office/powerpoint/2010/main" val="1946127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deScreen_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48563"/>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Oh, worship the Lord in the beauty of holiness! Tremble before Him, all the earth. The world also is firmly established, It shall not be moved. </a:t>
            </a:r>
            <a:endParaRPr lang="en-US" altLang="en-US" sz="3200" dirty="0">
              <a:solidFill>
                <a:srgbClr val="CC3F2F"/>
              </a:solidFill>
              <a:latin typeface="Tahoma" panose="020B0604030504040204" pitchFamily="34" charset="0"/>
              <a:cs typeface="Tahoma" panose="020B0604030504040204" pitchFamily="34" charset="0"/>
            </a:endParaRP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1 Chronicles 16:23-31</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FD8C19E-69EE-4089-A171-E58013C02715}"/>
              </a:ext>
            </a:extLst>
          </p:cNvPr>
          <p:cNvPicPr>
            <a:picLocks noChangeAspect="1"/>
          </p:cNvPicPr>
          <p:nvPr/>
        </p:nvPicPr>
        <p:blipFill>
          <a:blip r:embed="rId4"/>
          <a:stretch>
            <a:fillRect/>
          </a:stretch>
        </p:blipFill>
        <p:spPr>
          <a:xfrm>
            <a:off x="6888691" y="4513667"/>
            <a:ext cx="924051" cy="520549"/>
          </a:xfrm>
          <a:prstGeom prst="rect">
            <a:avLst/>
          </a:prstGeom>
        </p:spPr>
      </p:pic>
    </p:spTree>
    <p:extLst>
      <p:ext uri="{BB962C8B-B14F-4D97-AF65-F5344CB8AC3E}">
        <p14:creationId xmlns:p14="http://schemas.microsoft.com/office/powerpoint/2010/main" val="4243263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deScreen_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48563"/>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Let the heavens rejoice, and let the earth be glad; And let them say among the nations, "The Lord reigns."</a:t>
            </a:r>
            <a:endParaRPr lang="en-US" altLang="en-US" sz="3200" dirty="0">
              <a:solidFill>
                <a:srgbClr val="CC3F2F"/>
              </a:solidFill>
              <a:latin typeface="Tahoma" panose="020B0604030504040204" pitchFamily="34" charset="0"/>
              <a:cs typeface="Tahoma" panose="020B0604030504040204" pitchFamily="34" charset="0"/>
            </a:endParaRP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1 Chronicles 16:23-31</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FD8C19E-69EE-4089-A171-E58013C02715}"/>
              </a:ext>
            </a:extLst>
          </p:cNvPr>
          <p:cNvPicPr>
            <a:picLocks noChangeAspect="1"/>
          </p:cNvPicPr>
          <p:nvPr/>
        </p:nvPicPr>
        <p:blipFill>
          <a:blip r:embed="rId4"/>
          <a:stretch>
            <a:fillRect/>
          </a:stretch>
        </p:blipFill>
        <p:spPr>
          <a:xfrm>
            <a:off x="6888691" y="4513667"/>
            <a:ext cx="924051" cy="520549"/>
          </a:xfrm>
          <a:prstGeom prst="rect">
            <a:avLst/>
          </a:prstGeom>
        </p:spPr>
      </p:pic>
    </p:spTree>
    <p:extLst>
      <p:ext uri="{BB962C8B-B14F-4D97-AF65-F5344CB8AC3E}">
        <p14:creationId xmlns:p14="http://schemas.microsoft.com/office/powerpoint/2010/main" val="2519978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81" name="Rectangle 1">
            <a:extLst>
              <a:ext uri="{FF2B5EF4-FFF2-40B4-BE49-F238E27FC236}">
                <a16:creationId xmlns:a16="http://schemas.microsoft.com/office/drawing/2014/main" id="{564F5892-D41A-4986-8E71-B881BA24196E}"/>
              </a:ext>
            </a:extLst>
          </p:cNvPr>
          <p:cNvSpPr>
            <a:spLocks noChangeArrowheads="1"/>
          </p:cNvSpPr>
          <p:nvPr/>
        </p:nvSpPr>
        <p:spPr bwMode="auto">
          <a:xfrm>
            <a:off x="448866" y="871996"/>
            <a:ext cx="8246269" cy="32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defTabSz="685800" eaLnBrk="0" fontAlgn="base" hangingPunct="0">
              <a:lnSpc>
                <a:spcPct val="100000"/>
              </a:lnSpc>
              <a:spcBef>
                <a:spcPct val="0"/>
              </a:spcBef>
              <a:spcAft>
                <a:spcPct val="0"/>
              </a:spcAft>
              <a:buNone/>
              <a:defRPr/>
            </a:pPr>
            <a:r>
              <a:rPr lang="en-US" altLang="en-US" sz="10350" b="1" i="1" dirty="0">
                <a:solidFill>
                  <a:prstClr val="white"/>
                </a:solidFill>
                <a:effectLst>
                  <a:outerShdw blurRad="38100" dist="38100" dir="2700000" algn="tl">
                    <a:srgbClr val="000000">
                      <a:alpha val="43137"/>
                    </a:srgbClr>
                  </a:outerShdw>
                </a:effectLst>
                <a:latin typeface="Calibri" panose="020F0502020204030204" pitchFamily="34" charset="0"/>
              </a:rPr>
              <a:t>Love God</a:t>
            </a:r>
          </a:p>
          <a:p>
            <a:pPr algn="r" defTabSz="685800" eaLnBrk="0" fontAlgn="base" hangingPunct="0">
              <a:lnSpc>
                <a:spcPct val="100000"/>
              </a:lnSpc>
              <a:spcBef>
                <a:spcPct val="0"/>
              </a:spcBef>
              <a:spcAft>
                <a:spcPct val="0"/>
              </a:spcAft>
              <a:buNone/>
              <a:defRPr/>
            </a:pPr>
            <a:r>
              <a:rPr lang="en-US" altLang="en-US" sz="10350" b="1" i="1" dirty="0">
                <a:solidFill>
                  <a:prstClr val="white"/>
                </a:solidFill>
                <a:effectLst>
                  <a:outerShdw blurRad="38100" dist="38100" dir="2700000" algn="tl">
                    <a:srgbClr val="000000">
                      <a:alpha val="43137"/>
                    </a:srgbClr>
                  </a:outerShdw>
                </a:effectLst>
                <a:latin typeface="Calibri" panose="020F0502020204030204" pitchFamily="34" charset="0"/>
              </a:rPr>
              <a:t>Love People</a:t>
            </a:r>
            <a:endParaRPr lang="en-US" altLang="en-US" sz="10350" b="1" dirty="0">
              <a:solidFill>
                <a:prstClr val="white"/>
              </a:solidFill>
              <a:effectLst>
                <a:outerShdw blurRad="38100" dist="38100" dir="2700000" algn="tl">
                  <a:srgbClr val="000000">
                    <a:alpha val="43137"/>
                  </a:srgbClr>
                </a:outerShdw>
              </a:effectLst>
              <a:latin typeface="Calibri" panose="020F0502020204030204" pitchFamily="34" charset="0"/>
            </a:endParaRPr>
          </a:p>
        </p:txBody>
      </p:sp>
      <p:pic>
        <p:nvPicPr>
          <p:cNvPr id="75778" name="Picture 5" descr="A picture containing drawing&#10;&#10;Description automatically generated">
            <a:extLst>
              <a:ext uri="{FF2B5EF4-FFF2-40B4-BE49-F238E27FC236}">
                <a16:creationId xmlns:a16="http://schemas.microsoft.com/office/drawing/2014/main" id="{21BDE19F-1478-47CB-831C-105ECD36001F}"/>
              </a:ext>
            </a:extLst>
          </p:cNvPr>
          <p:cNvPicPr>
            <a:picLocks noChangeAspect="1" noChangeArrowheads="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6598732" y="3956120"/>
            <a:ext cx="2396729" cy="106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2696B053-E6A2-4E75-9F8B-6C6BEF458425}"/>
              </a:ext>
            </a:extLst>
          </p:cNvPr>
          <p:cNvSpPr/>
          <p:nvPr/>
        </p:nvSpPr>
        <p:spPr>
          <a:xfrm>
            <a:off x="0" y="0"/>
            <a:ext cx="9144000" cy="5143500"/>
          </a:xfrm>
          <a:prstGeom prst="rect">
            <a:avLst/>
          </a:prstGeom>
          <a:noFill/>
          <a:ln w="184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endParaRPr lang="en-US" sz="1350">
              <a:solidFill>
                <a:prstClr val="white"/>
              </a:solidFill>
              <a:latin typeface="Rockwell" panose="02060603020205020403"/>
            </a:endParaRPr>
          </a:p>
        </p:txBody>
      </p:sp>
      <p:pic>
        <p:nvPicPr>
          <p:cNvPr id="10" name="Picture 9">
            <a:extLst>
              <a:ext uri="{FF2B5EF4-FFF2-40B4-BE49-F238E27FC236}">
                <a16:creationId xmlns:a16="http://schemas.microsoft.com/office/drawing/2014/main" id="{758FEB0A-103D-44EF-A25C-612917D1D024}"/>
              </a:ext>
            </a:extLst>
          </p:cNvPr>
          <p:cNvPicPr>
            <a:picLocks noChangeAspect="1"/>
          </p:cNvPicPr>
          <p:nvPr/>
        </p:nvPicPr>
        <p:blipFill>
          <a:blip r:embed="rId3"/>
          <a:stretch>
            <a:fillRect/>
          </a:stretch>
        </p:blipFill>
        <p:spPr>
          <a:xfrm>
            <a:off x="1357884" y="0"/>
            <a:ext cx="6428233" cy="5143500"/>
          </a:xfrm>
          <a:prstGeom prst="rect">
            <a:avLst/>
          </a:prstGeom>
        </p:spPr>
      </p:pic>
    </p:spTree>
    <p:extLst>
      <p:ext uri="{BB962C8B-B14F-4D97-AF65-F5344CB8AC3E}">
        <p14:creationId xmlns:p14="http://schemas.microsoft.com/office/powerpoint/2010/main" val="1431955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deScreen_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48563"/>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But the hour is coming, and now is, when the true worshipers will worship the Father in spirit and truth; for </a:t>
            </a:r>
            <a:r>
              <a:rPr lang="en-US" altLang="en-US" sz="3200" dirty="0">
                <a:solidFill>
                  <a:srgbClr val="CC3F2F"/>
                </a:solidFill>
                <a:latin typeface="Tahoma" panose="020B0604030504040204" pitchFamily="34" charset="0"/>
                <a:cs typeface="Tahoma" panose="020B0604030504040204" pitchFamily="34" charset="0"/>
              </a:rPr>
              <a:t>the Father is seeking such to worship Him. </a:t>
            </a:r>
            <a:r>
              <a:rPr lang="en-US" altLang="en-US" sz="3200" dirty="0">
                <a:latin typeface="Tahoma" panose="020B0604030504040204" pitchFamily="34" charset="0"/>
                <a:cs typeface="Tahoma" panose="020B0604030504040204" pitchFamily="34" charset="0"/>
              </a:rPr>
              <a:t>God is Spirit, and </a:t>
            </a:r>
            <a:r>
              <a:rPr lang="en-US" altLang="en-US" sz="3200" dirty="0">
                <a:solidFill>
                  <a:srgbClr val="CC3F2F"/>
                </a:solidFill>
                <a:latin typeface="Tahoma" panose="020B0604030504040204" pitchFamily="34" charset="0"/>
                <a:cs typeface="Tahoma" panose="020B0604030504040204" pitchFamily="34" charset="0"/>
              </a:rPr>
              <a:t>those who worship Him must worship in spirit and truth."</a:t>
            </a: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1 Chronicles 16:23-31</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FD8C19E-69EE-4089-A171-E58013C02715}"/>
              </a:ext>
            </a:extLst>
          </p:cNvPr>
          <p:cNvPicPr>
            <a:picLocks noChangeAspect="1"/>
          </p:cNvPicPr>
          <p:nvPr/>
        </p:nvPicPr>
        <p:blipFill>
          <a:blip r:embed="rId4"/>
          <a:stretch>
            <a:fillRect/>
          </a:stretch>
        </p:blipFill>
        <p:spPr>
          <a:xfrm>
            <a:off x="6888691" y="4513667"/>
            <a:ext cx="924051" cy="520549"/>
          </a:xfrm>
          <a:prstGeom prst="rect">
            <a:avLst/>
          </a:prstGeom>
        </p:spPr>
      </p:pic>
    </p:spTree>
    <p:extLst>
      <p:ext uri="{BB962C8B-B14F-4D97-AF65-F5344CB8AC3E}">
        <p14:creationId xmlns:p14="http://schemas.microsoft.com/office/powerpoint/2010/main" val="1208873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ideScreen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60" y="-87086"/>
            <a:ext cx="3682826" cy="2071590"/>
          </a:xfrm>
          <a:prstGeom prst="rect">
            <a:avLst/>
          </a:prstGeom>
          <a:effectLst>
            <a:softEdge rad="38100"/>
          </a:effectLst>
        </p:spPr>
      </p:pic>
      <p:sp>
        <p:nvSpPr>
          <p:cNvPr id="4" name="TextBox 3">
            <a:extLst>
              <a:ext uri="{FF2B5EF4-FFF2-40B4-BE49-F238E27FC236}">
                <a16:creationId xmlns:a16="http://schemas.microsoft.com/office/drawing/2014/main" id="{D823E6F3-3210-4BF1-A0F1-EE9F8DD04436}"/>
              </a:ext>
            </a:extLst>
          </p:cNvPr>
          <p:cNvSpPr txBox="1">
            <a:spLocks noChangeArrowheads="1"/>
          </p:cNvSpPr>
          <p:nvPr/>
        </p:nvSpPr>
        <p:spPr bwMode="auto">
          <a:xfrm>
            <a:off x="3622766" y="30389"/>
            <a:ext cx="5460274" cy="523220"/>
          </a:xfrm>
          <a:prstGeom prst="rect">
            <a:avLst/>
          </a:prstGeom>
          <a:noFill/>
          <a:ln>
            <a:noFill/>
          </a:ln>
        </p:spPr>
        <p:txBody>
          <a:bodyPr wrap="square">
            <a:spAutoFit/>
          </a:bodyPr>
          <a:lstStyle>
            <a:lvl1pPr marL="457200" indent="-457200">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nSpc>
                <a:spcPct val="100000"/>
              </a:lnSpc>
              <a:spcBef>
                <a:spcPct val="0"/>
              </a:spcBef>
              <a:defRPr/>
            </a:pPr>
            <a:r>
              <a:rPr lang="en-US" altLang="en-US" sz="2800" dirty="0"/>
              <a:t>Exalt (Worship)</a:t>
            </a:r>
          </a:p>
        </p:txBody>
      </p:sp>
      <p:sp>
        <p:nvSpPr>
          <p:cNvPr id="5" name="TextBox 1">
            <a:extLst>
              <a:ext uri="{FF2B5EF4-FFF2-40B4-BE49-F238E27FC236}">
                <a16:creationId xmlns:a16="http://schemas.microsoft.com/office/drawing/2014/main" id="{526C2790-FED7-4B1B-A1A0-6FDB1D12986D}"/>
              </a:ext>
            </a:extLst>
          </p:cNvPr>
          <p:cNvSpPr txBox="1">
            <a:spLocks noChangeArrowheads="1"/>
          </p:cNvSpPr>
          <p:nvPr/>
        </p:nvSpPr>
        <p:spPr bwMode="auto">
          <a:xfrm>
            <a:off x="1" y="3423872"/>
            <a:ext cx="9144000" cy="646331"/>
          </a:xfrm>
          <a:prstGeom prst="rect">
            <a:avLst/>
          </a:prstGeom>
          <a:gradFill rotWithShape="0">
            <a:gsLst>
              <a:gs pos="45000">
                <a:srgbClr val="2B2D2D"/>
              </a:gs>
              <a:gs pos="0">
                <a:srgbClr val="696C79"/>
              </a:gs>
            </a:gsLst>
            <a:lin ang="5400000" scaled="1"/>
          </a:gradFill>
          <a:ln>
            <a:noFill/>
          </a:ln>
        </p:spPr>
        <p:txBody>
          <a:bodyPr wrap="square">
            <a:spAutoFit/>
          </a:bodyPr>
          <a:lstStyle>
            <a:lvl1pPr marL="685800" indent="-685800">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nSpc>
                <a:spcPct val="100000"/>
              </a:lnSpc>
              <a:spcBef>
                <a:spcPct val="0"/>
              </a:spcBef>
              <a:buFont typeface="Wingdings" panose="05000000000000000000" pitchFamily="2" charset="2"/>
              <a:buChar char="v"/>
              <a:defRPr/>
            </a:pPr>
            <a:r>
              <a:rPr lang="en-US" altLang="en-US" sz="3600" dirty="0">
                <a:solidFill>
                  <a:srgbClr val="FFFFFF"/>
                </a:solidFill>
                <a:effectLst>
                  <a:outerShdw blurRad="38100" dist="38100" dir="2700000" algn="tl">
                    <a:srgbClr val="000000">
                      <a:alpha val="43137"/>
                    </a:srgbClr>
                  </a:outerShdw>
                </a:effectLst>
              </a:rPr>
              <a:t>Evangelize (Tell people about Jesus)</a:t>
            </a:r>
          </a:p>
        </p:txBody>
      </p:sp>
      <p:pic>
        <p:nvPicPr>
          <p:cNvPr id="6" name="Picture 5" descr="Logo, company name&#10;&#10;Description automatically generated">
            <a:extLst>
              <a:ext uri="{FF2B5EF4-FFF2-40B4-BE49-F238E27FC236}">
                <a16:creationId xmlns:a16="http://schemas.microsoft.com/office/drawing/2014/main" id="{AE59AE18-C531-46DF-A151-1059F028065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80171" y="4550229"/>
            <a:ext cx="1263830" cy="702128"/>
          </a:xfrm>
          <a:prstGeom prst="rect">
            <a:avLst/>
          </a:prstGeom>
        </p:spPr>
      </p:pic>
    </p:spTree>
    <p:extLst>
      <p:ext uri="{BB962C8B-B14F-4D97-AF65-F5344CB8AC3E}">
        <p14:creationId xmlns:p14="http://schemas.microsoft.com/office/powerpoint/2010/main" val="430506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deScreen_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48563"/>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solidFill>
                  <a:srgbClr val="CC3F2F"/>
                </a:solidFill>
                <a:latin typeface="Tahoma" panose="020B0604030504040204" pitchFamily="34" charset="0"/>
                <a:cs typeface="Tahoma" panose="020B0604030504040204" pitchFamily="34" charset="0"/>
              </a:rPr>
              <a:t>Go</a:t>
            </a:r>
            <a:r>
              <a:rPr lang="en-US" altLang="en-US" sz="3200" dirty="0">
                <a:latin typeface="Tahoma" panose="020B0604030504040204" pitchFamily="34" charset="0"/>
                <a:cs typeface="Tahoma" panose="020B0604030504040204" pitchFamily="34" charset="0"/>
              </a:rPr>
              <a:t> therefore and make disciples of all the nations, baptizing them in the name of the Father and of the Son and of the Holy Spirit, teaching them to observe all things that I have commanded you; and lo, I am with you always, even to the end of the age." Amen.</a:t>
            </a:r>
            <a:endParaRPr lang="en-US" altLang="en-US" sz="3200" dirty="0">
              <a:solidFill>
                <a:srgbClr val="CC3F2F"/>
              </a:solidFill>
              <a:latin typeface="Tahoma" panose="020B0604030504040204" pitchFamily="34" charset="0"/>
              <a:cs typeface="Tahoma" panose="020B0604030504040204" pitchFamily="34" charset="0"/>
            </a:endParaRP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Matthew 28:19-20</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FD8C19E-69EE-4089-A171-E58013C02715}"/>
              </a:ext>
            </a:extLst>
          </p:cNvPr>
          <p:cNvPicPr>
            <a:picLocks noChangeAspect="1"/>
          </p:cNvPicPr>
          <p:nvPr/>
        </p:nvPicPr>
        <p:blipFill>
          <a:blip r:embed="rId4"/>
          <a:stretch>
            <a:fillRect/>
          </a:stretch>
        </p:blipFill>
        <p:spPr>
          <a:xfrm>
            <a:off x="6888691" y="4513667"/>
            <a:ext cx="924051" cy="520549"/>
          </a:xfrm>
          <a:prstGeom prst="rect">
            <a:avLst/>
          </a:prstGeom>
        </p:spPr>
      </p:pic>
    </p:spTree>
    <p:extLst>
      <p:ext uri="{BB962C8B-B14F-4D97-AF65-F5344CB8AC3E}">
        <p14:creationId xmlns:p14="http://schemas.microsoft.com/office/powerpoint/2010/main" val="2128153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deScreen_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48563"/>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And He said to them, "</a:t>
            </a:r>
            <a:r>
              <a:rPr lang="en-US" altLang="en-US" sz="3200" dirty="0">
                <a:solidFill>
                  <a:srgbClr val="CC3F2F"/>
                </a:solidFill>
                <a:latin typeface="Tahoma" panose="020B0604030504040204" pitchFamily="34" charset="0"/>
                <a:cs typeface="Tahoma" panose="020B0604030504040204" pitchFamily="34" charset="0"/>
              </a:rPr>
              <a:t>Go </a:t>
            </a:r>
            <a:r>
              <a:rPr lang="en-US" altLang="en-US" sz="3200" dirty="0">
                <a:latin typeface="Tahoma" panose="020B0604030504040204" pitchFamily="34" charset="0"/>
                <a:cs typeface="Tahoma" panose="020B0604030504040204" pitchFamily="34" charset="0"/>
              </a:rPr>
              <a:t>into all the world and preach the gospel to every creature.</a:t>
            </a: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Mark 16:15</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FD8C19E-69EE-4089-A171-E58013C02715}"/>
              </a:ext>
            </a:extLst>
          </p:cNvPr>
          <p:cNvPicPr>
            <a:picLocks noChangeAspect="1"/>
          </p:cNvPicPr>
          <p:nvPr/>
        </p:nvPicPr>
        <p:blipFill>
          <a:blip r:embed="rId4"/>
          <a:stretch>
            <a:fillRect/>
          </a:stretch>
        </p:blipFill>
        <p:spPr>
          <a:xfrm>
            <a:off x="6888691" y="4513667"/>
            <a:ext cx="924051" cy="520549"/>
          </a:xfrm>
          <a:prstGeom prst="rect">
            <a:avLst/>
          </a:prstGeom>
        </p:spPr>
      </p:pic>
    </p:spTree>
    <p:extLst>
      <p:ext uri="{BB962C8B-B14F-4D97-AF65-F5344CB8AC3E}">
        <p14:creationId xmlns:p14="http://schemas.microsoft.com/office/powerpoint/2010/main" val="26711351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deScreen_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48563"/>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But you shall receive power when the Holy Spirit has come upon you; and </a:t>
            </a:r>
            <a:r>
              <a:rPr lang="en-US" altLang="en-US" sz="3200" dirty="0">
                <a:solidFill>
                  <a:srgbClr val="CC3F2F"/>
                </a:solidFill>
                <a:latin typeface="Tahoma" panose="020B0604030504040204" pitchFamily="34" charset="0"/>
                <a:cs typeface="Tahoma" panose="020B0604030504040204" pitchFamily="34" charset="0"/>
              </a:rPr>
              <a:t>you shall be witnesses to Me</a:t>
            </a:r>
            <a:r>
              <a:rPr lang="en-US" altLang="en-US" sz="3200" dirty="0">
                <a:latin typeface="Tahoma" panose="020B0604030504040204" pitchFamily="34" charset="0"/>
                <a:cs typeface="Tahoma" panose="020B0604030504040204" pitchFamily="34" charset="0"/>
              </a:rPr>
              <a:t> in Jerusalem, and in all Judea and Samaria, and to the end of the earth." </a:t>
            </a: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Acts 1:8</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FD8C19E-69EE-4089-A171-E58013C02715}"/>
              </a:ext>
            </a:extLst>
          </p:cNvPr>
          <p:cNvPicPr>
            <a:picLocks noChangeAspect="1"/>
          </p:cNvPicPr>
          <p:nvPr/>
        </p:nvPicPr>
        <p:blipFill>
          <a:blip r:embed="rId4"/>
          <a:stretch>
            <a:fillRect/>
          </a:stretch>
        </p:blipFill>
        <p:spPr>
          <a:xfrm>
            <a:off x="6888691" y="4513667"/>
            <a:ext cx="924051" cy="520549"/>
          </a:xfrm>
          <a:prstGeom prst="rect">
            <a:avLst/>
          </a:prstGeom>
        </p:spPr>
      </p:pic>
    </p:spTree>
    <p:extLst>
      <p:ext uri="{BB962C8B-B14F-4D97-AF65-F5344CB8AC3E}">
        <p14:creationId xmlns:p14="http://schemas.microsoft.com/office/powerpoint/2010/main" val="4045643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deScreen_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48563"/>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…And </a:t>
            </a:r>
            <a:r>
              <a:rPr lang="en-US" altLang="en-US" sz="3200" dirty="0">
                <a:solidFill>
                  <a:srgbClr val="CC3F2F"/>
                </a:solidFill>
                <a:latin typeface="Tahoma" panose="020B0604030504040204" pitchFamily="34" charset="0"/>
                <a:cs typeface="Tahoma" panose="020B0604030504040204" pitchFamily="34" charset="0"/>
              </a:rPr>
              <a:t>God has given us this task of reconciling people to him. </a:t>
            </a:r>
            <a:r>
              <a:rPr lang="en-US" altLang="en-US" sz="3200" dirty="0">
                <a:latin typeface="Tahoma" panose="020B0604030504040204" pitchFamily="34" charset="0"/>
                <a:cs typeface="Tahoma" panose="020B0604030504040204" pitchFamily="34" charset="0"/>
              </a:rPr>
              <a:t>For God was in Christ, reconciling the world to himself, no longer counting people’s sins against them. And he gave us this wonderful message of reconciliation. </a:t>
            </a: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2 Corinthians 5:18-21  NIV</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FD8C19E-69EE-4089-A171-E58013C02715}"/>
              </a:ext>
            </a:extLst>
          </p:cNvPr>
          <p:cNvPicPr>
            <a:picLocks noChangeAspect="1"/>
          </p:cNvPicPr>
          <p:nvPr/>
        </p:nvPicPr>
        <p:blipFill>
          <a:blip r:embed="rId4"/>
          <a:stretch>
            <a:fillRect/>
          </a:stretch>
        </p:blipFill>
        <p:spPr>
          <a:xfrm>
            <a:off x="6888691" y="4513667"/>
            <a:ext cx="924051" cy="520549"/>
          </a:xfrm>
          <a:prstGeom prst="rect">
            <a:avLst/>
          </a:prstGeom>
        </p:spPr>
      </p:pic>
    </p:spTree>
    <p:extLst>
      <p:ext uri="{BB962C8B-B14F-4D97-AF65-F5344CB8AC3E}">
        <p14:creationId xmlns:p14="http://schemas.microsoft.com/office/powerpoint/2010/main" val="3965604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deScreen_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48563"/>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So we are Christ’s ambassadors; God is making his appeal through us. We speak for Christ when we plead, “Come back to God!” </a:t>
            </a: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2 Corinthians 5:18-21  NIV</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FD8C19E-69EE-4089-A171-E58013C02715}"/>
              </a:ext>
            </a:extLst>
          </p:cNvPr>
          <p:cNvPicPr>
            <a:picLocks noChangeAspect="1"/>
          </p:cNvPicPr>
          <p:nvPr/>
        </p:nvPicPr>
        <p:blipFill>
          <a:blip r:embed="rId4"/>
          <a:stretch>
            <a:fillRect/>
          </a:stretch>
        </p:blipFill>
        <p:spPr>
          <a:xfrm>
            <a:off x="6888691" y="4513667"/>
            <a:ext cx="924051" cy="520549"/>
          </a:xfrm>
          <a:prstGeom prst="rect">
            <a:avLst/>
          </a:prstGeom>
        </p:spPr>
      </p:pic>
    </p:spTree>
    <p:extLst>
      <p:ext uri="{BB962C8B-B14F-4D97-AF65-F5344CB8AC3E}">
        <p14:creationId xmlns:p14="http://schemas.microsoft.com/office/powerpoint/2010/main" val="16141281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deScreen_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48563"/>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For God made Christ, who never sinned, to be the offering for our sin, so that we could be made right with God through Christ.</a:t>
            </a: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2 Corinthians 5:18-21  NIV</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FD8C19E-69EE-4089-A171-E58013C02715}"/>
              </a:ext>
            </a:extLst>
          </p:cNvPr>
          <p:cNvPicPr>
            <a:picLocks noChangeAspect="1"/>
          </p:cNvPicPr>
          <p:nvPr/>
        </p:nvPicPr>
        <p:blipFill>
          <a:blip r:embed="rId4"/>
          <a:stretch>
            <a:fillRect/>
          </a:stretch>
        </p:blipFill>
        <p:spPr>
          <a:xfrm>
            <a:off x="6888691" y="4513667"/>
            <a:ext cx="924051" cy="520549"/>
          </a:xfrm>
          <a:prstGeom prst="rect">
            <a:avLst/>
          </a:prstGeom>
        </p:spPr>
      </p:pic>
    </p:spTree>
    <p:extLst>
      <p:ext uri="{BB962C8B-B14F-4D97-AF65-F5344CB8AC3E}">
        <p14:creationId xmlns:p14="http://schemas.microsoft.com/office/powerpoint/2010/main" val="16939048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deScreen_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1">
            <a:extLst>
              <a:ext uri="{FF2B5EF4-FFF2-40B4-BE49-F238E27FC236}">
                <a16:creationId xmlns:a16="http://schemas.microsoft.com/office/drawing/2014/main" id="{24BBDBD8-934E-4A7F-AD32-F20166BC4368}"/>
              </a:ext>
            </a:extLst>
          </p:cNvPr>
          <p:cNvSpPr txBox="1">
            <a:spLocks noChangeArrowheads="1"/>
          </p:cNvSpPr>
          <p:nvPr/>
        </p:nvSpPr>
        <p:spPr bwMode="auto">
          <a:xfrm>
            <a:off x="961465" y="188258"/>
            <a:ext cx="8017530" cy="4760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600" dirty="0">
                <a:latin typeface="Tahoma" panose="020B0604030504040204" pitchFamily="34" charset="0"/>
                <a:cs typeface="Tahoma" panose="020B0604030504040204" pitchFamily="34" charset="0"/>
              </a:rPr>
              <a:t>The church has left the building!</a:t>
            </a:r>
          </a:p>
        </p:txBody>
      </p:sp>
      <p:pic>
        <p:nvPicPr>
          <p:cNvPr id="7" name="Picture 6" descr="Logo, company name&#10;&#10;Description automatically generated">
            <a:extLst>
              <a:ext uri="{FF2B5EF4-FFF2-40B4-BE49-F238E27FC236}">
                <a16:creationId xmlns:a16="http://schemas.microsoft.com/office/drawing/2014/main" id="{E815595E-9E7D-45CA-9372-865394F01DF1}"/>
              </a:ext>
            </a:extLst>
          </p:cNvPr>
          <p:cNvPicPr>
            <a:picLocks noChangeAspect="1"/>
          </p:cNvPicPr>
          <p:nvPr/>
        </p:nvPicPr>
        <p:blipFill>
          <a:blip r:embed="rId4"/>
          <a:stretch>
            <a:fillRect/>
          </a:stretch>
        </p:blipFill>
        <p:spPr>
          <a:xfrm>
            <a:off x="7619102" y="4296334"/>
            <a:ext cx="1524897" cy="847165"/>
          </a:xfrm>
          <a:prstGeom prst="rect">
            <a:avLst/>
          </a:prstGeom>
        </p:spPr>
      </p:pic>
    </p:spTree>
    <p:extLst>
      <p:ext uri="{BB962C8B-B14F-4D97-AF65-F5344CB8AC3E}">
        <p14:creationId xmlns:p14="http://schemas.microsoft.com/office/powerpoint/2010/main" val="2607749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ideScreen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60" y="-87086"/>
            <a:ext cx="3682826" cy="2071590"/>
          </a:xfrm>
          <a:prstGeom prst="rect">
            <a:avLst/>
          </a:prstGeom>
          <a:effectLst>
            <a:softEdge rad="38100"/>
          </a:effectLst>
        </p:spPr>
      </p:pic>
      <p:sp>
        <p:nvSpPr>
          <p:cNvPr id="4" name="TextBox 3">
            <a:extLst>
              <a:ext uri="{FF2B5EF4-FFF2-40B4-BE49-F238E27FC236}">
                <a16:creationId xmlns:a16="http://schemas.microsoft.com/office/drawing/2014/main" id="{D823E6F3-3210-4BF1-A0F1-EE9F8DD04436}"/>
              </a:ext>
            </a:extLst>
          </p:cNvPr>
          <p:cNvSpPr txBox="1">
            <a:spLocks noChangeArrowheads="1"/>
          </p:cNvSpPr>
          <p:nvPr/>
        </p:nvSpPr>
        <p:spPr bwMode="auto">
          <a:xfrm>
            <a:off x="3622766" y="30389"/>
            <a:ext cx="5460274" cy="2246769"/>
          </a:xfrm>
          <a:prstGeom prst="rect">
            <a:avLst/>
          </a:prstGeom>
          <a:noFill/>
          <a:ln>
            <a:noFill/>
          </a:ln>
        </p:spPr>
        <p:txBody>
          <a:bodyPr wrap="square">
            <a:spAutoFit/>
          </a:bodyPr>
          <a:lstStyle>
            <a:lvl1pPr marL="457200" indent="-457200">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457200" marR="0" lvl="0" indent="-45720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Exalt (Worship)</a:t>
            </a:r>
          </a:p>
          <a:p>
            <a:pPr marL="457200" marR="0" lvl="0" indent="-45720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a:p>
            <a:pPr marL="457200" marR="0" lvl="0" indent="-45720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Evangelize (Tell people about Jesus)</a:t>
            </a:r>
          </a:p>
          <a:p>
            <a:pPr marL="457200" marR="0" lvl="0" indent="-45720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p:txBody>
      </p:sp>
      <p:sp>
        <p:nvSpPr>
          <p:cNvPr id="5" name="TextBox 1">
            <a:extLst>
              <a:ext uri="{FF2B5EF4-FFF2-40B4-BE49-F238E27FC236}">
                <a16:creationId xmlns:a16="http://schemas.microsoft.com/office/drawing/2014/main" id="{526C2790-FED7-4B1B-A1A0-6FDB1D12986D}"/>
              </a:ext>
            </a:extLst>
          </p:cNvPr>
          <p:cNvSpPr txBox="1">
            <a:spLocks noChangeArrowheads="1"/>
          </p:cNvSpPr>
          <p:nvPr/>
        </p:nvSpPr>
        <p:spPr bwMode="auto">
          <a:xfrm>
            <a:off x="1" y="3423872"/>
            <a:ext cx="9144000" cy="646331"/>
          </a:xfrm>
          <a:prstGeom prst="rect">
            <a:avLst/>
          </a:prstGeom>
          <a:gradFill rotWithShape="0">
            <a:gsLst>
              <a:gs pos="45000">
                <a:srgbClr val="2B2D2D"/>
              </a:gs>
              <a:gs pos="0">
                <a:srgbClr val="696C79"/>
              </a:gs>
            </a:gsLst>
            <a:lin ang="5400000" scaled="1"/>
          </a:gradFill>
          <a:ln>
            <a:noFill/>
          </a:ln>
        </p:spPr>
        <p:txBody>
          <a:bodyPr wrap="square">
            <a:spAutoFit/>
          </a:bodyPr>
          <a:lstStyle>
            <a:lvl1pPr marL="685800" indent="-685800">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685800" marR="0" lvl="0" indent="-6858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Rockwell" panose="02060603020205020403" pitchFamily="18" charset="0"/>
                <a:ea typeface="+mn-ea"/>
                <a:cs typeface="+mn-cs"/>
              </a:rPr>
              <a:t>Equip Believers to serve God</a:t>
            </a:r>
          </a:p>
        </p:txBody>
      </p:sp>
      <p:pic>
        <p:nvPicPr>
          <p:cNvPr id="6" name="Picture 5" descr="Logo, company name&#10;&#10;Description automatically generated">
            <a:extLst>
              <a:ext uri="{FF2B5EF4-FFF2-40B4-BE49-F238E27FC236}">
                <a16:creationId xmlns:a16="http://schemas.microsoft.com/office/drawing/2014/main" id="{AE59AE18-C531-46DF-A151-1059F028065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80171" y="4550229"/>
            <a:ext cx="1263830" cy="702128"/>
          </a:xfrm>
          <a:prstGeom prst="rect">
            <a:avLst/>
          </a:prstGeom>
        </p:spPr>
      </p:pic>
    </p:spTree>
    <p:extLst>
      <p:ext uri="{BB962C8B-B14F-4D97-AF65-F5344CB8AC3E}">
        <p14:creationId xmlns:p14="http://schemas.microsoft.com/office/powerpoint/2010/main" val="240320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6">
            <a:extLst>
              <a:ext uri="{FF2B5EF4-FFF2-40B4-BE49-F238E27FC236}">
                <a16:creationId xmlns:a16="http://schemas.microsoft.com/office/drawing/2014/main" id="{C89E5876-1BB4-4DCD-BDCF-8D419B28DB9F}"/>
              </a:ext>
            </a:extLst>
          </p:cNvPr>
          <p:cNvSpPr txBox="1">
            <a:spLocks noChangeArrowheads="1"/>
          </p:cNvSpPr>
          <p:nvPr/>
        </p:nvSpPr>
        <p:spPr bwMode="auto">
          <a:xfrm>
            <a:off x="441722" y="195263"/>
            <a:ext cx="589954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defTabSz="685800" eaLnBrk="0" fontAlgn="base" hangingPunct="0">
              <a:lnSpc>
                <a:spcPct val="100000"/>
              </a:lnSpc>
              <a:spcBef>
                <a:spcPct val="0"/>
              </a:spcBef>
              <a:spcAft>
                <a:spcPct val="0"/>
              </a:spcAft>
              <a:buNone/>
              <a:defRPr/>
            </a:pPr>
            <a:r>
              <a:rPr lang="en-US" altLang="en-US" sz="3300" u="sng">
                <a:solidFill>
                  <a:srgbClr val="000000"/>
                </a:solidFill>
                <a:latin typeface="Calibri" panose="020F0502020204030204" pitchFamily="34" charset="0"/>
              </a:rPr>
              <a:t>Mission Statement</a:t>
            </a:r>
          </a:p>
        </p:txBody>
      </p:sp>
      <p:pic>
        <p:nvPicPr>
          <p:cNvPr id="18435" name="Picture 6">
            <a:extLst>
              <a:ext uri="{FF2B5EF4-FFF2-40B4-BE49-F238E27FC236}">
                <a16:creationId xmlns:a16="http://schemas.microsoft.com/office/drawing/2014/main" id="{7CAD0025-8780-4E38-A09D-5C5ABFBA5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5575" y="3588544"/>
            <a:ext cx="2934891" cy="226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1">
            <a:extLst>
              <a:ext uri="{FF2B5EF4-FFF2-40B4-BE49-F238E27FC236}">
                <a16:creationId xmlns:a16="http://schemas.microsoft.com/office/drawing/2014/main" id="{8E2B4CA5-9C3A-4442-9333-00716A98FB2F}"/>
              </a:ext>
            </a:extLst>
          </p:cNvPr>
          <p:cNvSpPr>
            <a:spLocks noChangeArrowheads="1"/>
          </p:cNvSpPr>
          <p:nvPr/>
        </p:nvSpPr>
        <p:spPr bwMode="auto">
          <a:xfrm>
            <a:off x="200026" y="286941"/>
            <a:ext cx="8623697" cy="3901068"/>
          </a:xfrm>
          <a:prstGeom prst="rect">
            <a:avLst/>
          </a:prstGeom>
          <a:noFill/>
          <a:ln>
            <a:noFill/>
          </a:ln>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642938" indent="-642938" defTabSz="685800" eaLnBrk="0" fontAlgn="base" hangingPunct="0">
              <a:lnSpc>
                <a:spcPct val="100000"/>
              </a:lnSpc>
              <a:spcBef>
                <a:spcPct val="0"/>
              </a:spcBef>
              <a:spcAft>
                <a:spcPct val="0"/>
              </a:spcAft>
              <a:defRPr/>
            </a:pPr>
            <a:r>
              <a:rPr lang="en-US" altLang="en-US" sz="4950" dirty="0">
                <a:solidFill>
                  <a:srgbClr val="FFFFFF"/>
                </a:solidFill>
                <a:latin typeface="Calibri" panose="020F0502020204030204" pitchFamily="34" charset="0"/>
              </a:rPr>
              <a:t>Exalt</a:t>
            </a:r>
            <a:r>
              <a:rPr lang="en-US" altLang="en-US" sz="3600" dirty="0">
                <a:solidFill>
                  <a:srgbClr val="FFFFFF"/>
                </a:solidFill>
                <a:latin typeface="Calibri" panose="020F0502020204030204" pitchFamily="34" charset="0"/>
              </a:rPr>
              <a:t> </a:t>
            </a:r>
            <a:r>
              <a:rPr lang="en-US" altLang="en-US" sz="3600" dirty="0">
                <a:solidFill>
                  <a:prstClr val="white">
                    <a:lumMod val="75000"/>
                  </a:prstClr>
                </a:solidFill>
                <a:latin typeface="Calibri" panose="020F0502020204030204" pitchFamily="34" charset="0"/>
              </a:rPr>
              <a:t>- </a:t>
            </a:r>
            <a:r>
              <a:rPr lang="en-US" altLang="en-US" sz="3300" i="1" dirty="0">
                <a:solidFill>
                  <a:prstClr val="white">
                    <a:lumMod val="75000"/>
                  </a:prstClr>
                </a:solidFill>
                <a:latin typeface="Calibri" panose="020F0502020204030204" pitchFamily="34" charset="0"/>
              </a:rPr>
              <a:t>Bring glory to God in all we do</a:t>
            </a:r>
            <a:endParaRPr lang="en-US" altLang="en-US" sz="4950" i="1" dirty="0">
              <a:solidFill>
                <a:prstClr val="white">
                  <a:lumMod val="75000"/>
                </a:prstClr>
              </a:solidFill>
              <a:latin typeface="Calibri" panose="020F0502020204030204" pitchFamily="34" charset="0"/>
            </a:endParaRPr>
          </a:p>
          <a:p>
            <a:pPr marL="642938" indent="-642938" defTabSz="685800" eaLnBrk="0" fontAlgn="base" hangingPunct="0">
              <a:lnSpc>
                <a:spcPct val="100000"/>
              </a:lnSpc>
              <a:spcBef>
                <a:spcPct val="0"/>
              </a:spcBef>
              <a:spcAft>
                <a:spcPct val="0"/>
              </a:spcAft>
              <a:defRPr/>
            </a:pPr>
            <a:r>
              <a:rPr lang="en-US" altLang="en-US" sz="4950" dirty="0">
                <a:solidFill>
                  <a:srgbClr val="FFFFFF"/>
                </a:solidFill>
                <a:latin typeface="Calibri" panose="020F0502020204030204" pitchFamily="34" charset="0"/>
              </a:rPr>
              <a:t>Evangelize</a:t>
            </a:r>
            <a:r>
              <a:rPr lang="en-US" altLang="en-US" sz="3600" i="1" dirty="0">
                <a:solidFill>
                  <a:srgbClr val="FFFFFF"/>
                </a:solidFill>
                <a:latin typeface="Calibri" panose="020F0502020204030204" pitchFamily="34" charset="0"/>
              </a:rPr>
              <a:t> </a:t>
            </a:r>
            <a:r>
              <a:rPr lang="en-US" altLang="en-US" sz="3600" i="1" dirty="0">
                <a:solidFill>
                  <a:prstClr val="white">
                    <a:lumMod val="75000"/>
                  </a:prstClr>
                </a:solidFill>
                <a:latin typeface="Calibri" panose="020F0502020204030204" pitchFamily="34" charset="0"/>
              </a:rPr>
              <a:t>- </a:t>
            </a:r>
            <a:r>
              <a:rPr lang="en-US" altLang="en-US" sz="3300" i="1" dirty="0">
                <a:solidFill>
                  <a:prstClr val="white">
                    <a:lumMod val="75000"/>
                  </a:prstClr>
                </a:solidFill>
                <a:latin typeface="Calibri" panose="020F0502020204030204" pitchFamily="34" charset="0"/>
              </a:rPr>
              <a:t>Tell people about Jesus</a:t>
            </a:r>
            <a:endParaRPr lang="en-US" altLang="en-US" sz="4950" i="1" dirty="0">
              <a:solidFill>
                <a:prstClr val="white">
                  <a:lumMod val="75000"/>
                </a:prstClr>
              </a:solidFill>
              <a:latin typeface="Calibri" panose="020F0502020204030204" pitchFamily="34" charset="0"/>
            </a:endParaRPr>
          </a:p>
          <a:p>
            <a:pPr marL="642938" indent="-642938" defTabSz="685800" eaLnBrk="0" fontAlgn="base" hangingPunct="0">
              <a:lnSpc>
                <a:spcPct val="100000"/>
              </a:lnSpc>
              <a:spcBef>
                <a:spcPct val="0"/>
              </a:spcBef>
              <a:spcAft>
                <a:spcPct val="0"/>
              </a:spcAft>
              <a:defRPr/>
            </a:pPr>
            <a:r>
              <a:rPr lang="en-US" altLang="en-US" sz="4950" dirty="0">
                <a:solidFill>
                  <a:srgbClr val="FFFFFF"/>
                </a:solidFill>
                <a:latin typeface="Calibri" panose="020F0502020204030204" pitchFamily="34" charset="0"/>
              </a:rPr>
              <a:t>Equip</a:t>
            </a:r>
            <a:r>
              <a:rPr lang="en-US" altLang="en-US" sz="3600" dirty="0">
                <a:solidFill>
                  <a:srgbClr val="FFFFFF"/>
                </a:solidFill>
                <a:latin typeface="Calibri" panose="020F0502020204030204" pitchFamily="34" charset="0"/>
              </a:rPr>
              <a:t> </a:t>
            </a:r>
            <a:r>
              <a:rPr lang="en-US" altLang="en-US" sz="3600" dirty="0">
                <a:solidFill>
                  <a:prstClr val="white">
                    <a:lumMod val="75000"/>
                  </a:prstClr>
                </a:solidFill>
                <a:latin typeface="Calibri" panose="020F0502020204030204" pitchFamily="34" charset="0"/>
              </a:rPr>
              <a:t>- </a:t>
            </a:r>
            <a:r>
              <a:rPr lang="en-US" altLang="en-US" sz="3300" i="1" dirty="0">
                <a:solidFill>
                  <a:prstClr val="white">
                    <a:lumMod val="75000"/>
                  </a:prstClr>
                </a:solidFill>
                <a:latin typeface="Calibri" panose="020F0502020204030204" pitchFamily="34" charset="0"/>
              </a:rPr>
              <a:t>Train believers to serve</a:t>
            </a:r>
            <a:endParaRPr lang="en-US" altLang="en-US" sz="4950" i="1" dirty="0">
              <a:solidFill>
                <a:prstClr val="white">
                  <a:lumMod val="75000"/>
                </a:prstClr>
              </a:solidFill>
              <a:latin typeface="Calibri" panose="020F0502020204030204" pitchFamily="34" charset="0"/>
            </a:endParaRPr>
          </a:p>
          <a:p>
            <a:pPr marL="642938" indent="-642938" defTabSz="685800" eaLnBrk="0" fontAlgn="base" hangingPunct="0">
              <a:lnSpc>
                <a:spcPct val="100000"/>
              </a:lnSpc>
              <a:spcBef>
                <a:spcPct val="0"/>
              </a:spcBef>
              <a:spcAft>
                <a:spcPct val="0"/>
              </a:spcAft>
              <a:defRPr/>
            </a:pPr>
            <a:r>
              <a:rPr lang="en-US" altLang="en-US" sz="4950" dirty="0">
                <a:solidFill>
                  <a:srgbClr val="FFFFFF"/>
                </a:solidFill>
                <a:latin typeface="Calibri" panose="020F0502020204030204" pitchFamily="34" charset="0"/>
              </a:rPr>
              <a:t>Engage</a:t>
            </a:r>
            <a:r>
              <a:rPr lang="en-US" altLang="en-US" sz="3600" i="1" dirty="0">
                <a:solidFill>
                  <a:srgbClr val="FFFFFF"/>
                </a:solidFill>
                <a:latin typeface="Calibri" panose="020F0502020204030204" pitchFamily="34" charset="0"/>
              </a:rPr>
              <a:t> </a:t>
            </a:r>
            <a:r>
              <a:rPr lang="en-US" altLang="en-US" sz="3600" i="1" dirty="0">
                <a:solidFill>
                  <a:prstClr val="white">
                    <a:lumMod val="75000"/>
                  </a:prstClr>
                </a:solidFill>
                <a:latin typeface="Calibri" panose="020F0502020204030204" pitchFamily="34" charset="0"/>
              </a:rPr>
              <a:t>-  Love and serve others</a:t>
            </a:r>
            <a:endParaRPr lang="en-US" altLang="en-US" sz="4950" i="1" dirty="0">
              <a:solidFill>
                <a:prstClr val="white">
                  <a:lumMod val="75000"/>
                </a:prstClr>
              </a:solidFill>
              <a:latin typeface="Calibri" panose="020F0502020204030204" pitchFamily="34" charset="0"/>
            </a:endParaRPr>
          </a:p>
          <a:p>
            <a:pPr marL="642938" indent="-642938" defTabSz="685800" eaLnBrk="0" fontAlgn="base" hangingPunct="0">
              <a:lnSpc>
                <a:spcPct val="100000"/>
              </a:lnSpc>
              <a:spcBef>
                <a:spcPct val="0"/>
              </a:spcBef>
              <a:spcAft>
                <a:spcPct val="0"/>
              </a:spcAft>
              <a:defRPr/>
            </a:pPr>
            <a:r>
              <a:rPr lang="en-US" altLang="en-US" sz="4950" dirty="0">
                <a:solidFill>
                  <a:srgbClr val="FFFFFF"/>
                </a:solidFill>
                <a:latin typeface="Calibri" panose="020F0502020204030204" pitchFamily="34" charset="0"/>
              </a:rPr>
              <a:t>Encourage</a:t>
            </a:r>
            <a:r>
              <a:rPr lang="en-US" altLang="en-US" sz="3600" dirty="0">
                <a:solidFill>
                  <a:srgbClr val="FFFFFF"/>
                </a:solidFill>
                <a:latin typeface="Calibri" panose="020F0502020204030204" pitchFamily="34" charset="0"/>
              </a:rPr>
              <a:t> </a:t>
            </a:r>
            <a:r>
              <a:rPr lang="en-US" altLang="en-US" sz="3600" dirty="0">
                <a:solidFill>
                  <a:srgbClr val="9C6A6A">
                    <a:lumMod val="20000"/>
                    <a:lumOff val="80000"/>
                  </a:srgbClr>
                </a:solidFill>
                <a:latin typeface="Calibri" panose="020F0502020204030204" pitchFamily="34" charset="0"/>
              </a:rPr>
              <a:t>– </a:t>
            </a:r>
            <a:r>
              <a:rPr lang="en-US" altLang="en-US" sz="3600" i="1" dirty="0">
                <a:solidFill>
                  <a:prstClr val="white">
                    <a:lumMod val="75000"/>
                  </a:prstClr>
                </a:solidFill>
                <a:latin typeface="Calibri" panose="020F0502020204030204" pitchFamily="34" charset="0"/>
              </a:rPr>
              <a:t>support one another</a:t>
            </a:r>
            <a:endParaRPr lang="en-US" altLang="en-US" sz="4950" dirty="0">
              <a:solidFill>
                <a:prstClr val="white">
                  <a:lumMod val="75000"/>
                </a:prstClr>
              </a:solidFill>
              <a:latin typeface="Calibri" panose="020F0502020204030204" pitchFamily="34" charset="0"/>
            </a:endParaRPr>
          </a:p>
        </p:txBody>
      </p:sp>
      <p:sp>
        <p:nvSpPr>
          <p:cNvPr id="8" name="Rectangle 7">
            <a:extLst>
              <a:ext uri="{FF2B5EF4-FFF2-40B4-BE49-F238E27FC236}">
                <a16:creationId xmlns:a16="http://schemas.microsoft.com/office/drawing/2014/main" id="{5C52F233-278C-49D7-82FA-46D6DA9E6042}"/>
              </a:ext>
            </a:extLst>
          </p:cNvPr>
          <p:cNvSpPr/>
          <p:nvPr/>
        </p:nvSpPr>
        <p:spPr>
          <a:xfrm>
            <a:off x="5551885" y="5013722"/>
            <a:ext cx="3320653" cy="1143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685800" eaLnBrk="0" fontAlgn="base" hangingPunct="0">
              <a:spcBef>
                <a:spcPct val="0"/>
              </a:spcBef>
              <a:spcAft>
                <a:spcPct val="0"/>
              </a:spcAft>
              <a:defRPr/>
            </a:pPr>
            <a:endParaRPr lang="en-US" sz="1350" dirty="0">
              <a:solidFill>
                <a:prstClr val="white"/>
              </a:solidFill>
              <a:latin typeface="Rockwell" panose="02060603020205020403"/>
            </a:endParaRPr>
          </a:p>
        </p:txBody>
      </p:sp>
      <p:sp>
        <p:nvSpPr>
          <p:cNvPr id="2" name="Rectangle 1">
            <a:extLst>
              <a:ext uri="{FF2B5EF4-FFF2-40B4-BE49-F238E27FC236}">
                <a16:creationId xmlns:a16="http://schemas.microsoft.com/office/drawing/2014/main" id="{7C7F354A-A1A7-4D49-A6E9-731973F6548C}"/>
              </a:ext>
            </a:extLst>
          </p:cNvPr>
          <p:cNvSpPr/>
          <p:nvPr/>
        </p:nvSpPr>
        <p:spPr>
          <a:xfrm>
            <a:off x="0" y="0"/>
            <a:ext cx="9144000" cy="51435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endParaRPr lang="en-US" sz="1350">
              <a:solidFill>
                <a:prstClr val="white"/>
              </a:solidFill>
              <a:latin typeface="Rockwell" panose="02060603020205020403"/>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deScreen_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48563"/>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Tahoma" panose="020B0604030504040204" pitchFamily="34" charset="0"/>
                <a:ea typeface="+mn-ea"/>
                <a:cs typeface="Tahoma" panose="020B0604030504040204" pitchFamily="34" charset="0"/>
              </a:rPr>
              <a:t>And He Himself gave some to be apostles, some prophets, some evangelists, and some pastors and teachers, </a:t>
            </a:r>
            <a:r>
              <a:rPr kumimoji="0" lang="en-US" altLang="en-US" sz="3200" b="0" i="0" u="none" strike="noStrike" kern="1200" cap="none" spc="0" normalizeH="0" baseline="0" noProof="0" dirty="0">
                <a:ln>
                  <a:noFill/>
                </a:ln>
                <a:solidFill>
                  <a:srgbClr val="CC3F2F"/>
                </a:solidFill>
                <a:effectLst/>
                <a:uLnTx/>
                <a:uFillTx/>
                <a:latin typeface="Tahoma" panose="020B0604030504040204" pitchFamily="34" charset="0"/>
                <a:ea typeface="+mn-ea"/>
                <a:cs typeface="Tahoma" panose="020B0604030504040204" pitchFamily="34" charset="0"/>
              </a:rPr>
              <a:t>for the equipping of the saints for the work of ministry… </a:t>
            </a: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
                <a:srgbClr val="FFCA08">
                  <a:lumMod val="75000"/>
                </a:srgbClr>
              </a:buClr>
              <a:buSzTx/>
              <a:buFont typeface="Wingdings" panose="05000000000000000000" pitchFamily="2" charset="2"/>
              <a:buNone/>
              <a:tabLst/>
              <a:defRPr/>
            </a:pPr>
            <a:r>
              <a:rPr kumimoji="0" lang="en-US" sz="2800" b="0" i="1" u="none" strike="noStrike" kern="1200" cap="none" spc="6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Ephesians 4:11-12</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FD8C19E-69EE-4089-A171-E58013C02715}"/>
              </a:ext>
            </a:extLst>
          </p:cNvPr>
          <p:cNvPicPr>
            <a:picLocks noChangeAspect="1"/>
          </p:cNvPicPr>
          <p:nvPr/>
        </p:nvPicPr>
        <p:blipFill>
          <a:blip r:embed="rId4"/>
          <a:stretch>
            <a:fillRect/>
          </a:stretch>
        </p:blipFill>
        <p:spPr>
          <a:xfrm>
            <a:off x="6888691" y="4513667"/>
            <a:ext cx="924051" cy="520549"/>
          </a:xfrm>
          <a:prstGeom prst="rect">
            <a:avLst/>
          </a:prstGeom>
        </p:spPr>
      </p:pic>
    </p:spTree>
    <p:extLst>
      <p:ext uri="{BB962C8B-B14F-4D97-AF65-F5344CB8AC3E}">
        <p14:creationId xmlns:p14="http://schemas.microsoft.com/office/powerpoint/2010/main" val="13847281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ideScreen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60" y="-87086"/>
            <a:ext cx="3682826" cy="2071590"/>
          </a:xfrm>
          <a:prstGeom prst="rect">
            <a:avLst/>
          </a:prstGeom>
          <a:effectLst>
            <a:softEdge rad="38100"/>
          </a:effectLst>
        </p:spPr>
      </p:pic>
      <p:sp>
        <p:nvSpPr>
          <p:cNvPr id="4" name="TextBox 3">
            <a:extLst>
              <a:ext uri="{FF2B5EF4-FFF2-40B4-BE49-F238E27FC236}">
                <a16:creationId xmlns:a16="http://schemas.microsoft.com/office/drawing/2014/main" id="{D823E6F3-3210-4BF1-A0F1-EE9F8DD04436}"/>
              </a:ext>
            </a:extLst>
          </p:cNvPr>
          <p:cNvSpPr txBox="1">
            <a:spLocks noChangeArrowheads="1"/>
          </p:cNvSpPr>
          <p:nvPr/>
        </p:nvSpPr>
        <p:spPr bwMode="auto">
          <a:xfrm>
            <a:off x="3622766" y="30389"/>
            <a:ext cx="5460274" cy="2677656"/>
          </a:xfrm>
          <a:prstGeom prst="rect">
            <a:avLst/>
          </a:prstGeom>
          <a:noFill/>
          <a:ln>
            <a:noFill/>
          </a:ln>
        </p:spPr>
        <p:txBody>
          <a:bodyPr wrap="square">
            <a:spAutoFit/>
          </a:bodyPr>
          <a:lstStyle>
            <a:lvl1pPr marL="457200" indent="-457200">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nSpc>
                <a:spcPct val="100000"/>
              </a:lnSpc>
              <a:spcBef>
                <a:spcPct val="0"/>
              </a:spcBef>
              <a:defRPr/>
            </a:pPr>
            <a:r>
              <a:rPr lang="en-US" altLang="en-US" sz="2800" dirty="0"/>
              <a:t>Exalt (Worship)</a:t>
            </a:r>
          </a:p>
          <a:p>
            <a:pPr>
              <a:lnSpc>
                <a:spcPct val="100000"/>
              </a:lnSpc>
              <a:spcBef>
                <a:spcPct val="0"/>
              </a:spcBef>
              <a:defRPr/>
            </a:pPr>
            <a:endParaRPr lang="en-US" altLang="en-US" sz="2800" dirty="0"/>
          </a:p>
          <a:p>
            <a:pPr>
              <a:lnSpc>
                <a:spcPct val="100000"/>
              </a:lnSpc>
              <a:spcBef>
                <a:spcPct val="0"/>
              </a:spcBef>
              <a:defRPr/>
            </a:pPr>
            <a:r>
              <a:rPr lang="en-US" altLang="en-US" sz="2800" dirty="0"/>
              <a:t>Evangelize (Tell people about Jesus)</a:t>
            </a:r>
          </a:p>
          <a:p>
            <a:pPr>
              <a:lnSpc>
                <a:spcPct val="100000"/>
              </a:lnSpc>
              <a:spcBef>
                <a:spcPct val="0"/>
              </a:spcBef>
              <a:defRPr/>
            </a:pPr>
            <a:endParaRPr lang="en-US" altLang="en-US" sz="2800" dirty="0"/>
          </a:p>
          <a:p>
            <a:pPr>
              <a:lnSpc>
                <a:spcPct val="100000"/>
              </a:lnSpc>
              <a:spcBef>
                <a:spcPct val="0"/>
              </a:spcBef>
              <a:defRPr/>
            </a:pPr>
            <a:r>
              <a:rPr lang="en-US" altLang="en-US" sz="2800" dirty="0"/>
              <a:t>Equip believers to serve God</a:t>
            </a:r>
          </a:p>
        </p:txBody>
      </p:sp>
      <p:sp>
        <p:nvSpPr>
          <p:cNvPr id="5" name="TextBox 1">
            <a:extLst>
              <a:ext uri="{FF2B5EF4-FFF2-40B4-BE49-F238E27FC236}">
                <a16:creationId xmlns:a16="http://schemas.microsoft.com/office/drawing/2014/main" id="{526C2790-FED7-4B1B-A1A0-6FDB1D12986D}"/>
              </a:ext>
            </a:extLst>
          </p:cNvPr>
          <p:cNvSpPr txBox="1">
            <a:spLocks noChangeArrowheads="1"/>
          </p:cNvSpPr>
          <p:nvPr/>
        </p:nvSpPr>
        <p:spPr bwMode="auto">
          <a:xfrm>
            <a:off x="1" y="3423872"/>
            <a:ext cx="9144000" cy="646331"/>
          </a:xfrm>
          <a:prstGeom prst="rect">
            <a:avLst/>
          </a:prstGeom>
          <a:gradFill rotWithShape="0">
            <a:gsLst>
              <a:gs pos="45000">
                <a:srgbClr val="2B2D2D"/>
              </a:gs>
              <a:gs pos="0">
                <a:srgbClr val="696C79"/>
              </a:gs>
            </a:gsLst>
            <a:lin ang="5400000" scaled="1"/>
          </a:gradFill>
          <a:ln>
            <a:noFill/>
          </a:ln>
        </p:spPr>
        <p:txBody>
          <a:bodyPr wrap="square">
            <a:spAutoFit/>
          </a:bodyPr>
          <a:lstStyle>
            <a:lvl1pPr marL="685800" indent="-685800">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nSpc>
                <a:spcPct val="100000"/>
              </a:lnSpc>
              <a:spcBef>
                <a:spcPct val="0"/>
              </a:spcBef>
              <a:buFont typeface="Wingdings" panose="05000000000000000000" pitchFamily="2" charset="2"/>
              <a:buChar char="v"/>
              <a:defRPr/>
            </a:pPr>
            <a:r>
              <a:rPr lang="en-US" altLang="en-US" sz="3600" dirty="0">
                <a:solidFill>
                  <a:srgbClr val="FFFFFF"/>
                </a:solidFill>
                <a:effectLst>
                  <a:outerShdw blurRad="38100" dist="38100" dir="2700000" algn="tl">
                    <a:srgbClr val="000000">
                      <a:alpha val="43137"/>
                    </a:srgbClr>
                  </a:outerShdw>
                </a:effectLst>
              </a:rPr>
              <a:t>Engage (Serving others)</a:t>
            </a:r>
          </a:p>
        </p:txBody>
      </p:sp>
      <p:pic>
        <p:nvPicPr>
          <p:cNvPr id="6" name="Picture 5" descr="Logo, company name&#10;&#10;Description automatically generated">
            <a:extLst>
              <a:ext uri="{FF2B5EF4-FFF2-40B4-BE49-F238E27FC236}">
                <a16:creationId xmlns:a16="http://schemas.microsoft.com/office/drawing/2014/main" id="{AE59AE18-C531-46DF-A151-1059F028065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80171" y="4550229"/>
            <a:ext cx="1263830" cy="702128"/>
          </a:xfrm>
          <a:prstGeom prst="rect">
            <a:avLst/>
          </a:prstGeom>
        </p:spPr>
      </p:pic>
    </p:spTree>
    <p:extLst>
      <p:ext uri="{BB962C8B-B14F-4D97-AF65-F5344CB8AC3E}">
        <p14:creationId xmlns:p14="http://schemas.microsoft.com/office/powerpoint/2010/main" val="12497284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deScreen_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48563"/>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Even though I am a free man with no master, I have become a slave to all people to bring many to Christ. </a:t>
            </a: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1 Corinthians 9:19,22-23 NLT</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FD8C19E-69EE-4089-A171-E58013C02715}"/>
              </a:ext>
            </a:extLst>
          </p:cNvPr>
          <p:cNvPicPr>
            <a:picLocks noChangeAspect="1"/>
          </p:cNvPicPr>
          <p:nvPr/>
        </p:nvPicPr>
        <p:blipFill>
          <a:blip r:embed="rId4"/>
          <a:stretch>
            <a:fillRect/>
          </a:stretch>
        </p:blipFill>
        <p:spPr>
          <a:xfrm>
            <a:off x="6888691" y="4513667"/>
            <a:ext cx="924051" cy="520549"/>
          </a:xfrm>
          <a:prstGeom prst="rect">
            <a:avLst/>
          </a:prstGeom>
        </p:spPr>
      </p:pic>
    </p:spTree>
    <p:extLst>
      <p:ext uri="{BB962C8B-B14F-4D97-AF65-F5344CB8AC3E}">
        <p14:creationId xmlns:p14="http://schemas.microsoft.com/office/powerpoint/2010/main" val="8810926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deScreen_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48563"/>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When I am with those who are weak, I share their weakness, for I want to bring the weak to Christ. Yes, </a:t>
            </a:r>
            <a:r>
              <a:rPr lang="en-US" altLang="en-US" sz="3200" dirty="0">
                <a:solidFill>
                  <a:srgbClr val="CC3F2F"/>
                </a:solidFill>
                <a:latin typeface="Tahoma" panose="020B0604030504040204" pitchFamily="34" charset="0"/>
                <a:cs typeface="Tahoma" panose="020B0604030504040204" pitchFamily="34" charset="0"/>
              </a:rPr>
              <a:t>I try to find common ground with everyone, </a:t>
            </a:r>
            <a:r>
              <a:rPr lang="en-US" altLang="en-US" sz="3200" dirty="0">
                <a:latin typeface="Tahoma" panose="020B0604030504040204" pitchFamily="34" charset="0"/>
                <a:cs typeface="Tahoma" panose="020B0604030504040204" pitchFamily="34" charset="0"/>
              </a:rPr>
              <a:t>doing everything I can to save some. </a:t>
            </a:r>
            <a:r>
              <a:rPr lang="en-US" altLang="en-US" sz="3200" dirty="0">
                <a:solidFill>
                  <a:srgbClr val="CC3F2F"/>
                </a:solidFill>
                <a:latin typeface="Tahoma" panose="020B0604030504040204" pitchFamily="34" charset="0"/>
                <a:cs typeface="Tahoma" panose="020B0604030504040204" pitchFamily="34" charset="0"/>
              </a:rPr>
              <a:t>I do everything to spread the Good News </a:t>
            </a:r>
            <a:r>
              <a:rPr lang="en-US" altLang="en-US" sz="3200" dirty="0">
                <a:latin typeface="Tahoma" panose="020B0604030504040204" pitchFamily="34" charset="0"/>
                <a:cs typeface="Tahoma" panose="020B0604030504040204" pitchFamily="34" charset="0"/>
              </a:rPr>
              <a:t>and share in its blessings.</a:t>
            </a: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1 Corinthians 9:19,22-23 NLT</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FD8C19E-69EE-4089-A171-E58013C02715}"/>
              </a:ext>
            </a:extLst>
          </p:cNvPr>
          <p:cNvPicPr>
            <a:picLocks noChangeAspect="1"/>
          </p:cNvPicPr>
          <p:nvPr/>
        </p:nvPicPr>
        <p:blipFill>
          <a:blip r:embed="rId4"/>
          <a:stretch>
            <a:fillRect/>
          </a:stretch>
        </p:blipFill>
        <p:spPr>
          <a:xfrm>
            <a:off x="6888691" y="4513667"/>
            <a:ext cx="924051" cy="520549"/>
          </a:xfrm>
          <a:prstGeom prst="rect">
            <a:avLst/>
          </a:prstGeom>
        </p:spPr>
      </p:pic>
    </p:spTree>
    <p:extLst>
      <p:ext uri="{BB962C8B-B14F-4D97-AF65-F5344CB8AC3E}">
        <p14:creationId xmlns:p14="http://schemas.microsoft.com/office/powerpoint/2010/main" val="14784850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deScreen_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48563"/>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Just as our bodies have many parts and each part has a special function, so it is with Christ’s body. We are many parts of one body, and we all belong to each other. In his grace, God has given us different gifts for doing certain things well. </a:t>
            </a:r>
            <a:endParaRPr lang="en-US" altLang="en-US" sz="3200" dirty="0">
              <a:solidFill>
                <a:srgbClr val="CC3F2F"/>
              </a:solidFill>
              <a:latin typeface="Tahoma" panose="020B0604030504040204" pitchFamily="34" charset="0"/>
              <a:cs typeface="Tahoma" panose="020B0604030504040204" pitchFamily="34" charset="0"/>
            </a:endParaRP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Romans 12:4-8  NLT</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FD8C19E-69EE-4089-A171-E58013C02715}"/>
              </a:ext>
            </a:extLst>
          </p:cNvPr>
          <p:cNvPicPr>
            <a:picLocks noChangeAspect="1"/>
          </p:cNvPicPr>
          <p:nvPr/>
        </p:nvPicPr>
        <p:blipFill>
          <a:blip r:embed="rId4"/>
          <a:stretch>
            <a:fillRect/>
          </a:stretch>
        </p:blipFill>
        <p:spPr>
          <a:xfrm>
            <a:off x="6888691" y="4513667"/>
            <a:ext cx="924051" cy="520549"/>
          </a:xfrm>
          <a:prstGeom prst="rect">
            <a:avLst/>
          </a:prstGeom>
        </p:spPr>
      </p:pic>
    </p:spTree>
    <p:extLst>
      <p:ext uri="{BB962C8B-B14F-4D97-AF65-F5344CB8AC3E}">
        <p14:creationId xmlns:p14="http://schemas.microsoft.com/office/powerpoint/2010/main" val="15774721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deScreen_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48563"/>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So if God has given you the ability to prophesy, speak out with as much faith as God has given you. If your gift is serving others, serve them well. If you are a teacher, teach well. </a:t>
            </a:r>
            <a:endParaRPr lang="en-US" altLang="en-US" sz="3200" dirty="0">
              <a:solidFill>
                <a:srgbClr val="CC3F2F"/>
              </a:solidFill>
              <a:latin typeface="Tahoma" panose="020B0604030504040204" pitchFamily="34" charset="0"/>
              <a:cs typeface="Tahoma" panose="020B0604030504040204" pitchFamily="34" charset="0"/>
            </a:endParaRP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Romans 12:4-8  NLT</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FD8C19E-69EE-4089-A171-E58013C02715}"/>
              </a:ext>
            </a:extLst>
          </p:cNvPr>
          <p:cNvPicPr>
            <a:picLocks noChangeAspect="1"/>
          </p:cNvPicPr>
          <p:nvPr/>
        </p:nvPicPr>
        <p:blipFill>
          <a:blip r:embed="rId4"/>
          <a:stretch>
            <a:fillRect/>
          </a:stretch>
        </p:blipFill>
        <p:spPr>
          <a:xfrm>
            <a:off x="6888691" y="4513667"/>
            <a:ext cx="924051" cy="520549"/>
          </a:xfrm>
          <a:prstGeom prst="rect">
            <a:avLst/>
          </a:prstGeom>
        </p:spPr>
      </p:pic>
    </p:spTree>
    <p:extLst>
      <p:ext uri="{BB962C8B-B14F-4D97-AF65-F5344CB8AC3E}">
        <p14:creationId xmlns:p14="http://schemas.microsoft.com/office/powerpoint/2010/main" val="37635205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deScreen_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48563"/>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If your gift is to encourage others, be encouraging. If it is giving, give generously. If God has given you leadership ability, take the responsibility seriously. And if you have a gift for showing kindness to others, do it gladly. </a:t>
            </a:r>
            <a:endParaRPr lang="en-US" altLang="en-US" sz="3200" dirty="0">
              <a:solidFill>
                <a:srgbClr val="CC3F2F"/>
              </a:solidFill>
              <a:latin typeface="Tahoma" panose="020B0604030504040204" pitchFamily="34" charset="0"/>
              <a:cs typeface="Tahoma" panose="020B0604030504040204" pitchFamily="34" charset="0"/>
            </a:endParaRP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Romans 12:4-8  NLT</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FD8C19E-69EE-4089-A171-E58013C02715}"/>
              </a:ext>
            </a:extLst>
          </p:cNvPr>
          <p:cNvPicPr>
            <a:picLocks noChangeAspect="1"/>
          </p:cNvPicPr>
          <p:nvPr/>
        </p:nvPicPr>
        <p:blipFill>
          <a:blip r:embed="rId4"/>
          <a:stretch>
            <a:fillRect/>
          </a:stretch>
        </p:blipFill>
        <p:spPr>
          <a:xfrm>
            <a:off x="6888691" y="4513667"/>
            <a:ext cx="924051" cy="520549"/>
          </a:xfrm>
          <a:prstGeom prst="rect">
            <a:avLst/>
          </a:prstGeom>
        </p:spPr>
      </p:pic>
    </p:spTree>
    <p:extLst>
      <p:ext uri="{BB962C8B-B14F-4D97-AF65-F5344CB8AC3E}">
        <p14:creationId xmlns:p14="http://schemas.microsoft.com/office/powerpoint/2010/main" val="3832886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deScreen_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48563"/>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Don’t just pretend to love others. </a:t>
            </a:r>
          </a:p>
          <a:p>
            <a:pPr algn="ctr" eaLnBrk="1" hangingPunct="1">
              <a:lnSpc>
                <a:spcPct val="100000"/>
              </a:lnSpc>
              <a:spcBef>
                <a:spcPct val="0"/>
              </a:spcBef>
              <a:buFontTx/>
              <a:buNone/>
            </a:pPr>
            <a:endParaRPr lang="en-US" altLang="en-US" sz="3200" dirty="0">
              <a:latin typeface="Tahoma" panose="020B0604030504040204" pitchFamily="34" charset="0"/>
              <a:cs typeface="Tahoma" panose="020B0604030504040204" pitchFamily="34" charset="0"/>
            </a:endParaRPr>
          </a:p>
          <a:p>
            <a:pPr algn="ctr" eaLnBrk="1" hangingPunct="1">
              <a:lnSpc>
                <a:spcPct val="100000"/>
              </a:lnSpc>
              <a:spcBef>
                <a:spcPct val="0"/>
              </a:spcBef>
              <a:buFontTx/>
              <a:buNone/>
            </a:pPr>
            <a:r>
              <a:rPr lang="en-US" altLang="en-US" sz="3200" dirty="0">
                <a:solidFill>
                  <a:srgbClr val="CC3F2F"/>
                </a:solidFill>
                <a:latin typeface="Tahoma" panose="020B0604030504040204" pitchFamily="34" charset="0"/>
                <a:cs typeface="Tahoma" panose="020B0604030504040204" pitchFamily="34" charset="0"/>
              </a:rPr>
              <a:t>Really love them.</a:t>
            </a: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Romans 12:4-8  NLT</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FD8C19E-69EE-4089-A171-E58013C02715}"/>
              </a:ext>
            </a:extLst>
          </p:cNvPr>
          <p:cNvPicPr>
            <a:picLocks noChangeAspect="1"/>
          </p:cNvPicPr>
          <p:nvPr/>
        </p:nvPicPr>
        <p:blipFill>
          <a:blip r:embed="rId4"/>
          <a:stretch>
            <a:fillRect/>
          </a:stretch>
        </p:blipFill>
        <p:spPr>
          <a:xfrm>
            <a:off x="6888691" y="4513667"/>
            <a:ext cx="924051" cy="520549"/>
          </a:xfrm>
          <a:prstGeom prst="rect">
            <a:avLst/>
          </a:prstGeom>
        </p:spPr>
      </p:pic>
    </p:spTree>
    <p:extLst>
      <p:ext uri="{BB962C8B-B14F-4D97-AF65-F5344CB8AC3E}">
        <p14:creationId xmlns:p14="http://schemas.microsoft.com/office/powerpoint/2010/main" val="32897256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ideScreen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60" y="-87086"/>
            <a:ext cx="3682826" cy="2071590"/>
          </a:xfrm>
          <a:prstGeom prst="rect">
            <a:avLst/>
          </a:prstGeom>
          <a:effectLst>
            <a:softEdge rad="38100"/>
          </a:effectLst>
        </p:spPr>
      </p:pic>
      <p:sp>
        <p:nvSpPr>
          <p:cNvPr id="4" name="TextBox 3">
            <a:extLst>
              <a:ext uri="{FF2B5EF4-FFF2-40B4-BE49-F238E27FC236}">
                <a16:creationId xmlns:a16="http://schemas.microsoft.com/office/drawing/2014/main" id="{D823E6F3-3210-4BF1-A0F1-EE9F8DD04436}"/>
              </a:ext>
            </a:extLst>
          </p:cNvPr>
          <p:cNvSpPr txBox="1">
            <a:spLocks noChangeArrowheads="1"/>
          </p:cNvSpPr>
          <p:nvPr/>
        </p:nvSpPr>
        <p:spPr bwMode="auto">
          <a:xfrm>
            <a:off x="3622766" y="30389"/>
            <a:ext cx="5460274" cy="2246769"/>
          </a:xfrm>
          <a:prstGeom prst="rect">
            <a:avLst/>
          </a:prstGeom>
          <a:noFill/>
          <a:ln>
            <a:noFill/>
          </a:ln>
        </p:spPr>
        <p:txBody>
          <a:bodyPr wrap="square">
            <a:spAutoFit/>
          </a:bodyPr>
          <a:lstStyle>
            <a:lvl1pPr marL="457200" indent="-457200">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nSpc>
                <a:spcPct val="100000"/>
              </a:lnSpc>
              <a:spcBef>
                <a:spcPct val="0"/>
              </a:spcBef>
              <a:defRPr/>
            </a:pPr>
            <a:r>
              <a:rPr lang="en-US" altLang="en-US" sz="2800" dirty="0"/>
              <a:t>Exalt (Worship)</a:t>
            </a:r>
          </a:p>
          <a:p>
            <a:pPr>
              <a:lnSpc>
                <a:spcPct val="100000"/>
              </a:lnSpc>
              <a:spcBef>
                <a:spcPct val="0"/>
              </a:spcBef>
              <a:defRPr/>
            </a:pPr>
            <a:r>
              <a:rPr lang="en-US" altLang="en-US" sz="2800" dirty="0"/>
              <a:t>Evangelize (Tell people about Jesus)</a:t>
            </a:r>
          </a:p>
          <a:p>
            <a:pPr>
              <a:lnSpc>
                <a:spcPct val="100000"/>
              </a:lnSpc>
              <a:spcBef>
                <a:spcPct val="0"/>
              </a:spcBef>
              <a:defRPr/>
            </a:pPr>
            <a:r>
              <a:rPr lang="en-US" altLang="en-US" sz="2800" dirty="0"/>
              <a:t>Engage (Serving others)</a:t>
            </a:r>
          </a:p>
          <a:p>
            <a:pPr>
              <a:lnSpc>
                <a:spcPct val="100000"/>
              </a:lnSpc>
              <a:spcBef>
                <a:spcPct val="0"/>
              </a:spcBef>
              <a:defRPr/>
            </a:pPr>
            <a:r>
              <a:rPr lang="en-US" altLang="en-US" sz="2800" dirty="0"/>
              <a:t>Equip Believers to serve</a:t>
            </a:r>
          </a:p>
        </p:txBody>
      </p:sp>
      <p:sp>
        <p:nvSpPr>
          <p:cNvPr id="5" name="TextBox 1">
            <a:extLst>
              <a:ext uri="{FF2B5EF4-FFF2-40B4-BE49-F238E27FC236}">
                <a16:creationId xmlns:a16="http://schemas.microsoft.com/office/drawing/2014/main" id="{526C2790-FED7-4B1B-A1A0-6FDB1D12986D}"/>
              </a:ext>
            </a:extLst>
          </p:cNvPr>
          <p:cNvSpPr txBox="1">
            <a:spLocks noChangeArrowheads="1"/>
          </p:cNvSpPr>
          <p:nvPr/>
        </p:nvSpPr>
        <p:spPr bwMode="auto">
          <a:xfrm>
            <a:off x="1" y="3423872"/>
            <a:ext cx="9144000" cy="646331"/>
          </a:xfrm>
          <a:prstGeom prst="rect">
            <a:avLst/>
          </a:prstGeom>
          <a:gradFill rotWithShape="0">
            <a:gsLst>
              <a:gs pos="45000">
                <a:srgbClr val="2B2D2D"/>
              </a:gs>
              <a:gs pos="0">
                <a:srgbClr val="696C79"/>
              </a:gs>
            </a:gsLst>
            <a:lin ang="5400000" scaled="1"/>
          </a:gradFill>
          <a:ln>
            <a:noFill/>
          </a:ln>
        </p:spPr>
        <p:txBody>
          <a:bodyPr wrap="square">
            <a:spAutoFit/>
          </a:bodyPr>
          <a:lstStyle>
            <a:lvl1pPr marL="685800" indent="-685800">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nSpc>
                <a:spcPct val="100000"/>
              </a:lnSpc>
              <a:spcBef>
                <a:spcPct val="0"/>
              </a:spcBef>
              <a:buFont typeface="Wingdings" panose="05000000000000000000" pitchFamily="2" charset="2"/>
              <a:buChar char="v"/>
              <a:defRPr/>
            </a:pPr>
            <a:r>
              <a:rPr lang="en-US" altLang="en-US" sz="3600" dirty="0">
                <a:solidFill>
                  <a:srgbClr val="FFFFFF"/>
                </a:solidFill>
                <a:effectLst>
                  <a:outerShdw blurRad="38100" dist="38100" dir="2700000" algn="tl">
                    <a:srgbClr val="000000">
                      <a:alpha val="43137"/>
                    </a:srgbClr>
                  </a:outerShdw>
                </a:effectLst>
              </a:rPr>
              <a:t>Encourage others</a:t>
            </a:r>
          </a:p>
        </p:txBody>
      </p:sp>
      <p:pic>
        <p:nvPicPr>
          <p:cNvPr id="6" name="Picture 5" descr="Logo, company name&#10;&#10;Description automatically generated">
            <a:extLst>
              <a:ext uri="{FF2B5EF4-FFF2-40B4-BE49-F238E27FC236}">
                <a16:creationId xmlns:a16="http://schemas.microsoft.com/office/drawing/2014/main" id="{AE59AE18-C531-46DF-A151-1059F028065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80171" y="4550229"/>
            <a:ext cx="1263830" cy="702128"/>
          </a:xfrm>
          <a:prstGeom prst="rect">
            <a:avLst/>
          </a:prstGeom>
        </p:spPr>
      </p:pic>
    </p:spTree>
    <p:extLst>
      <p:ext uri="{BB962C8B-B14F-4D97-AF65-F5344CB8AC3E}">
        <p14:creationId xmlns:p14="http://schemas.microsoft.com/office/powerpoint/2010/main" val="4401384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deScreen_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48563"/>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And </a:t>
            </a:r>
            <a:r>
              <a:rPr lang="en-US" altLang="en-US" sz="3200" dirty="0">
                <a:solidFill>
                  <a:srgbClr val="CC3F2F"/>
                </a:solidFill>
                <a:latin typeface="Tahoma" panose="020B0604030504040204" pitchFamily="34" charset="0"/>
                <a:cs typeface="Tahoma" panose="020B0604030504040204" pitchFamily="34" charset="0"/>
              </a:rPr>
              <a:t>let us consider one another in order to stir up love and good works, </a:t>
            </a:r>
            <a:r>
              <a:rPr lang="en-US" altLang="en-US" sz="3200" dirty="0">
                <a:latin typeface="Tahoma" panose="020B0604030504040204" pitchFamily="34" charset="0"/>
                <a:cs typeface="Tahoma" panose="020B0604030504040204" pitchFamily="34" charset="0"/>
              </a:rPr>
              <a:t>not forsaking the assembling of ourselves together, as is the manner of some, but exhorting one another, and so much the more as you see the Day approaching.</a:t>
            </a:r>
            <a:endParaRPr lang="en-US" altLang="en-US" sz="3200" dirty="0">
              <a:solidFill>
                <a:srgbClr val="CC3F2F"/>
              </a:solidFill>
              <a:latin typeface="Tahoma" panose="020B0604030504040204" pitchFamily="34" charset="0"/>
              <a:cs typeface="Tahoma" panose="020B0604030504040204" pitchFamily="34" charset="0"/>
            </a:endParaRP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Hebrews 10:24-25</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FD8C19E-69EE-4089-A171-E58013C02715}"/>
              </a:ext>
            </a:extLst>
          </p:cNvPr>
          <p:cNvPicPr>
            <a:picLocks noChangeAspect="1"/>
          </p:cNvPicPr>
          <p:nvPr/>
        </p:nvPicPr>
        <p:blipFill>
          <a:blip r:embed="rId4"/>
          <a:stretch>
            <a:fillRect/>
          </a:stretch>
        </p:blipFill>
        <p:spPr>
          <a:xfrm>
            <a:off x="6888691" y="4513667"/>
            <a:ext cx="924051" cy="520549"/>
          </a:xfrm>
          <a:prstGeom prst="rect">
            <a:avLst/>
          </a:prstGeom>
        </p:spPr>
      </p:pic>
    </p:spTree>
    <p:extLst>
      <p:ext uri="{BB962C8B-B14F-4D97-AF65-F5344CB8AC3E}">
        <p14:creationId xmlns:p14="http://schemas.microsoft.com/office/powerpoint/2010/main" val="3309123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deScreen_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48563"/>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Those who believed what Peter said were baptized and added to the church that day—about 3,000 in all. </a:t>
            </a: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Acts 2:41-47  NLT</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FD8C19E-69EE-4089-A171-E58013C02715}"/>
              </a:ext>
            </a:extLst>
          </p:cNvPr>
          <p:cNvPicPr>
            <a:picLocks noChangeAspect="1"/>
          </p:cNvPicPr>
          <p:nvPr/>
        </p:nvPicPr>
        <p:blipFill>
          <a:blip r:embed="rId4"/>
          <a:stretch>
            <a:fillRect/>
          </a:stretch>
        </p:blipFill>
        <p:spPr>
          <a:xfrm>
            <a:off x="6888691" y="4513667"/>
            <a:ext cx="924051" cy="520549"/>
          </a:xfrm>
          <a:prstGeom prst="rect">
            <a:avLst/>
          </a:prstGeom>
        </p:spPr>
      </p:pic>
    </p:spTree>
    <p:extLst>
      <p:ext uri="{BB962C8B-B14F-4D97-AF65-F5344CB8AC3E}">
        <p14:creationId xmlns:p14="http://schemas.microsoft.com/office/powerpoint/2010/main" val="21478545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6">
            <a:extLst>
              <a:ext uri="{FF2B5EF4-FFF2-40B4-BE49-F238E27FC236}">
                <a16:creationId xmlns:a16="http://schemas.microsoft.com/office/drawing/2014/main" id="{C89E5876-1BB4-4DCD-BDCF-8D419B28DB9F}"/>
              </a:ext>
            </a:extLst>
          </p:cNvPr>
          <p:cNvSpPr txBox="1">
            <a:spLocks noChangeArrowheads="1"/>
          </p:cNvSpPr>
          <p:nvPr/>
        </p:nvSpPr>
        <p:spPr bwMode="auto">
          <a:xfrm>
            <a:off x="441722" y="195263"/>
            <a:ext cx="589954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defTabSz="685800" eaLnBrk="0" fontAlgn="base" hangingPunct="0">
              <a:lnSpc>
                <a:spcPct val="100000"/>
              </a:lnSpc>
              <a:spcBef>
                <a:spcPct val="0"/>
              </a:spcBef>
              <a:spcAft>
                <a:spcPct val="0"/>
              </a:spcAft>
              <a:buNone/>
              <a:defRPr/>
            </a:pPr>
            <a:r>
              <a:rPr lang="en-US" altLang="en-US" sz="3300" u="sng">
                <a:solidFill>
                  <a:srgbClr val="000000"/>
                </a:solidFill>
                <a:latin typeface="Calibri" panose="020F0502020204030204" pitchFamily="34" charset="0"/>
              </a:rPr>
              <a:t>Mission Statement</a:t>
            </a:r>
          </a:p>
        </p:txBody>
      </p:sp>
      <p:pic>
        <p:nvPicPr>
          <p:cNvPr id="18435" name="Picture 6">
            <a:extLst>
              <a:ext uri="{FF2B5EF4-FFF2-40B4-BE49-F238E27FC236}">
                <a16:creationId xmlns:a16="http://schemas.microsoft.com/office/drawing/2014/main" id="{7CAD0025-8780-4E38-A09D-5C5ABFBA5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5575" y="3588544"/>
            <a:ext cx="2934891" cy="226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1">
            <a:extLst>
              <a:ext uri="{FF2B5EF4-FFF2-40B4-BE49-F238E27FC236}">
                <a16:creationId xmlns:a16="http://schemas.microsoft.com/office/drawing/2014/main" id="{8E2B4CA5-9C3A-4442-9333-00716A98FB2F}"/>
              </a:ext>
            </a:extLst>
          </p:cNvPr>
          <p:cNvSpPr>
            <a:spLocks noChangeArrowheads="1"/>
          </p:cNvSpPr>
          <p:nvPr/>
        </p:nvSpPr>
        <p:spPr bwMode="auto">
          <a:xfrm>
            <a:off x="200026" y="286941"/>
            <a:ext cx="8623697" cy="3901068"/>
          </a:xfrm>
          <a:prstGeom prst="rect">
            <a:avLst/>
          </a:prstGeom>
          <a:noFill/>
          <a:ln>
            <a:noFill/>
          </a:ln>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642938" indent="-642938" defTabSz="685800" eaLnBrk="0" fontAlgn="base" hangingPunct="0">
              <a:lnSpc>
                <a:spcPct val="100000"/>
              </a:lnSpc>
              <a:spcBef>
                <a:spcPct val="0"/>
              </a:spcBef>
              <a:spcAft>
                <a:spcPct val="0"/>
              </a:spcAft>
              <a:defRPr/>
            </a:pPr>
            <a:r>
              <a:rPr lang="en-US" altLang="en-US" sz="4950" dirty="0">
                <a:solidFill>
                  <a:srgbClr val="FFFFFF"/>
                </a:solidFill>
                <a:latin typeface="Calibri" panose="020F0502020204030204" pitchFamily="34" charset="0"/>
              </a:rPr>
              <a:t>Exalt</a:t>
            </a:r>
            <a:r>
              <a:rPr lang="en-US" altLang="en-US" sz="3600" dirty="0">
                <a:solidFill>
                  <a:srgbClr val="FFFFFF"/>
                </a:solidFill>
                <a:latin typeface="Calibri" panose="020F0502020204030204" pitchFamily="34" charset="0"/>
              </a:rPr>
              <a:t> </a:t>
            </a:r>
            <a:r>
              <a:rPr lang="en-US" altLang="en-US" sz="3600" dirty="0">
                <a:solidFill>
                  <a:prstClr val="white">
                    <a:lumMod val="75000"/>
                  </a:prstClr>
                </a:solidFill>
                <a:latin typeface="Calibri" panose="020F0502020204030204" pitchFamily="34" charset="0"/>
              </a:rPr>
              <a:t>- </a:t>
            </a:r>
            <a:r>
              <a:rPr lang="en-US" altLang="en-US" sz="3300" i="1" dirty="0">
                <a:solidFill>
                  <a:prstClr val="white">
                    <a:lumMod val="75000"/>
                  </a:prstClr>
                </a:solidFill>
                <a:latin typeface="Calibri" panose="020F0502020204030204" pitchFamily="34" charset="0"/>
              </a:rPr>
              <a:t>Bring glory to God in all we do</a:t>
            </a:r>
            <a:endParaRPr lang="en-US" altLang="en-US" sz="4950" i="1" dirty="0">
              <a:solidFill>
                <a:prstClr val="white">
                  <a:lumMod val="75000"/>
                </a:prstClr>
              </a:solidFill>
              <a:latin typeface="Calibri" panose="020F0502020204030204" pitchFamily="34" charset="0"/>
            </a:endParaRPr>
          </a:p>
          <a:p>
            <a:pPr marL="642938" indent="-642938" defTabSz="685800" eaLnBrk="0" fontAlgn="base" hangingPunct="0">
              <a:lnSpc>
                <a:spcPct val="100000"/>
              </a:lnSpc>
              <a:spcBef>
                <a:spcPct val="0"/>
              </a:spcBef>
              <a:spcAft>
                <a:spcPct val="0"/>
              </a:spcAft>
              <a:defRPr/>
            </a:pPr>
            <a:r>
              <a:rPr lang="en-US" altLang="en-US" sz="4950" dirty="0">
                <a:solidFill>
                  <a:srgbClr val="FFFFFF"/>
                </a:solidFill>
                <a:latin typeface="Calibri" panose="020F0502020204030204" pitchFamily="34" charset="0"/>
              </a:rPr>
              <a:t>Evangelize</a:t>
            </a:r>
            <a:r>
              <a:rPr lang="en-US" altLang="en-US" sz="3600" i="1" dirty="0">
                <a:solidFill>
                  <a:srgbClr val="FFFFFF"/>
                </a:solidFill>
                <a:latin typeface="Calibri" panose="020F0502020204030204" pitchFamily="34" charset="0"/>
              </a:rPr>
              <a:t> </a:t>
            </a:r>
            <a:r>
              <a:rPr lang="en-US" altLang="en-US" sz="3600" i="1" dirty="0">
                <a:solidFill>
                  <a:prstClr val="white">
                    <a:lumMod val="75000"/>
                  </a:prstClr>
                </a:solidFill>
                <a:latin typeface="Calibri" panose="020F0502020204030204" pitchFamily="34" charset="0"/>
              </a:rPr>
              <a:t>- </a:t>
            </a:r>
            <a:r>
              <a:rPr lang="en-US" altLang="en-US" sz="3300" i="1" dirty="0">
                <a:solidFill>
                  <a:prstClr val="white">
                    <a:lumMod val="75000"/>
                  </a:prstClr>
                </a:solidFill>
                <a:latin typeface="Calibri" panose="020F0502020204030204" pitchFamily="34" charset="0"/>
              </a:rPr>
              <a:t>Tell people about Jesus</a:t>
            </a:r>
            <a:endParaRPr lang="en-US" altLang="en-US" sz="4950" i="1" dirty="0">
              <a:solidFill>
                <a:prstClr val="white">
                  <a:lumMod val="75000"/>
                </a:prstClr>
              </a:solidFill>
              <a:latin typeface="Calibri" panose="020F0502020204030204" pitchFamily="34" charset="0"/>
            </a:endParaRPr>
          </a:p>
          <a:p>
            <a:pPr marL="642938" indent="-642938" defTabSz="685800" eaLnBrk="0" fontAlgn="base" hangingPunct="0">
              <a:lnSpc>
                <a:spcPct val="100000"/>
              </a:lnSpc>
              <a:spcBef>
                <a:spcPct val="0"/>
              </a:spcBef>
              <a:spcAft>
                <a:spcPct val="0"/>
              </a:spcAft>
              <a:defRPr/>
            </a:pPr>
            <a:r>
              <a:rPr lang="en-US" altLang="en-US" sz="4950" dirty="0">
                <a:solidFill>
                  <a:srgbClr val="FFFFFF"/>
                </a:solidFill>
                <a:latin typeface="Calibri" panose="020F0502020204030204" pitchFamily="34" charset="0"/>
              </a:rPr>
              <a:t>Equip</a:t>
            </a:r>
            <a:r>
              <a:rPr lang="en-US" altLang="en-US" sz="3600" dirty="0">
                <a:solidFill>
                  <a:srgbClr val="FFFFFF"/>
                </a:solidFill>
                <a:latin typeface="Calibri" panose="020F0502020204030204" pitchFamily="34" charset="0"/>
              </a:rPr>
              <a:t> </a:t>
            </a:r>
            <a:r>
              <a:rPr lang="en-US" altLang="en-US" sz="3600" dirty="0">
                <a:solidFill>
                  <a:prstClr val="white">
                    <a:lumMod val="75000"/>
                  </a:prstClr>
                </a:solidFill>
                <a:latin typeface="Calibri" panose="020F0502020204030204" pitchFamily="34" charset="0"/>
              </a:rPr>
              <a:t>- </a:t>
            </a:r>
            <a:r>
              <a:rPr lang="en-US" altLang="en-US" sz="3300" i="1" dirty="0">
                <a:solidFill>
                  <a:prstClr val="white">
                    <a:lumMod val="75000"/>
                  </a:prstClr>
                </a:solidFill>
                <a:latin typeface="Calibri" panose="020F0502020204030204" pitchFamily="34" charset="0"/>
              </a:rPr>
              <a:t>Train believers to serve</a:t>
            </a:r>
            <a:endParaRPr lang="en-US" altLang="en-US" sz="4950" i="1" dirty="0">
              <a:solidFill>
                <a:prstClr val="white">
                  <a:lumMod val="75000"/>
                </a:prstClr>
              </a:solidFill>
              <a:latin typeface="Calibri" panose="020F0502020204030204" pitchFamily="34" charset="0"/>
            </a:endParaRPr>
          </a:p>
          <a:p>
            <a:pPr marL="642938" indent="-642938" defTabSz="685800" eaLnBrk="0" fontAlgn="base" hangingPunct="0">
              <a:lnSpc>
                <a:spcPct val="100000"/>
              </a:lnSpc>
              <a:spcBef>
                <a:spcPct val="0"/>
              </a:spcBef>
              <a:spcAft>
                <a:spcPct val="0"/>
              </a:spcAft>
              <a:defRPr/>
            </a:pPr>
            <a:r>
              <a:rPr lang="en-US" altLang="en-US" sz="4950" dirty="0">
                <a:solidFill>
                  <a:srgbClr val="FFFFFF"/>
                </a:solidFill>
                <a:latin typeface="Calibri" panose="020F0502020204030204" pitchFamily="34" charset="0"/>
              </a:rPr>
              <a:t>Engage</a:t>
            </a:r>
            <a:r>
              <a:rPr lang="en-US" altLang="en-US" sz="3600" i="1" dirty="0">
                <a:solidFill>
                  <a:srgbClr val="FFFFFF"/>
                </a:solidFill>
                <a:latin typeface="Calibri" panose="020F0502020204030204" pitchFamily="34" charset="0"/>
              </a:rPr>
              <a:t> </a:t>
            </a:r>
            <a:r>
              <a:rPr lang="en-US" altLang="en-US" sz="3600" i="1" dirty="0">
                <a:solidFill>
                  <a:prstClr val="white">
                    <a:lumMod val="75000"/>
                  </a:prstClr>
                </a:solidFill>
                <a:latin typeface="Calibri" panose="020F0502020204030204" pitchFamily="34" charset="0"/>
              </a:rPr>
              <a:t>-  Love and serve others</a:t>
            </a:r>
            <a:endParaRPr lang="en-US" altLang="en-US" sz="4950" i="1" dirty="0">
              <a:solidFill>
                <a:prstClr val="white">
                  <a:lumMod val="75000"/>
                </a:prstClr>
              </a:solidFill>
              <a:latin typeface="Calibri" panose="020F0502020204030204" pitchFamily="34" charset="0"/>
            </a:endParaRPr>
          </a:p>
          <a:p>
            <a:pPr marL="642938" indent="-642938" defTabSz="685800" eaLnBrk="0" fontAlgn="base" hangingPunct="0">
              <a:lnSpc>
                <a:spcPct val="100000"/>
              </a:lnSpc>
              <a:spcBef>
                <a:spcPct val="0"/>
              </a:spcBef>
              <a:spcAft>
                <a:spcPct val="0"/>
              </a:spcAft>
              <a:defRPr/>
            </a:pPr>
            <a:r>
              <a:rPr lang="en-US" altLang="en-US" sz="4950" dirty="0">
                <a:solidFill>
                  <a:srgbClr val="FFFFFF"/>
                </a:solidFill>
                <a:latin typeface="Calibri" panose="020F0502020204030204" pitchFamily="34" charset="0"/>
              </a:rPr>
              <a:t>Encourage</a:t>
            </a:r>
            <a:r>
              <a:rPr lang="en-US" altLang="en-US" sz="3600" dirty="0">
                <a:solidFill>
                  <a:srgbClr val="FFFFFF"/>
                </a:solidFill>
                <a:latin typeface="Calibri" panose="020F0502020204030204" pitchFamily="34" charset="0"/>
              </a:rPr>
              <a:t> </a:t>
            </a:r>
            <a:r>
              <a:rPr lang="en-US" altLang="en-US" sz="3600" dirty="0">
                <a:solidFill>
                  <a:srgbClr val="9C6A6A">
                    <a:lumMod val="20000"/>
                    <a:lumOff val="80000"/>
                  </a:srgbClr>
                </a:solidFill>
                <a:latin typeface="Calibri" panose="020F0502020204030204" pitchFamily="34" charset="0"/>
              </a:rPr>
              <a:t>– </a:t>
            </a:r>
            <a:r>
              <a:rPr lang="en-US" altLang="en-US" sz="3600" i="1" dirty="0">
                <a:solidFill>
                  <a:prstClr val="white">
                    <a:lumMod val="75000"/>
                  </a:prstClr>
                </a:solidFill>
                <a:latin typeface="Calibri" panose="020F0502020204030204" pitchFamily="34" charset="0"/>
              </a:rPr>
              <a:t>support one another</a:t>
            </a:r>
            <a:endParaRPr lang="en-US" altLang="en-US" sz="4950" dirty="0">
              <a:solidFill>
                <a:prstClr val="white">
                  <a:lumMod val="75000"/>
                </a:prstClr>
              </a:solidFill>
              <a:latin typeface="Calibri" panose="020F0502020204030204" pitchFamily="34" charset="0"/>
            </a:endParaRPr>
          </a:p>
        </p:txBody>
      </p:sp>
      <p:sp>
        <p:nvSpPr>
          <p:cNvPr id="8" name="Rectangle 7">
            <a:extLst>
              <a:ext uri="{FF2B5EF4-FFF2-40B4-BE49-F238E27FC236}">
                <a16:creationId xmlns:a16="http://schemas.microsoft.com/office/drawing/2014/main" id="{5C52F233-278C-49D7-82FA-46D6DA9E6042}"/>
              </a:ext>
            </a:extLst>
          </p:cNvPr>
          <p:cNvSpPr/>
          <p:nvPr/>
        </p:nvSpPr>
        <p:spPr>
          <a:xfrm>
            <a:off x="5551885" y="5013722"/>
            <a:ext cx="3320653" cy="1143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685800" eaLnBrk="0" fontAlgn="base" hangingPunct="0">
              <a:spcBef>
                <a:spcPct val="0"/>
              </a:spcBef>
              <a:spcAft>
                <a:spcPct val="0"/>
              </a:spcAft>
              <a:defRPr/>
            </a:pPr>
            <a:endParaRPr lang="en-US" sz="1350" dirty="0">
              <a:solidFill>
                <a:prstClr val="white"/>
              </a:solidFill>
              <a:latin typeface="Rockwell" panose="02060603020205020403"/>
            </a:endParaRPr>
          </a:p>
        </p:txBody>
      </p:sp>
      <p:sp>
        <p:nvSpPr>
          <p:cNvPr id="2" name="Rectangle 1">
            <a:extLst>
              <a:ext uri="{FF2B5EF4-FFF2-40B4-BE49-F238E27FC236}">
                <a16:creationId xmlns:a16="http://schemas.microsoft.com/office/drawing/2014/main" id="{7C7F354A-A1A7-4D49-A6E9-731973F6548C}"/>
              </a:ext>
            </a:extLst>
          </p:cNvPr>
          <p:cNvSpPr/>
          <p:nvPr/>
        </p:nvSpPr>
        <p:spPr>
          <a:xfrm>
            <a:off x="0" y="0"/>
            <a:ext cx="9144000" cy="51435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endParaRPr lang="en-US" sz="1350">
              <a:solidFill>
                <a:prstClr val="white"/>
              </a:solidFill>
              <a:latin typeface="Rockwell" panose="02060603020205020403"/>
            </a:endParaRPr>
          </a:p>
        </p:txBody>
      </p:sp>
    </p:spTree>
    <p:extLst>
      <p:ext uri="{BB962C8B-B14F-4D97-AF65-F5344CB8AC3E}">
        <p14:creationId xmlns:p14="http://schemas.microsoft.com/office/powerpoint/2010/main" val="17013363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deScreen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36605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deScreen_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48563"/>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All the believers devoted themselves to the apostles’ teaching, and to fellowship, and to sharing in meals (including the Lord’s Supper ), and to prayer. </a:t>
            </a: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Acts 2:41-47  NLT</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FD8C19E-69EE-4089-A171-E58013C02715}"/>
              </a:ext>
            </a:extLst>
          </p:cNvPr>
          <p:cNvPicPr>
            <a:picLocks noChangeAspect="1"/>
          </p:cNvPicPr>
          <p:nvPr/>
        </p:nvPicPr>
        <p:blipFill>
          <a:blip r:embed="rId4"/>
          <a:stretch>
            <a:fillRect/>
          </a:stretch>
        </p:blipFill>
        <p:spPr>
          <a:xfrm>
            <a:off x="6888691" y="4513667"/>
            <a:ext cx="924051" cy="520549"/>
          </a:xfrm>
          <a:prstGeom prst="rect">
            <a:avLst/>
          </a:prstGeom>
        </p:spPr>
      </p:pic>
    </p:spTree>
    <p:extLst>
      <p:ext uri="{BB962C8B-B14F-4D97-AF65-F5344CB8AC3E}">
        <p14:creationId xmlns:p14="http://schemas.microsoft.com/office/powerpoint/2010/main" val="1425363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deScreen_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48563"/>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A deep sense of awe came over them all, and the apostles performed many miraculous signs and wonders. </a:t>
            </a: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Acts 2:41-47  NLT</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FD8C19E-69EE-4089-A171-E58013C02715}"/>
              </a:ext>
            </a:extLst>
          </p:cNvPr>
          <p:cNvPicPr>
            <a:picLocks noChangeAspect="1"/>
          </p:cNvPicPr>
          <p:nvPr/>
        </p:nvPicPr>
        <p:blipFill>
          <a:blip r:embed="rId4"/>
          <a:stretch>
            <a:fillRect/>
          </a:stretch>
        </p:blipFill>
        <p:spPr>
          <a:xfrm>
            <a:off x="6888691" y="4513667"/>
            <a:ext cx="924051" cy="520549"/>
          </a:xfrm>
          <a:prstGeom prst="rect">
            <a:avLst/>
          </a:prstGeom>
        </p:spPr>
      </p:pic>
    </p:spTree>
    <p:extLst>
      <p:ext uri="{BB962C8B-B14F-4D97-AF65-F5344CB8AC3E}">
        <p14:creationId xmlns:p14="http://schemas.microsoft.com/office/powerpoint/2010/main" val="2182326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deScreen_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48563"/>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And all the believers met together in one place and shared everything they had. They sold their property and possessions and shared the money with those in need. </a:t>
            </a: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Acts 2:41-47  NLT</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FD8C19E-69EE-4089-A171-E58013C02715}"/>
              </a:ext>
            </a:extLst>
          </p:cNvPr>
          <p:cNvPicPr>
            <a:picLocks noChangeAspect="1"/>
          </p:cNvPicPr>
          <p:nvPr/>
        </p:nvPicPr>
        <p:blipFill>
          <a:blip r:embed="rId4"/>
          <a:stretch>
            <a:fillRect/>
          </a:stretch>
        </p:blipFill>
        <p:spPr>
          <a:xfrm>
            <a:off x="6888691" y="4513667"/>
            <a:ext cx="924051" cy="520549"/>
          </a:xfrm>
          <a:prstGeom prst="rect">
            <a:avLst/>
          </a:prstGeom>
        </p:spPr>
      </p:pic>
    </p:spTree>
    <p:extLst>
      <p:ext uri="{BB962C8B-B14F-4D97-AF65-F5344CB8AC3E}">
        <p14:creationId xmlns:p14="http://schemas.microsoft.com/office/powerpoint/2010/main" val="3159985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deScreen_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48563"/>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They worshiped together at the Temple each day, met in homes for the Lord’s Supper, and shared their meals with great joy and generosity — </a:t>
            </a: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Acts 2:41-47  NLT</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FD8C19E-69EE-4089-A171-E58013C02715}"/>
              </a:ext>
            </a:extLst>
          </p:cNvPr>
          <p:cNvPicPr>
            <a:picLocks noChangeAspect="1"/>
          </p:cNvPicPr>
          <p:nvPr/>
        </p:nvPicPr>
        <p:blipFill>
          <a:blip r:embed="rId4"/>
          <a:stretch>
            <a:fillRect/>
          </a:stretch>
        </p:blipFill>
        <p:spPr>
          <a:xfrm>
            <a:off x="6888691" y="4513667"/>
            <a:ext cx="924051" cy="520549"/>
          </a:xfrm>
          <a:prstGeom prst="rect">
            <a:avLst/>
          </a:prstGeom>
        </p:spPr>
      </p:pic>
    </p:spTree>
    <p:extLst>
      <p:ext uri="{BB962C8B-B14F-4D97-AF65-F5344CB8AC3E}">
        <p14:creationId xmlns:p14="http://schemas.microsoft.com/office/powerpoint/2010/main" val="77365383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mask">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1_Damask">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3493</TotalTime>
  <Words>1392</Words>
  <Application>Microsoft Office PowerPoint</Application>
  <PresentationFormat>On-screen Show (16:9)</PresentationFormat>
  <Paragraphs>117</Paragraphs>
  <Slides>51</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51</vt:i4>
      </vt:variant>
    </vt:vector>
  </HeadingPairs>
  <TitlesOfParts>
    <vt:vector size="60" baseType="lpstr">
      <vt:lpstr>Arial</vt:lpstr>
      <vt:lpstr>Bookman Old Style</vt:lpstr>
      <vt:lpstr>Calibri</vt:lpstr>
      <vt:lpstr>Rockwell</vt:lpstr>
      <vt:lpstr>Tahoma</vt:lpstr>
      <vt:lpstr>Wingdings</vt:lpstr>
      <vt:lpstr>Office Theme</vt:lpstr>
      <vt:lpstr>Damask</vt:lpstr>
      <vt:lpstr>1_Damask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Doug Wallin</cp:lastModifiedBy>
  <cp:revision>58</cp:revision>
  <dcterms:created xsi:type="dcterms:W3CDTF">2010-04-12T23:12:02Z</dcterms:created>
  <dcterms:modified xsi:type="dcterms:W3CDTF">2021-09-12T13:30:51Z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