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58"/>
  </p:notesMasterIdLst>
  <p:sldIdLst>
    <p:sldId id="260" r:id="rId5"/>
    <p:sldId id="2089" r:id="rId6"/>
    <p:sldId id="2094" r:id="rId7"/>
    <p:sldId id="2086" r:id="rId8"/>
    <p:sldId id="2104" r:id="rId9"/>
    <p:sldId id="2105" r:id="rId10"/>
    <p:sldId id="2106" r:id="rId11"/>
    <p:sldId id="2103" r:id="rId12"/>
    <p:sldId id="2114" r:id="rId13"/>
    <p:sldId id="2108" r:id="rId14"/>
    <p:sldId id="2109" r:id="rId15"/>
    <p:sldId id="2110" r:id="rId16"/>
    <p:sldId id="2111" r:id="rId17"/>
    <p:sldId id="2112" r:id="rId18"/>
    <p:sldId id="2113" r:id="rId19"/>
    <p:sldId id="2107" r:id="rId20"/>
    <p:sldId id="2115" r:id="rId21"/>
    <p:sldId id="2116" r:id="rId22"/>
    <p:sldId id="2117" r:id="rId23"/>
    <p:sldId id="2118" r:id="rId24"/>
    <p:sldId id="2119" r:id="rId25"/>
    <p:sldId id="268" r:id="rId26"/>
    <p:sldId id="2120" r:id="rId27"/>
    <p:sldId id="2072" r:id="rId28"/>
    <p:sldId id="2121" r:id="rId29"/>
    <p:sldId id="2122" r:id="rId30"/>
    <p:sldId id="2123" r:id="rId31"/>
    <p:sldId id="2124" r:id="rId32"/>
    <p:sldId id="2126" r:id="rId33"/>
    <p:sldId id="2125" r:id="rId34"/>
    <p:sldId id="2127" r:id="rId35"/>
    <p:sldId id="2128" r:id="rId36"/>
    <p:sldId id="2129" r:id="rId37"/>
    <p:sldId id="2130" r:id="rId38"/>
    <p:sldId id="2131" r:id="rId39"/>
    <p:sldId id="2132" r:id="rId40"/>
    <p:sldId id="2133" r:id="rId41"/>
    <p:sldId id="2134" r:id="rId42"/>
    <p:sldId id="2136" r:id="rId43"/>
    <p:sldId id="2135" r:id="rId44"/>
    <p:sldId id="2137" r:id="rId45"/>
    <p:sldId id="2139" r:id="rId46"/>
    <p:sldId id="2138" r:id="rId47"/>
    <p:sldId id="2140" r:id="rId48"/>
    <p:sldId id="2141" r:id="rId49"/>
    <p:sldId id="2146" r:id="rId50"/>
    <p:sldId id="2142" r:id="rId51"/>
    <p:sldId id="2143" r:id="rId52"/>
    <p:sldId id="2144" r:id="rId53"/>
    <p:sldId id="2145" r:id="rId54"/>
    <p:sldId id="2074" r:id="rId55"/>
    <p:sldId id="2078" r:id="rId56"/>
    <p:sldId id="2079" r:id="rId5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ug Wallin" initials="D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658C"/>
    <a:srgbClr val="446F8C"/>
    <a:srgbClr val="483F38"/>
    <a:srgbClr val="71665C"/>
    <a:srgbClr val="9DBBD2"/>
    <a:srgbClr val="5F7887"/>
    <a:srgbClr val="85786B"/>
    <a:srgbClr val="CC3F2F"/>
    <a:srgbClr val="000000"/>
    <a:srgbClr val="EFA99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317" autoAdjust="0"/>
    <p:restoredTop sz="94660"/>
  </p:normalViewPr>
  <p:slideViewPr>
    <p:cSldViewPr snapToGrid="0" snapToObjects="1">
      <p:cViewPr varScale="1">
        <p:scale>
          <a:sx n="150" d="100"/>
          <a:sy n="150" d="100"/>
        </p:scale>
        <p:origin x="174" y="108"/>
      </p:cViewPr>
      <p:guideLst>
        <p:guide orient="horz" pos="1620"/>
        <p:guide pos="2880"/>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1CD3B3-3D1C-43CA-9978-C38077E9DD02}" type="datetimeFigureOut">
              <a:rPr lang="en-US" smtClean="0"/>
              <a:t>10/16/2021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D0EFDA-7DF2-466E-B0D9-4D940B50AFC0}" type="slidenum">
              <a:rPr lang="en-US" smtClean="0"/>
              <a:t>‹#›</a:t>
            </a:fld>
            <a:endParaRPr lang="en-US"/>
          </a:p>
        </p:txBody>
      </p:sp>
    </p:spTree>
    <p:extLst>
      <p:ext uri="{BB962C8B-B14F-4D97-AF65-F5344CB8AC3E}">
        <p14:creationId xmlns:p14="http://schemas.microsoft.com/office/powerpoint/2010/main" val="1426452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0EFDA-7DF2-466E-B0D9-4D940B50AFC0}" type="slidenum">
              <a:rPr lang="en-US" smtClean="0"/>
              <a:t>2</a:t>
            </a:fld>
            <a:endParaRPr lang="en-US"/>
          </a:p>
        </p:txBody>
      </p:sp>
    </p:spTree>
    <p:extLst>
      <p:ext uri="{BB962C8B-B14F-4D97-AF65-F5344CB8AC3E}">
        <p14:creationId xmlns:p14="http://schemas.microsoft.com/office/powerpoint/2010/main" val="1663900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0EFDA-7DF2-466E-B0D9-4D940B50AFC0}" type="slidenum">
              <a:rPr lang="en-US" smtClean="0"/>
              <a:t>46</a:t>
            </a:fld>
            <a:endParaRPr lang="en-US"/>
          </a:p>
        </p:txBody>
      </p:sp>
    </p:spTree>
    <p:extLst>
      <p:ext uri="{BB962C8B-B14F-4D97-AF65-F5344CB8AC3E}">
        <p14:creationId xmlns:p14="http://schemas.microsoft.com/office/powerpoint/2010/main" val="3316208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0EFDA-7DF2-466E-B0D9-4D940B50AFC0}" type="slidenum">
              <a:rPr lang="en-US" smtClean="0"/>
              <a:t>3</a:t>
            </a:fld>
            <a:endParaRPr lang="en-US"/>
          </a:p>
        </p:txBody>
      </p:sp>
    </p:spTree>
    <p:extLst>
      <p:ext uri="{BB962C8B-B14F-4D97-AF65-F5344CB8AC3E}">
        <p14:creationId xmlns:p14="http://schemas.microsoft.com/office/powerpoint/2010/main" val="2938733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0EFDA-7DF2-466E-B0D9-4D940B50AFC0}" type="slidenum">
              <a:rPr lang="en-US" smtClean="0"/>
              <a:t>8</a:t>
            </a:fld>
            <a:endParaRPr lang="en-US"/>
          </a:p>
        </p:txBody>
      </p:sp>
    </p:spTree>
    <p:extLst>
      <p:ext uri="{BB962C8B-B14F-4D97-AF65-F5344CB8AC3E}">
        <p14:creationId xmlns:p14="http://schemas.microsoft.com/office/powerpoint/2010/main" val="553220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0EFDA-7DF2-466E-B0D9-4D940B50AFC0}" type="slidenum">
              <a:rPr lang="en-US" smtClean="0"/>
              <a:t>9</a:t>
            </a:fld>
            <a:endParaRPr lang="en-US"/>
          </a:p>
        </p:txBody>
      </p:sp>
    </p:spTree>
    <p:extLst>
      <p:ext uri="{BB962C8B-B14F-4D97-AF65-F5344CB8AC3E}">
        <p14:creationId xmlns:p14="http://schemas.microsoft.com/office/powerpoint/2010/main" val="2050257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0EFDA-7DF2-466E-B0D9-4D940B50AFC0}" type="slidenum">
              <a:rPr lang="en-US" smtClean="0"/>
              <a:t>16</a:t>
            </a:fld>
            <a:endParaRPr lang="en-US"/>
          </a:p>
        </p:txBody>
      </p:sp>
    </p:spTree>
    <p:extLst>
      <p:ext uri="{BB962C8B-B14F-4D97-AF65-F5344CB8AC3E}">
        <p14:creationId xmlns:p14="http://schemas.microsoft.com/office/powerpoint/2010/main" val="2986399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0EFDA-7DF2-466E-B0D9-4D940B50AFC0}" type="slidenum">
              <a:rPr lang="en-US" smtClean="0"/>
              <a:t>19</a:t>
            </a:fld>
            <a:endParaRPr lang="en-US"/>
          </a:p>
        </p:txBody>
      </p:sp>
    </p:spTree>
    <p:extLst>
      <p:ext uri="{BB962C8B-B14F-4D97-AF65-F5344CB8AC3E}">
        <p14:creationId xmlns:p14="http://schemas.microsoft.com/office/powerpoint/2010/main" val="1363604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0EFDA-7DF2-466E-B0D9-4D940B50AFC0}" type="slidenum">
              <a:rPr lang="en-US" smtClean="0"/>
              <a:t>21</a:t>
            </a:fld>
            <a:endParaRPr lang="en-US"/>
          </a:p>
        </p:txBody>
      </p:sp>
    </p:spTree>
    <p:extLst>
      <p:ext uri="{BB962C8B-B14F-4D97-AF65-F5344CB8AC3E}">
        <p14:creationId xmlns:p14="http://schemas.microsoft.com/office/powerpoint/2010/main" val="1615849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0EFDA-7DF2-466E-B0D9-4D940B50AFC0}" type="slidenum">
              <a:rPr lang="en-US" smtClean="0"/>
              <a:t>31</a:t>
            </a:fld>
            <a:endParaRPr lang="en-US"/>
          </a:p>
        </p:txBody>
      </p:sp>
    </p:spTree>
    <p:extLst>
      <p:ext uri="{BB962C8B-B14F-4D97-AF65-F5344CB8AC3E}">
        <p14:creationId xmlns:p14="http://schemas.microsoft.com/office/powerpoint/2010/main" val="3081273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0EFDA-7DF2-466E-B0D9-4D940B50AFC0}" type="slidenum">
              <a:rPr lang="en-US" smtClean="0"/>
              <a:t>42</a:t>
            </a:fld>
            <a:endParaRPr lang="en-US"/>
          </a:p>
        </p:txBody>
      </p:sp>
    </p:spTree>
    <p:extLst>
      <p:ext uri="{BB962C8B-B14F-4D97-AF65-F5344CB8AC3E}">
        <p14:creationId xmlns:p14="http://schemas.microsoft.com/office/powerpoint/2010/main" val="825272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10/16/2021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10/16/2021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10/16/2021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10/16/2021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10/16/2021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10/16/2021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10/16/2021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10/16/2021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10/16/2021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10/16/2021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10/16/2021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10/16/2021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10;&#10;Description automatically generated">
            <a:extLst>
              <a:ext uri="{FF2B5EF4-FFF2-40B4-BE49-F238E27FC236}">
                <a16:creationId xmlns:a16="http://schemas.microsoft.com/office/drawing/2014/main" id="{6A535E82-CC95-46B5-A40E-9EB145D78B53}"/>
              </a:ext>
            </a:extLst>
          </p:cNvPr>
          <p:cNvPicPr>
            <a:picLocks noChangeAspect="1"/>
          </p:cNvPicPr>
          <p:nvPr/>
        </p:nvPicPr>
        <p:blipFill>
          <a:blip r:embed="rId2"/>
          <a:stretch>
            <a:fillRect/>
          </a:stretch>
        </p:blipFill>
        <p:spPr>
          <a:xfrm>
            <a:off x="0" y="0"/>
            <a:ext cx="9144000" cy="5143500"/>
          </a:xfrm>
          <a:prstGeom prst="rect">
            <a:avLst/>
          </a:prstGeom>
        </p:spPr>
      </p:pic>
      <p:sp>
        <p:nvSpPr>
          <p:cNvPr id="5" name="Rectangle 4">
            <a:extLst>
              <a:ext uri="{FF2B5EF4-FFF2-40B4-BE49-F238E27FC236}">
                <a16:creationId xmlns:a16="http://schemas.microsoft.com/office/drawing/2014/main" id="{F9E0DA78-DCDD-4851-BEF5-91EBE66865E2}"/>
              </a:ext>
            </a:extLst>
          </p:cNvPr>
          <p:cNvSpPr/>
          <p:nvPr/>
        </p:nvSpPr>
        <p:spPr>
          <a:xfrm>
            <a:off x="0" y="0"/>
            <a:ext cx="9144000" cy="5143500"/>
          </a:xfrm>
          <a:prstGeom prst="rect">
            <a:avLst/>
          </a:prstGeom>
          <a:noFill/>
          <a:ln w="762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5196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And Moses said to Aaron, “This is what the Lord spoke, saying: </a:t>
            </a:r>
            <a:r>
              <a:rPr lang="en-US" altLang="en-US" sz="3200" dirty="0">
                <a:solidFill>
                  <a:srgbClr val="C00000"/>
                </a:solidFill>
                <a:latin typeface="Tahoma" panose="020B0604030504040204" pitchFamily="34" charset="0"/>
                <a:cs typeface="Tahoma" panose="020B0604030504040204" pitchFamily="34" charset="0"/>
              </a:rPr>
              <a:t>‘By those who come near Me I must be regarded as holy;</a:t>
            </a:r>
            <a:r>
              <a:rPr lang="en-US" altLang="en-US" sz="3200" dirty="0">
                <a:latin typeface="Tahoma" panose="020B0604030504040204" pitchFamily="34" charset="0"/>
                <a:cs typeface="Tahoma" panose="020B0604030504040204" pitchFamily="34" charset="0"/>
              </a:rPr>
              <a:t> And before all the people I must be glorified.’ ” So Aaron held his peace. </a:t>
            </a:r>
            <a:endParaRPr lang="en-US" altLang="en-US" sz="3200" dirty="0">
              <a:solidFill>
                <a:srgbClr val="C0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Leviticus 10:3 (NKJV) </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1262750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Who among the gods is like you, Lord? </a:t>
            </a:r>
            <a:r>
              <a:rPr lang="en-US" altLang="en-US" sz="3200" dirty="0">
                <a:solidFill>
                  <a:srgbClr val="C00000"/>
                </a:solidFill>
                <a:latin typeface="Tahoma" panose="020B0604030504040204" pitchFamily="34" charset="0"/>
                <a:cs typeface="Tahoma" panose="020B0604030504040204" pitchFamily="34" charset="0"/>
              </a:rPr>
              <a:t>Who is like you—</a:t>
            </a:r>
            <a:r>
              <a:rPr lang="en-US" altLang="en-US" sz="3200" dirty="0">
                <a:latin typeface="Tahoma" panose="020B0604030504040204" pitchFamily="34" charset="0"/>
                <a:cs typeface="Tahoma" panose="020B0604030504040204" pitchFamily="34" charset="0"/>
              </a:rPr>
              <a:t> majestic in holiness, awesome in glory, working wonders? </a:t>
            </a:r>
            <a:endParaRPr lang="en-US" altLang="en-US" sz="3200" dirty="0">
              <a:solidFill>
                <a:srgbClr val="C0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Exodus 15:11 (NIV)</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2347854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solidFill>
                  <a:srgbClr val="C00000"/>
                </a:solidFill>
                <a:latin typeface="Tahoma" panose="020B0604030504040204" pitchFamily="34" charset="0"/>
                <a:cs typeface="Tahoma" panose="020B0604030504040204" pitchFamily="34" charset="0"/>
              </a:rPr>
              <a:t>“There is no one holy like the Lord; </a:t>
            </a:r>
            <a:r>
              <a:rPr lang="en-US" altLang="en-US" sz="3200" dirty="0">
                <a:latin typeface="Tahoma" panose="020B0604030504040204" pitchFamily="34" charset="0"/>
                <a:cs typeface="Tahoma" panose="020B0604030504040204" pitchFamily="34" charset="0"/>
              </a:rPr>
              <a:t>there is no one besides you; there is no Rock like our God.</a:t>
            </a:r>
            <a:endParaRPr lang="en-US" altLang="en-US" sz="3200" dirty="0">
              <a:solidFill>
                <a:srgbClr val="C0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1 Samuel 2:2 (NIV)</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184853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Who will not fear you, Lord, and bring glory to your name? </a:t>
            </a:r>
            <a:r>
              <a:rPr lang="en-US" altLang="en-US" sz="3200" dirty="0">
                <a:solidFill>
                  <a:srgbClr val="C00000"/>
                </a:solidFill>
                <a:latin typeface="Tahoma" panose="020B0604030504040204" pitchFamily="34" charset="0"/>
                <a:cs typeface="Tahoma" panose="020B0604030504040204" pitchFamily="34" charset="0"/>
              </a:rPr>
              <a:t>For you alone are holy. </a:t>
            </a:r>
            <a:r>
              <a:rPr lang="en-US" altLang="en-US" sz="3200" dirty="0">
                <a:latin typeface="Tahoma" panose="020B0604030504040204" pitchFamily="34" charset="0"/>
                <a:cs typeface="Tahoma" panose="020B0604030504040204" pitchFamily="34" charset="0"/>
              </a:rPr>
              <a:t>…</a:t>
            </a:r>
            <a:endParaRPr lang="en-US" altLang="en-US" sz="3200" dirty="0">
              <a:solidFill>
                <a:srgbClr val="C0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Revelation 15:4 (NIV)</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2980050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 For I am God, and not a man— the Holy One among you. ..</a:t>
            </a:r>
            <a:endParaRPr lang="en-US" altLang="en-US" sz="3200" dirty="0">
              <a:solidFill>
                <a:srgbClr val="C0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Hosea 11:9 (NIV) </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1359446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The Lord is in his holy temple; let all the earth be silent before him. </a:t>
            </a:r>
            <a:endParaRPr lang="en-US" altLang="en-US" sz="3200" dirty="0">
              <a:solidFill>
                <a:srgbClr val="C0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Habakkuk 2:20 (NIV) </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3468536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picture containing text&#10;&#10;Description automatically generated">
            <a:extLst>
              <a:ext uri="{FF2B5EF4-FFF2-40B4-BE49-F238E27FC236}">
                <a16:creationId xmlns:a16="http://schemas.microsoft.com/office/drawing/2014/main" id="{4B20C05B-3D83-4FE8-97F8-7A52356AEF6E}"/>
              </a:ext>
            </a:extLst>
          </p:cNvPr>
          <p:cNvPicPr>
            <a:picLocks noChangeAspect="1"/>
          </p:cNvPicPr>
          <p:nvPr/>
        </p:nvPicPr>
        <p:blipFill>
          <a:blip r:embed="rId3"/>
          <a:stretch>
            <a:fillRect/>
          </a:stretch>
        </p:blipFill>
        <p:spPr>
          <a:xfrm>
            <a:off x="2568597" y="1"/>
            <a:ext cx="1438209" cy="517714"/>
          </a:xfrm>
          <a:prstGeom prst="rect">
            <a:avLst/>
          </a:prstGeom>
        </p:spPr>
      </p:pic>
      <p:sp>
        <p:nvSpPr>
          <p:cNvPr id="5" name="Title 1">
            <a:extLst>
              <a:ext uri="{FF2B5EF4-FFF2-40B4-BE49-F238E27FC236}">
                <a16:creationId xmlns:a16="http://schemas.microsoft.com/office/drawing/2014/main" id="{24BBDBD8-934E-4A7F-AD32-F20166BC4368}"/>
              </a:ext>
            </a:extLst>
          </p:cNvPr>
          <p:cNvSpPr txBox="1">
            <a:spLocks noChangeArrowheads="1"/>
          </p:cNvSpPr>
          <p:nvPr/>
        </p:nvSpPr>
        <p:spPr bwMode="auto">
          <a:xfrm>
            <a:off x="298449" y="800101"/>
            <a:ext cx="8559801" cy="3550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pPr>
            <a:r>
              <a:rPr lang="en-US" altLang="en-US" sz="3200" dirty="0">
                <a:latin typeface="Tahoma" panose="020B0604030504040204" pitchFamily="34" charset="0"/>
                <a:cs typeface="Tahoma" panose="020B0604030504040204" pitchFamily="34" charset="0"/>
              </a:rPr>
              <a:t>We must never forget that God is God!</a:t>
            </a:r>
            <a:endParaRPr lang="en-US" altLang="en-US" sz="2800" dirty="0">
              <a:latin typeface="Tahoma" panose="020B0604030504040204" pitchFamily="34" charset="0"/>
              <a:cs typeface="Tahoma" panose="020B0604030504040204" pitchFamily="34" charset="0"/>
            </a:endParaRPr>
          </a:p>
        </p:txBody>
      </p:sp>
      <p:pic>
        <p:nvPicPr>
          <p:cNvPr id="21" name="Picture 20" descr="A picture containing text&#10;&#10;Description automatically generated">
            <a:extLst>
              <a:ext uri="{FF2B5EF4-FFF2-40B4-BE49-F238E27FC236}">
                <a16:creationId xmlns:a16="http://schemas.microsoft.com/office/drawing/2014/main" id="{820183F5-0C1D-41C2-8623-9742CF0EB073}"/>
              </a:ext>
            </a:extLst>
          </p:cNvPr>
          <p:cNvPicPr>
            <a:picLocks noChangeAspect="1"/>
          </p:cNvPicPr>
          <p:nvPr/>
        </p:nvPicPr>
        <p:blipFill>
          <a:blip r:embed="rId3"/>
          <a:stretch>
            <a:fillRect/>
          </a:stretch>
        </p:blipFill>
        <p:spPr>
          <a:xfrm>
            <a:off x="0" y="1"/>
            <a:ext cx="1438209" cy="517712"/>
          </a:xfrm>
          <a:prstGeom prst="rect">
            <a:avLst/>
          </a:prstGeom>
        </p:spPr>
      </p:pic>
      <p:pic>
        <p:nvPicPr>
          <p:cNvPr id="22" name="Picture 21" descr="A picture containing text&#10;&#10;Description automatically generated">
            <a:extLst>
              <a:ext uri="{FF2B5EF4-FFF2-40B4-BE49-F238E27FC236}">
                <a16:creationId xmlns:a16="http://schemas.microsoft.com/office/drawing/2014/main" id="{6FA3062F-E248-452B-9307-824C687E9F0E}"/>
              </a:ext>
            </a:extLst>
          </p:cNvPr>
          <p:cNvPicPr>
            <a:picLocks noChangeAspect="1"/>
          </p:cNvPicPr>
          <p:nvPr/>
        </p:nvPicPr>
        <p:blipFill>
          <a:blip r:embed="rId3"/>
          <a:stretch>
            <a:fillRect/>
          </a:stretch>
        </p:blipFill>
        <p:spPr>
          <a:xfrm>
            <a:off x="1303293" y="0"/>
            <a:ext cx="1438209" cy="517714"/>
          </a:xfrm>
          <a:prstGeom prst="rect">
            <a:avLst/>
          </a:prstGeom>
        </p:spPr>
      </p:pic>
      <p:pic>
        <p:nvPicPr>
          <p:cNvPr id="23" name="Picture 22" descr="A picture containing text&#10;&#10;Description automatically generated">
            <a:extLst>
              <a:ext uri="{FF2B5EF4-FFF2-40B4-BE49-F238E27FC236}">
                <a16:creationId xmlns:a16="http://schemas.microsoft.com/office/drawing/2014/main" id="{50A0F23B-4FAA-4A39-8B60-33A743CBAB60}"/>
              </a:ext>
            </a:extLst>
          </p:cNvPr>
          <p:cNvPicPr>
            <a:picLocks noChangeAspect="1"/>
          </p:cNvPicPr>
          <p:nvPr/>
        </p:nvPicPr>
        <p:blipFill>
          <a:blip r:embed="rId3"/>
          <a:stretch>
            <a:fillRect/>
          </a:stretch>
        </p:blipFill>
        <p:spPr>
          <a:xfrm>
            <a:off x="3871890" y="1"/>
            <a:ext cx="1438209" cy="517712"/>
          </a:xfrm>
          <a:prstGeom prst="rect">
            <a:avLst/>
          </a:prstGeom>
        </p:spPr>
      </p:pic>
      <p:pic>
        <p:nvPicPr>
          <p:cNvPr id="25" name="Picture 24" descr="A picture containing text&#10;&#10;Description automatically generated">
            <a:extLst>
              <a:ext uri="{FF2B5EF4-FFF2-40B4-BE49-F238E27FC236}">
                <a16:creationId xmlns:a16="http://schemas.microsoft.com/office/drawing/2014/main" id="{BA146368-38B9-4676-B6AC-97A4DDE744DE}"/>
              </a:ext>
            </a:extLst>
          </p:cNvPr>
          <p:cNvPicPr>
            <a:picLocks noChangeAspect="1"/>
          </p:cNvPicPr>
          <p:nvPr/>
        </p:nvPicPr>
        <p:blipFill>
          <a:blip r:embed="rId3"/>
          <a:stretch>
            <a:fillRect/>
          </a:stretch>
        </p:blipFill>
        <p:spPr>
          <a:xfrm>
            <a:off x="5137194" y="1"/>
            <a:ext cx="1438209" cy="517712"/>
          </a:xfrm>
          <a:prstGeom prst="rect">
            <a:avLst/>
          </a:prstGeom>
        </p:spPr>
      </p:pic>
      <p:pic>
        <p:nvPicPr>
          <p:cNvPr id="26" name="Picture 25" descr="A picture containing text&#10;&#10;Description automatically generated">
            <a:extLst>
              <a:ext uri="{FF2B5EF4-FFF2-40B4-BE49-F238E27FC236}">
                <a16:creationId xmlns:a16="http://schemas.microsoft.com/office/drawing/2014/main" id="{5C3CA58C-9406-40EC-A6EB-8DECC9247EA2}"/>
              </a:ext>
            </a:extLst>
          </p:cNvPr>
          <p:cNvPicPr>
            <a:picLocks noChangeAspect="1"/>
          </p:cNvPicPr>
          <p:nvPr/>
        </p:nvPicPr>
        <p:blipFill>
          <a:blip r:embed="rId3"/>
          <a:stretch>
            <a:fillRect/>
          </a:stretch>
        </p:blipFill>
        <p:spPr>
          <a:xfrm>
            <a:off x="6402498" y="-2"/>
            <a:ext cx="1438209" cy="517713"/>
          </a:xfrm>
          <a:prstGeom prst="rect">
            <a:avLst/>
          </a:prstGeom>
        </p:spPr>
      </p:pic>
      <p:pic>
        <p:nvPicPr>
          <p:cNvPr id="27" name="Picture 26" descr="A picture containing text&#10;&#10;Description automatically generated">
            <a:extLst>
              <a:ext uri="{FF2B5EF4-FFF2-40B4-BE49-F238E27FC236}">
                <a16:creationId xmlns:a16="http://schemas.microsoft.com/office/drawing/2014/main" id="{640B3CB8-06B1-4FB1-A7AA-8B85DA81DBEE}"/>
              </a:ext>
            </a:extLst>
          </p:cNvPr>
          <p:cNvPicPr>
            <a:picLocks noChangeAspect="1"/>
          </p:cNvPicPr>
          <p:nvPr/>
        </p:nvPicPr>
        <p:blipFill>
          <a:blip r:embed="rId3"/>
          <a:stretch>
            <a:fillRect/>
          </a:stretch>
        </p:blipFill>
        <p:spPr>
          <a:xfrm>
            <a:off x="7705791" y="-3"/>
            <a:ext cx="1438209" cy="517716"/>
          </a:xfrm>
          <a:prstGeom prst="rect">
            <a:avLst/>
          </a:prstGeom>
        </p:spPr>
      </p:pic>
      <p:pic>
        <p:nvPicPr>
          <p:cNvPr id="35" name="Picture 34" descr="A picture containing text&#10;&#10;Description automatically generated">
            <a:extLst>
              <a:ext uri="{FF2B5EF4-FFF2-40B4-BE49-F238E27FC236}">
                <a16:creationId xmlns:a16="http://schemas.microsoft.com/office/drawing/2014/main" id="{FEF62E0F-C3D8-4EC6-BFCE-BBFEDD6A673E}"/>
              </a:ext>
            </a:extLst>
          </p:cNvPr>
          <p:cNvPicPr>
            <a:picLocks noChangeAspect="1"/>
          </p:cNvPicPr>
          <p:nvPr/>
        </p:nvPicPr>
        <p:blipFill>
          <a:blip r:embed="rId3"/>
          <a:stretch>
            <a:fillRect/>
          </a:stretch>
        </p:blipFill>
        <p:spPr>
          <a:xfrm>
            <a:off x="2568597" y="4625785"/>
            <a:ext cx="1438209" cy="517714"/>
          </a:xfrm>
          <a:prstGeom prst="rect">
            <a:avLst/>
          </a:prstGeom>
        </p:spPr>
      </p:pic>
      <p:pic>
        <p:nvPicPr>
          <p:cNvPr id="36" name="Picture 35" descr="A picture containing text&#10;&#10;Description automatically generated">
            <a:extLst>
              <a:ext uri="{FF2B5EF4-FFF2-40B4-BE49-F238E27FC236}">
                <a16:creationId xmlns:a16="http://schemas.microsoft.com/office/drawing/2014/main" id="{42234669-F42E-4FA8-A2AB-A21907F6B238}"/>
              </a:ext>
            </a:extLst>
          </p:cNvPr>
          <p:cNvPicPr>
            <a:picLocks noChangeAspect="1"/>
          </p:cNvPicPr>
          <p:nvPr/>
        </p:nvPicPr>
        <p:blipFill>
          <a:blip r:embed="rId3"/>
          <a:stretch>
            <a:fillRect/>
          </a:stretch>
        </p:blipFill>
        <p:spPr>
          <a:xfrm>
            <a:off x="0" y="4625785"/>
            <a:ext cx="1438209" cy="517712"/>
          </a:xfrm>
          <a:prstGeom prst="rect">
            <a:avLst/>
          </a:prstGeom>
        </p:spPr>
      </p:pic>
      <p:pic>
        <p:nvPicPr>
          <p:cNvPr id="37" name="Picture 36" descr="A picture containing text&#10;&#10;Description automatically generated">
            <a:extLst>
              <a:ext uri="{FF2B5EF4-FFF2-40B4-BE49-F238E27FC236}">
                <a16:creationId xmlns:a16="http://schemas.microsoft.com/office/drawing/2014/main" id="{5CF312F6-9C17-49E4-AB70-DD3098439987}"/>
              </a:ext>
            </a:extLst>
          </p:cNvPr>
          <p:cNvPicPr>
            <a:picLocks noChangeAspect="1"/>
          </p:cNvPicPr>
          <p:nvPr/>
        </p:nvPicPr>
        <p:blipFill>
          <a:blip r:embed="rId3"/>
          <a:stretch>
            <a:fillRect/>
          </a:stretch>
        </p:blipFill>
        <p:spPr>
          <a:xfrm>
            <a:off x="1303293" y="4625784"/>
            <a:ext cx="1438209" cy="517714"/>
          </a:xfrm>
          <a:prstGeom prst="rect">
            <a:avLst/>
          </a:prstGeom>
        </p:spPr>
      </p:pic>
      <p:pic>
        <p:nvPicPr>
          <p:cNvPr id="38" name="Picture 37" descr="A picture containing text&#10;&#10;Description automatically generated">
            <a:extLst>
              <a:ext uri="{FF2B5EF4-FFF2-40B4-BE49-F238E27FC236}">
                <a16:creationId xmlns:a16="http://schemas.microsoft.com/office/drawing/2014/main" id="{F8BE1DDA-8662-4755-B8A1-DA6B9885C642}"/>
              </a:ext>
            </a:extLst>
          </p:cNvPr>
          <p:cNvPicPr>
            <a:picLocks noChangeAspect="1"/>
          </p:cNvPicPr>
          <p:nvPr/>
        </p:nvPicPr>
        <p:blipFill>
          <a:blip r:embed="rId3"/>
          <a:stretch>
            <a:fillRect/>
          </a:stretch>
        </p:blipFill>
        <p:spPr>
          <a:xfrm>
            <a:off x="3871890" y="4625785"/>
            <a:ext cx="1438209" cy="517712"/>
          </a:xfrm>
          <a:prstGeom prst="rect">
            <a:avLst/>
          </a:prstGeom>
        </p:spPr>
      </p:pic>
      <p:pic>
        <p:nvPicPr>
          <p:cNvPr id="39" name="Picture 38" descr="A picture containing text&#10;&#10;Description automatically generated">
            <a:extLst>
              <a:ext uri="{FF2B5EF4-FFF2-40B4-BE49-F238E27FC236}">
                <a16:creationId xmlns:a16="http://schemas.microsoft.com/office/drawing/2014/main" id="{8B0D3A60-8E54-40EF-AC8B-D7253C5C1466}"/>
              </a:ext>
            </a:extLst>
          </p:cNvPr>
          <p:cNvPicPr>
            <a:picLocks noChangeAspect="1"/>
          </p:cNvPicPr>
          <p:nvPr/>
        </p:nvPicPr>
        <p:blipFill>
          <a:blip r:embed="rId3"/>
          <a:stretch>
            <a:fillRect/>
          </a:stretch>
        </p:blipFill>
        <p:spPr>
          <a:xfrm>
            <a:off x="5137194" y="4625785"/>
            <a:ext cx="1438209" cy="517712"/>
          </a:xfrm>
          <a:prstGeom prst="rect">
            <a:avLst/>
          </a:prstGeom>
        </p:spPr>
      </p:pic>
      <p:pic>
        <p:nvPicPr>
          <p:cNvPr id="40" name="Picture 39" descr="A picture containing text&#10;&#10;Description automatically generated">
            <a:extLst>
              <a:ext uri="{FF2B5EF4-FFF2-40B4-BE49-F238E27FC236}">
                <a16:creationId xmlns:a16="http://schemas.microsoft.com/office/drawing/2014/main" id="{A0E632D3-4C03-4C5B-9062-95274F18FEB3}"/>
              </a:ext>
            </a:extLst>
          </p:cNvPr>
          <p:cNvPicPr>
            <a:picLocks noChangeAspect="1"/>
          </p:cNvPicPr>
          <p:nvPr/>
        </p:nvPicPr>
        <p:blipFill>
          <a:blip r:embed="rId3"/>
          <a:stretch>
            <a:fillRect/>
          </a:stretch>
        </p:blipFill>
        <p:spPr>
          <a:xfrm>
            <a:off x="6402498" y="4625782"/>
            <a:ext cx="1438209" cy="517713"/>
          </a:xfrm>
          <a:prstGeom prst="rect">
            <a:avLst/>
          </a:prstGeom>
        </p:spPr>
      </p:pic>
      <p:pic>
        <p:nvPicPr>
          <p:cNvPr id="41" name="Picture 40" descr="A picture containing text&#10;&#10;Description automatically generated">
            <a:extLst>
              <a:ext uri="{FF2B5EF4-FFF2-40B4-BE49-F238E27FC236}">
                <a16:creationId xmlns:a16="http://schemas.microsoft.com/office/drawing/2014/main" id="{07EDF5E9-5914-407D-B16D-7EDC9F52ECB8}"/>
              </a:ext>
            </a:extLst>
          </p:cNvPr>
          <p:cNvPicPr>
            <a:picLocks noChangeAspect="1"/>
          </p:cNvPicPr>
          <p:nvPr/>
        </p:nvPicPr>
        <p:blipFill>
          <a:blip r:embed="rId3"/>
          <a:stretch>
            <a:fillRect/>
          </a:stretch>
        </p:blipFill>
        <p:spPr>
          <a:xfrm>
            <a:off x="7705791" y="4625781"/>
            <a:ext cx="1438209" cy="517716"/>
          </a:xfrm>
          <a:prstGeom prst="rect">
            <a:avLst/>
          </a:prstGeom>
        </p:spPr>
      </p:pic>
      <p:sp>
        <p:nvSpPr>
          <p:cNvPr id="17" name="Rectangle 16">
            <a:extLst>
              <a:ext uri="{FF2B5EF4-FFF2-40B4-BE49-F238E27FC236}">
                <a16:creationId xmlns:a16="http://schemas.microsoft.com/office/drawing/2014/main" id="{4DF32614-5362-4BD0-8BA7-34BDE8DD2B9D}"/>
              </a:ext>
            </a:extLst>
          </p:cNvPr>
          <p:cNvSpPr/>
          <p:nvPr/>
        </p:nvSpPr>
        <p:spPr>
          <a:xfrm>
            <a:off x="0" y="-3"/>
            <a:ext cx="9144000" cy="524444"/>
          </a:xfrm>
          <a:prstGeom prst="rect">
            <a:avLst/>
          </a:prstGeom>
          <a:noFill/>
          <a:ln w="38100">
            <a:solidFill>
              <a:srgbClr val="446F8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6DF21ED8-E1AA-4569-96CE-028317615530}"/>
              </a:ext>
            </a:extLst>
          </p:cNvPr>
          <p:cNvPicPr>
            <a:picLocks noChangeAspect="1"/>
          </p:cNvPicPr>
          <p:nvPr/>
        </p:nvPicPr>
        <p:blipFill>
          <a:blip r:embed="rId4"/>
          <a:stretch>
            <a:fillRect/>
          </a:stretch>
        </p:blipFill>
        <p:spPr>
          <a:xfrm>
            <a:off x="-44450" y="4565801"/>
            <a:ext cx="9258300" cy="637674"/>
          </a:xfrm>
          <a:prstGeom prst="rect">
            <a:avLst/>
          </a:prstGeom>
        </p:spPr>
      </p:pic>
    </p:spTree>
    <p:extLst>
      <p:ext uri="{BB962C8B-B14F-4D97-AF65-F5344CB8AC3E}">
        <p14:creationId xmlns:p14="http://schemas.microsoft.com/office/powerpoint/2010/main" val="1523572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In this manner, therefore, pray: Our Father in heaven, </a:t>
            </a:r>
            <a:r>
              <a:rPr lang="en-US" altLang="en-US" sz="3200" dirty="0">
                <a:solidFill>
                  <a:srgbClr val="C00000"/>
                </a:solidFill>
                <a:latin typeface="Tahoma" panose="020B0604030504040204" pitchFamily="34" charset="0"/>
                <a:cs typeface="Tahoma" panose="020B0604030504040204" pitchFamily="34" charset="0"/>
              </a:rPr>
              <a:t>Hallowed be Your name.</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Matthew 6:9 (NKJV)</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900595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Pray like this: Our Father in heaven, </a:t>
            </a:r>
            <a:r>
              <a:rPr lang="en-US" altLang="en-US" sz="3200" dirty="0">
                <a:solidFill>
                  <a:srgbClr val="C00000"/>
                </a:solidFill>
                <a:latin typeface="Tahoma" panose="020B0604030504040204" pitchFamily="34" charset="0"/>
                <a:cs typeface="Tahoma" panose="020B0604030504040204" pitchFamily="34" charset="0"/>
              </a:rPr>
              <a:t>may your name be kept holy. </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Matthew 6:9 (NKJV)</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1837485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picture containing text&#10;&#10;Description automatically generated">
            <a:extLst>
              <a:ext uri="{FF2B5EF4-FFF2-40B4-BE49-F238E27FC236}">
                <a16:creationId xmlns:a16="http://schemas.microsoft.com/office/drawing/2014/main" id="{4B20C05B-3D83-4FE8-97F8-7A52356AEF6E}"/>
              </a:ext>
            </a:extLst>
          </p:cNvPr>
          <p:cNvPicPr>
            <a:picLocks noChangeAspect="1"/>
          </p:cNvPicPr>
          <p:nvPr/>
        </p:nvPicPr>
        <p:blipFill>
          <a:blip r:embed="rId3"/>
          <a:stretch>
            <a:fillRect/>
          </a:stretch>
        </p:blipFill>
        <p:spPr>
          <a:xfrm>
            <a:off x="2568597" y="1"/>
            <a:ext cx="1438209" cy="517714"/>
          </a:xfrm>
          <a:prstGeom prst="rect">
            <a:avLst/>
          </a:prstGeom>
        </p:spPr>
      </p:pic>
      <p:sp>
        <p:nvSpPr>
          <p:cNvPr id="5" name="Title 1">
            <a:extLst>
              <a:ext uri="{FF2B5EF4-FFF2-40B4-BE49-F238E27FC236}">
                <a16:creationId xmlns:a16="http://schemas.microsoft.com/office/drawing/2014/main" id="{24BBDBD8-934E-4A7F-AD32-F20166BC4368}"/>
              </a:ext>
            </a:extLst>
          </p:cNvPr>
          <p:cNvSpPr txBox="1">
            <a:spLocks noChangeArrowheads="1"/>
          </p:cNvSpPr>
          <p:nvPr/>
        </p:nvSpPr>
        <p:spPr bwMode="auto">
          <a:xfrm>
            <a:off x="298449" y="800101"/>
            <a:ext cx="8559801" cy="3550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pPr>
            <a:r>
              <a:rPr lang="en-US" altLang="en-US" sz="3200" dirty="0">
                <a:latin typeface="Tahoma" panose="020B0604030504040204" pitchFamily="34" charset="0"/>
                <a:cs typeface="Tahoma" panose="020B0604030504040204" pitchFamily="34" charset="0"/>
              </a:rPr>
              <a:t>Satan has been successful at taking the very name of God that we are to keep holy and has us using it as one of the most common, even vulgar words in our society</a:t>
            </a:r>
            <a:endParaRPr lang="en-US" altLang="en-US" sz="2800" dirty="0">
              <a:latin typeface="Tahoma" panose="020B0604030504040204" pitchFamily="34" charset="0"/>
              <a:cs typeface="Tahoma" panose="020B0604030504040204" pitchFamily="34" charset="0"/>
            </a:endParaRPr>
          </a:p>
        </p:txBody>
      </p:sp>
      <p:pic>
        <p:nvPicPr>
          <p:cNvPr id="21" name="Picture 20" descr="A picture containing text&#10;&#10;Description automatically generated">
            <a:extLst>
              <a:ext uri="{FF2B5EF4-FFF2-40B4-BE49-F238E27FC236}">
                <a16:creationId xmlns:a16="http://schemas.microsoft.com/office/drawing/2014/main" id="{820183F5-0C1D-41C2-8623-9742CF0EB073}"/>
              </a:ext>
            </a:extLst>
          </p:cNvPr>
          <p:cNvPicPr>
            <a:picLocks noChangeAspect="1"/>
          </p:cNvPicPr>
          <p:nvPr/>
        </p:nvPicPr>
        <p:blipFill>
          <a:blip r:embed="rId3"/>
          <a:stretch>
            <a:fillRect/>
          </a:stretch>
        </p:blipFill>
        <p:spPr>
          <a:xfrm>
            <a:off x="0" y="1"/>
            <a:ext cx="1438209" cy="517712"/>
          </a:xfrm>
          <a:prstGeom prst="rect">
            <a:avLst/>
          </a:prstGeom>
        </p:spPr>
      </p:pic>
      <p:pic>
        <p:nvPicPr>
          <p:cNvPr id="22" name="Picture 21" descr="A picture containing text&#10;&#10;Description automatically generated">
            <a:extLst>
              <a:ext uri="{FF2B5EF4-FFF2-40B4-BE49-F238E27FC236}">
                <a16:creationId xmlns:a16="http://schemas.microsoft.com/office/drawing/2014/main" id="{6FA3062F-E248-452B-9307-824C687E9F0E}"/>
              </a:ext>
            </a:extLst>
          </p:cNvPr>
          <p:cNvPicPr>
            <a:picLocks noChangeAspect="1"/>
          </p:cNvPicPr>
          <p:nvPr/>
        </p:nvPicPr>
        <p:blipFill>
          <a:blip r:embed="rId3"/>
          <a:stretch>
            <a:fillRect/>
          </a:stretch>
        </p:blipFill>
        <p:spPr>
          <a:xfrm>
            <a:off x="1303293" y="0"/>
            <a:ext cx="1438209" cy="517714"/>
          </a:xfrm>
          <a:prstGeom prst="rect">
            <a:avLst/>
          </a:prstGeom>
        </p:spPr>
      </p:pic>
      <p:pic>
        <p:nvPicPr>
          <p:cNvPr id="23" name="Picture 22" descr="A picture containing text&#10;&#10;Description automatically generated">
            <a:extLst>
              <a:ext uri="{FF2B5EF4-FFF2-40B4-BE49-F238E27FC236}">
                <a16:creationId xmlns:a16="http://schemas.microsoft.com/office/drawing/2014/main" id="{50A0F23B-4FAA-4A39-8B60-33A743CBAB60}"/>
              </a:ext>
            </a:extLst>
          </p:cNvPr>
          <p:cNvPicPr>
            <a:picLocks noChangeAspect="1"/>
          </p:cNvPicPr>
          <p:nvPr/>
        </p:nvPicPr>
        <p:blipFill>
          <a:blip r:embed="rId3"/>
          <a:stretch>
            <a:fillRect/>
          </a:stretch>
        </p:blipFill>
        <p:spPr>
          <a:xfrm>
            <a:off x="3871890" y="1"/>
            <a:ext cx="1438209" cy="517712"/>
          </a:xfrm>
          <a:prstGeom prst="rect">
            <a:avLst/>
          </a:prstGeom>
        </p:spPr>
      </p:pic>
      <p:pic>
        <p:nvPicPr>
          <p:cNvPr id="25" name="Picture 24" descr="A picture containing text&#10;&#10;Description automatically generated">
            <a:extLst>
              <a:ext uri="{FF2B5EF4-FFF2-40B4-BE49-F238E27FC236}">
                <a16:creationId xmlns:a16="http://schemas.microsoft.com/office/drawing/2014/main" id="{BA146368-38B9-4676-B6AC-97A4DDE744DE}"/>
              </a:ext>
            </a:extLst>
          </p:cNvPr>
          <p:cNvPicPr>
            <a:picLocks noChangeAspect="1"/>
          </p:cNvPicPr>
          <p:nvPr/>
        </p:nvPicPr>
        <p:blipFill>
          <a:blip r:embed="rId3"/>
          <a:stretch>
            <a:fillRect/>
          </a:stretch>
        </p:blipFill>
        <p:spPr>
          <a:xfrm>
            <a:off x="5137194" y="1"/>
            <a:ext cx="1438209" cy="517712"/>
          </a:xfrm>
          <a:prstGeom prst="rect">
            <a:avLst/>
          </a:prstGeom>
        </p:spPr>
      </p:pic>
      <p:pic>
        <p:nvPicPr>
          <p:cNvPr id="26" name="Picture 25" descr="A picture containing text&#10;&#10;Description automatically generated">
            <a:extLst>
              <a:ext uri="{FF2B5EF4-FFF2-40B4-BE49-F238E27FC236}">
                <a16:creationId xmlns:a16="http://schemas.microsoft.com/office/drawing/2014/main" id="{5C3CA58C-9406-40EC-A6EB-8DECC9247EA2}"/>
              </a:ext>
            </a:extLst>
          </p:cNvPr>
          <p:cNvPicPr>
            <a:picLocks noChangeAspect="1"/>
          </p:cNvPicPr>
          <p:nvPr/>
        </p:nvPicPr>
        <p:blipFill>
          <a:blip r:embed="rId3"/>
          <a:stretch>
            <a:fillRect/>
          </a:stretch>
        </p:blipFill>
        <p:spPr>
          <a:xfrm>
            <a:off x="6402498" y="-2"/>
            <a:ext cx="1438209" cy="517713"/>
          </a:xfrm>
          <a:prstGeom prst="rect">
            <a:avLst/>
          </a:prstGeom>
        </p:spPr>
      </p:pic>
      <p:pic>
        <p:nvPicPr>
          <p:cNvPr id="27" name="Picture 26" descr="A picture containing text&#10;&#10;Description automatically generated">
            <a:extLst>
              <a:ext uri="{FF2B5EF4-FFF2-40B4-BE49-F238E27FC236}">
                <a16:creationId xmlns:a16="http://schemas.microsoft.com/office/drawing/2014/main" id="{640B3CB8-06B1-4FB1-A7AA-8B85DA81DBEE}"/>
              </a:ext>
            </a:extLst>
          </p:cNvPr>
          <p:cNvPicPr>
            <a:picLocks noChangeAspect="1"/>
          </p:cNvPicPr>
          <p:nvPr/>
        </p:nvPicPr>
        <p:blipFill>
          <a:blip r:embed="rId3"/>
          <a:stretch>
            <a:fillRect/>
          </a:stretch>
        </p:blipFill>
        <p:spPr>
          <a:xfrm>
            <a:off x="7705791" y="-3"/>
            <a:ext cx="1438209" cy="517716"/>
          </a:xfrm>
          <a:prstGeom prst="rect">
            <a:avLst/>
          </a:prstGeom>
        </p:spPr>
      </p:pic>
      <p:pic>
        <p:nvPicPr>
          <p:cNvPr id="35" name="Picture 34" descr="A picture containing text&#10;&#10;Description automatically generated">
            <a:extLst>
              <a:ext uri="{FF2B5EF4-FFF2-40B4-BE49-F238E27FC236}">
                <a16:creationId xmlns:a16="http://schemas.microsoft.com/office/drawing/2014/main" id="{FEF62E0F-C3D8-4EC6-BFCE-BBFEDD6A673E}"/>
              </a:ext>
            </a:extLst>
          </p:cNvPr>
          <p:cNvPicPr>
            <a:picLocks noChangeAspect="1"/>
          </p:cNvPicPr>
          <p:nvPr/>
        </p:nvPicPr>
        <p:blipFill>
          <a:blip r:embed="rId3"/>
          <a:stretch>
            <a:fillRect/>
          </a:stretch>
        </p:blipFill>
        <p:spPr>
          <a:xfrm>
            <a:off x="2568597" y="4625785"/>
            <a:ext cx="1438209" cy="517714"/>
          </a:xfrm>
          <a:prstGeom prst="rect">
            <a:avLst/>
          </a:prstGeom>
        </p:spPr>
      </p:pic>
      <p:pic>
        <p:nvPicPr>
          <p:cNvPr id="36" name="Picture 35" descr="A picture containing text&#10;&#10;Description automatically generated">
            <a:extLst>
              <a:ext uri="{FF2B5EF4-FFF2-40B4-BE49-F238E27FC236}">
                <a16:creationId xmlns:a16="http://schemas.microsoft.com/office/drawing/2014/main" id="{42234669-F42E-4FA8-A2AB-A21907F6B238}"/>
              </a:ext>
            </a:extLst>
          </p:cNvPr>
          <p:cNvPicPr>
            <a:picLocks noChangeAspect="1"/>
          </p:cNvPicPr>
          <p:nvPr/>
        </p:nvPicPr>
        <p:blipFill>
          <a:blip r:embed="rId3"/>
          <a:stretch>
            <a:fillRect/>
          </a:stretch>
        </p:blipFill>
        <p:spPr>
          <a:xfrm>
            <a:off x="0" y="4625785"/>
            <a:ext cx="1438209" cy="517712"/>
          </a:xfrm>
          <a:prstGeom prst="rect">
            <a:avLst/>
          </a:prstGeom>
        </p:spPr>
      </p:pic>
      <p:pic>
        <p:nvPicPr>
          <p:cNvPr id="37" name="Picture 36" descr="A picture containing text&#10;&#10;Description automatically generated">
            <a:extLst>
              <a:ext uri="{FF2B5EF4-FFF2-40B4-BE49-F238E27FC236}">
                <a16:creationId xmlns:a16="http://schemas.microsoft.com/office/drawing/2014/main" id="{5CF312F6-9C17-49E4-AB70-DD3098439987}"/>
              </a:ext>
            </a:extLst>
          </p:cNvPr>
          <p:cNvPicPr>
            <a:picLocks noChangeAspect="1"/>
          </p:cNvPicPr>
          <p:nvPr/>
        </p:nvPicPr>
        <p:blipFill>
          <a:blip r:embed="rId3"/>
          <a:stretch>
            <a:fillRect/>
          </a:stretch>
        </p:blipFill>
        <p:spPr>
          <a:xfrm>
            <a:off x="1303293" y="4625784"/>
            <a:ext cx="1438209" cy="517714"/>
          </a:xfrm>
          <a:prstGeom prst="rect">
            <a:avLst/>
          </a:prstGeom>
        </p:spPr>
      </p:pic>
      <p:pic>
        <p:nvPicPr>
          <p:cNvPr id="38" name="Picture 37" descr="A picture containing text&#10;&#10;Description automatically generated">
            <a:extLst>
              <a:ext uri="{FF2B5EF4-FFF2-40B4-BE49-F238E27FC236}">
                <a16:creationId xmlns:a16="http://schemas.microsoft.com/office/drawing/2014/main" id="{F8BE1DDA-8662-4755-B8A1-DA6B9885C642}"/>
              </a:ext>
            </a:extLst>
          </p:cNvPr>
          <p:cNvPicPr>
            <a:picLocks noChangeAspect="1"/>
          </p:cNvPicPr>
          <p:nvPr/>
        </p:nvPicPr>
        <p:blipFill>
          <a:blip r:embed="rId3"/>
          <a:stretch>
            <a:fillRect/>
          </a:stretch>
        </p:blipFill>
        <p:spPr>
          <a:xfrm>
            <a:off x="3871890" y="4625785"/>
            <a:ext cx="1438209" cy="517712"/>
          </a:xfrm>
          <a:prstGeom prst="rect">
            <a:avLst/>
          </a:prstGeom>
        </p:spPr>
      </p:pic>
      <p:pic>
        <p:nvPicPr>
          <p:cNvPr id="39" name="Picture 38" descr="A picture containing text&#10;&#10;Description automatically generated">
            <a:extLst>
              <a:ext uri="{FF2B5EF4-FFF2-40B4-BE49-F238E27FC236}">
                <a16:creationId xmlns:a16="http://schemas.microsoft.com/office/drawing/2014/main" id="{8B0D3A60-8E54-40EF-AC8B-D7253C5C1466}"/>
              </a:ext>
            </a:extLst>
          </p:cNvPr>
          <p:cNvPicPr>
            <a:picLocks noChangeAspect="1"/>
          </p:cNvPicPr>
          <p:nvPr/>
        </p:nvPicPr>
        <p:blipFill>
          <a:blip r:embed="rId3"/>
          <a:stretch>
            <a:fillRect/>
          </a:stretch>
        </p:blipFill>
        <p:spPr>
          <a:xfrm>
            <a:off x="5137194" y="4625785"/>
            <a:ext cx="1438209" cy="517712"/>
          </a:xfrm>
          <a:prstGeom prst="rect">
            <a:avLst/>
          </a:prstGeom>
        </p:spPr>
      </p:pic>
      <p:pic>
        <p:nvPicPr>
          <p:cNvPr id="40" name="Picture 39" descr="A picture containing text&#10;&#10;Description automatically generated">
            <a:extLst>
              <a:ext uri="{FF2B5EF4-FFF2-40B4-BE49-F238E27FC236}">
                <a16:creationId xmlns:a16="http://schemas.microsoft.com/office/drawing/2014/main" id="{A0E632D3-4C03-4C5B-9062-95274F18FEB3}"/>
              </a:ext>
            </a:extLst>
          </p:cNvPr>
          <p:cNvPicPr>
            <a:picLocks noChangeAspect="1"/>
          </p:cNvPicPr>
          <p:nvPr/>
        </p:nvPicPr>
        <p:blipFill>
          <a:blip r:embed="rId3"/>
          <a:stretch>
            <a:fillRect/>
          </a:stretch>
        </p:blipFill>
        <p:spPr>
          <a:xfrm>
            <a:off x="6402498" y="4625782"/>
            <a:ext cx="1438209" cy="517713"/>
          </a:xfrm>
          <a:prstGeom prst="rect">
            <a:avLst/>
          </a:prstGeom>
        </p:spPr>
      </p:pic>
      <p:pic>
        <p:nvPicPr>
          <p:cNvPr id="41" name="Picture 40" descr="A picture containing text&#10;&#10;Description automatically generated">
            <a:extLst>
              <a:ext uri="{FF2B5EF4-FFF2-40B4-BE49-F238E27FC236}">
                <a16:creationId xmlns:a16="http://schemas.microsoft.com/office/drawing/2014/main" id="{07EDF5E9-5914-407D-B16D-7EDC9F52ECB8}"/>
              </a:ext>
            </a:extLst>
          </p:cNvPr>
          <p:cNvPicPr>
            <a:picLocks noChangeAspect="1"/>
          </p:cNvPicPr>
          <p:nvPr/>
        </p:nvPicPr>
        <p:blipFill>
          <a:blip r:embed="rId3"/>
          <a:stretch>
            <a:fillRect/>
          </a:stretch>
        </p:blipFill>
        <p:spPr>
          <a:xfrm>
            <a:off x="7705791" y="4625781"/>
            <a:ext cx="1438209" cy="517716"/>
          </a:xfrm>
          <a:prstGeom prst="rect">
            <a:avLst/>
          </a:prstGeom>
        </p:spPr>
      </p:pic>
      <p:sp>
        <p:nvSpPr>
          <p:cNvPr id="17" name="Rectangle 16">
            <a:extLst>
              <a:ext uri="{FF2B5EF4-FFF2-40B4-BE49-F238E27FC236}">
                <a16:creationId xmlns:a16="http://schemas.microsoft.com/office/drawing/2014/main" id="{4DF32614-5362-4BD0-8BA7-34BDE8DD2B9D}"/>
              </a:ext>
            </a:extLst>
          </p:cNvPr>
          <p:cNvSpPr/>
          <p:nvPr/>
        </p:nvSpPr>
        <p:spPr>
          <a:xfrm>
            <a:off x="0" y="-3"/>
            <a:ext cx="9144000" cy="524444"/>
          </a:xfrm>
          <a:prstGeom prst="rect">
            <a:avLst/>
          </a:prstGeom>
          <a:noFill/>
          <a:ln w="38100">
            <a:solidFill>
              <a:srgbClr val="446F8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6DF21ED8-E1AA-4569-96CE-028317615530}"/>
              </a:ext>
            </a:extLst>
          </p:cNvPr>
          <p:cNvPicPr>
            <a:picLocks noChangeAspect="1"/>
          </p:cNvPicPr>
          <p:nvPr/>
        </p:nvPicPr>
        <p:blipFill>
          <a:blip r:embed="rId4"/>
          <a:stretch>
            <a:fillRect/>
          </a:stretch>
        </p:blipFill>
        <p:spPr>
          <a:xfrm>
            <a:off x="-44450" y="4565801"/>
            <a:ext cx="9258300" cy="637674"/>
          </a:xfrm>
          <a:prstGeom prst="rect">
            <a:avLst/>
          </a:prstGeom>
        </p:spPr>
      </p:pic>
    </p:spTree>
    <p:extLst>
      <p:ext uri="{BB962C8B-B14F-4D97-AF65-F5344CB8AC3E}">
        <p14:creationId xmlns:p14="http://schemas.microsoft.com/office/powerpoint/2010/main" val="244419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picture containing text&#10;&#10;Description automatically generated">
            <a:extLst>
              <a:ext uri="{FF2B5EF4-FFF2-40B4-BE49-F238E27FC236}">
                <a16:creationId xmlns:a16="http://schemas.microsoft.com/office/drawing/2014/main" id="{4B20C05B-3D83-4FE8-97F8-7A52356AEF6E}"/>
              </a:ext>
            </a:extLst>
          </p:cNvPr>
          <p:cNvPicPr>
            <a:picLocks noChangeAspect="1"/>
          </p:cNvPicPr>
          <p:nvPr/>
        </p:nvPicPr>
        <p:blipFill>
          <a:blip r:embed="rId3"/>
          <a:stretch>
            <a:fillRect/>
          </a:stretch>
        </p:blipFill>
        <p:spPr>
          <a:xfrm>
            <a:off x="2568597" y="1"/>
            <a:ext cx="1438209" cy="517714"/>
          </a:xfrm>
          <a:prstGeom prst="rect">
            <a:avLst/>
          </a:prstGeom>
        </p:spPr>
      </p:pic>
      <p:sp>
        <p:nvSpPr>
          <p:cNvPr id="5" name="Title 1">
            <a:extLst>
              <a:ext uri="{FF2B5EF4-FFF2-40B4-BE49-F238E27FC236}">
                <a16:creationId xmlns:a16="http://schemas.microsoft.com/office/drawing/2014/main" id="{24BBDBD8-934E-4A7F-AD32-F20166BC4368}"/>
              </a:ext>
            </a:extLst>
          </p:cNvPr>
          <p:cNvSpPr txBox="1">
            <a:spLocks noChangeArrowheads="1"/>
          </p:cNvSpPr>
          <p:nvPr/>
        </p:nvSpPr>
        <p:spPr bwMode="auto">
          <a:xfrm>
            <a:off x="298449" y="800101"/>
            <a:ext cx="8559801" cy="3550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pPr>
            <a:r>
              <a:rPr lang="en-US" altLang="en-US" sz="3200" dirty="0">
                <a:latin typeface="Tahoma" panose="020B0604030504040204" pitchFamily="34" charset="0"/>
                <a:cs typeface="Tahoma" panose="020B0604030504040204" pitchFamily="34" charset="0"/>
              </a:rPr>
              <a:t>“There is a God we want, and there is a God who is—and they are not the same God. </a:t>
            </a:r>
          </a:p>
          <a:p>
            <a:pPr algn="ctr">
              <a:lnSpc>
                <a:spcPct val="100000"/>
              </a:lnSpc>
              <a:spcBef>
                <a:spcPct val="0"/>
              </a:spcBef>
              <a:buNone/>
            </a:pPr>
            <a:endParaRPr lang="en-US" altLang="en-US" sz="3200" dirty="0">
              <a:latin typeface="Tahoma" panose="020B0604030504040204" pitchFamily="34" charset="0"/>
              <a:cs typeface="Tahoma" panose="020B0604030504040204" pitchFamily="34" charset="0"/>
            </a:endParaRPr>
          </a:p>
          <a:p>
            <a:pPr algn="ctr">
              <a:lnSpc>
                <a:spcPct val="100000"/>
              </a:lnSpc>
              <a:spcBef>
                <a:spcPct val="0"/>
              </a:spcBef>
              <a:buNone/>
            </a:pPr>
            <a:r>
              <a:rPr lang="en-US" altLang="en-US" sz="3200" dirty="0">
                <a:latin typeface="Tahoma" panose="020B0604030504040204" pitchFamily="34" charset="0"/>
                <a:cs typeface="Tahoma" panose="020B0604030504040204" pitchFamily="34" charset="0"/>
              </a:rPr>
              <a:t>The turning point of our lives is when we stop seeking the God we want and start seeking the God who is.”</a:t>
            </a:r>
            <a:endParaRPr lang="en-US" altLang="en-US" sz="2800" dirty="0">
              <a:latin typeface="Tahoma" panose="020B0604030504040204" pitchFamily="34" charset="0"/>
              <a:cs typeface="Tahoma" panose="020B0604030504040204" pitchFamily="34" charset="0"/>
            </a:endParaRPr>
          </a:p>
        </p:txBody>
      </p:sp>
      <p:pic>
        <p:nvPicPr>
          <p:cNvPr id="21" name="Picture 20" descr="A picture containing text&#10;&#10;Description automatically generated">
            <a:extLst>
              <a:ext uri="{FF2B5EF4-FFF2-40B4-BE49-F238E27FC236}">
                <a16:creationId xmlns:a16="http://schemas.microsoft.com/office/drawing/2014/main" id="{820183F5-0C1D-41C2-8623-9742CF0EB073}"/>
              </a:ext>
            </a:extLst>
          </p:cNvPr>
          <p:cNvPicPr>
            <a:picLocks noChangeAspect="1"/>
          </p:cNvPicPr>
          <p:nvPr/>
        </p:nvPicPr>
        <p:blipFill>
          <a:blip r:embed="rId3"/>
          <a:stretch>
            <a:fillRect/>
          </a:stretch>
        </p:blipFill>
        <p:spPr>
          <a:xfrm>
            <a:off x="0" y="1"/>
            <a:ext cx="1438209" cy="517712"/>
          </a:xfrm>
          <a:prstGeom prst="rect">
            <a:avLst/>
          </a:prstGeom>
        </p:spPr>
      </p:pic>
      <p:pic>
        <p:nvPicPr>
          <p:cNvPr id="22" name="Picture 21" descr="A picture containing text&#10;&#10;Description automatically generated">
            <a:extLst>
              <a:ext uri="{FF2B5EF4-FFF2-40B4-BE49-F238E27FC236}">
                <a16:creationId xmlns:a16="http://schemas.microsoft.com/office/drawing/2014/main" id="{6FA3062F-E248-452B-9307-824C687E9F0E}"/>
              </a:ext>
            </a:extLst>
          </p:cNvPr>
          <p:cNvPicPr>
            <a:picLocks noChangeAspect="1"/>
          </p:cNvPicPr>
          <p:nvPr/>
        </p:nvPicPr>
        <p:blipFill>
          <a:blip r:embed="rId3"/>
          <a:stretch>
            <a:fillRect/>
          </a:stretch>
        </p:blipFill>
        <p:spPr>
          <a:xfrm>
            <a:off x="1303293" y="0"/>
            <a:ext cx="1438209" cy="517714"/>
          </a:xfrm>
          <a:prstGeom prst="rect">
            <a:avLst/>
          </a:prstGeom>
        </p:spPr>
      </p:pic>
      <p:pic>
        <p:nvPicPr>
          <p:cNvPr id="23" name="Picture 22" descr="A picture containing text&#10;&#10;Description automatically generated">
            <a:extLst>
              <a:ext uri="{FF2B5EF4-FFF2-40B4-BE49-F238E27FC236}">
                <a16:creationId xmlns:a16="http://schemas.microsoft.com/office/drawing/2014/main" id="{50A0F23B-4FAA-4A39-8B60-33A743CBAB60}"/>
              </a:ext>
            </a:extLst>
          </p:cNvPr>
          <p:cNvPicPr>
            <a:picLocks noChangeAspect="1"/>
          </p:cNvPicPr>
          <p:nvPr/>
        </p:nvPicPr>
        <p:blipFill>
          <a:blip r:embed="rId3"/>
          <a:stretch>
            <a:fillRect/>
          </a:stretch>
        </p:blipFill>
        <p:spPr>
          <a:xfrm>
            <a:off x="3871890" y="1"/>
            <a:ext cx="1438209" cy="517712"/>
          </a:xfrm>
          <a:prstGeom prst="rect">
            <a:avLst/>
          </a:prstGeom>
        </p:spPr>
      </p:pic>
      <p:pic>
        <p:nvPicPr>
          <p:cNvPr id="25" name="Picture 24" descr="A picture containing text&#10;&#10;Description automatically generated">
            <a:extLst>
              <a:ext uri="{FF2B5EF4-FFF2-40B4-BE49-F238E27FC236}">
                <a16:creationId xmlns:a16="http://schemas.microsoft.com/office/drawing/2014/main" id="{BA146368-38B9-4676-B6AC-97A4DDE744DE}"/>
              </a:ext>
            </a:extLst>
          </p:cNvPr>
          <p:cNvPicPr>
            <a:picLocks noChangeAspect="1"/>
          </p:cNvPicPr>
          <p:nvPr/>
        </p:nvPicPr>
        <p:blipFill>
          <a:blip r:embed="rId3"/>
          <a:stretch>
            <a:fillRect/>
          </a:stretch>
        </p:blipFill>
        <p:spPr>
          <a:xfrm>
            <a:off x="5137194" y="1"/>
            <a:ext cx="1438209" cy="517712"/>
          </a:xfrm>
          <a:prstGeom prst="rect">
            <a:avLst/>
          </a:prstGeom>
        </p:spPr>
      </p:pic>
      <p:pic>
        <p:nvPicPr>
          <p:cNvPr id="26" name="Picture 25" descr="A picture containing text&#10;&#10;Description automatically generated">
            <a:extLst>
              <a:ext uri="{FF2B5EF4-FFF2-40B4-BE49-F238E27FC236}">
                <a16:creationId xmlns:a16="http://schemas.microsoft.com/office/drawing/2014/main" id="{5C3CA58C-9406-40EC-A6EB-8DECC9247EA2}"/>
              </a:ext>
            </a:extLst>
          </p:cNvPr>
          <p:cNvPicPr>
            <a:picLocks noChangeAspect="1"/>
          </p:cNvPicPr>
          <p:nvPr/>
        </p:nvPicPr>
        <p:blipFill>
          <a:blip r:embed="rId3"/>
          <a:stretch>
            <a:fillRect/>
          </a:stretch>
        </p:blipFill>
        <p:spPr>
          <a:xfrm>
            <a:off x="6402498" y="-2"/>
            <a:ext cx="1438209" cy="517713"/>
          </a:xfrm>
          <a:prstGeom prst="rect">
            <a:avLst/>
          </a:prstGeom>
        </p:spPr>
      </p:pic>
      <p:pic>
        <p:nvPicPr>
          <p:cNvPr id="27" name="Picture 26" descr="A picture containing text&#10;&#10;Description automatically generated">
            <a:extLst>
              <a:ext uri="{FF2B5EF4-FFF2-40B4-BE49-F238E27FC236}">
                <a16:creationId xmlns:a16="http://schemas.microsoft.com/office/drawing/2014/main" id="{640B3CB8-06B1-4FB1-A7AA-8B85DA81DBEE}"/>
              </a:ext>
            </a:extLst>
          </p:cNvPr>
          <p:cNvPicPr>
            <a:picLocks noChangeAspect="1"/>
          </p:cNvPicPr>
          <p:nvPr/>
        </p:nvPicPr>
        <p:blipFill>
          <a:blip r:embed="rId3"/>
          <a:stretch>
            <a:fillRect/>
          </a:stretch>
        </p:blipFill>
        <p:spPr>
          <a:xfrm>
            <a:off x="7705791" y="-3"/>
            <a:ext cx="1438209" cy="517716"/>
          </a:xfrm>
          <a:prstGeom prst="rect">
            <a:avLst/>
          </a:prstGeom>
        </p:spPr>
      </p:pic>
      <p:pic>
        <p:nvPicPr>
          <p:cNvPr id="35" name="Picture 34" descr="A picture containing text&#10;&#10;Description automatically generated">
            <a:extLst>
              <a:ext uri="{FF2B5EF4-FFF2-40B4-BE49-F238E27FC236}">
                <a16:creationId xmlns:a16="http://schemas.microsoft.com/office/drawing/2014/main" id="{FEF62E0F-C3D8-4EC6-BFCE-BBFEDD6A673E}"/>
              </a:ext>
            </a:extLst>
          </p:cNvPr>
          <p:cNvPicPr>
            <a:picLocks noChangeAspect="1"/>
          </p:cNvPicPr>
          <p:nvPr/>
        </p:nvPicPr>
        <p:blipFill>
          <a:blip r:embed="rId3"/>
          <a:stretch>
            <a:fillRect/>
          </a:stretch>
        </p:blipFill>
        <p:spPr>
          <a:xfrm>
            <a:off x="2568597" y="4625785"/>
            <a:ext cx="1438209" cy="517714"/>
          </a:xfrm>
          <a:prstGeom prst="rect">
            <a:avLst/>
          </a:prstGeom>
        </p:spPr>
      </p:pic>
      <p:pic>
        <p:nvPicPr>
          <p:cNvPr id="36" name="Picture 35" descr="A picture containing text&#10;&#10;Description automatically generated">
            <a:extLst>
              <a:ext uri="{FF2B5EF4-FFF2-40B4-BE49-F238E27FC236}">
                <a16:creationId xmlns:a16="http://schemas.microsoft.com/office/drawing/2014/main" id="{42234669-F42E-4FA8-A2AB-A21907F6B238}"/>
              </a:ext>
            </a:extLst>
          </p:cNvPr>
          <p:cNvPicPr>
            <a:picLocks noChangeAspect="1"/>
          </p:cNvPicPr>
          <p:nvPr/>
        </p:nvPicPr>
        <p:blipFill>
          <a:blip r:embed="rId3"/>
          <a:stretch>
            <a:fillRect/>
          </a:stretch>
        </p:blipFill>
        <p:spPr>
          <a:xfrm>
            <a:off x="0" y="4625785"/>
            <a:ext cx="1438209" cy="517712"/>
          </a:xfrm>
          <a:prstGeom prst="rect">
            <a:avLst/>
          </a:prstGeom>
        </p:spPr>
      </p:pic>
      <p:pic>
        <p:nvPicPr>
          <p:cNvPr id="37" name="Picture 36" descr="A picture containing text&#10;&#10;Description automatically generated">
            <a:extLst>
              <a:ext uri="{FF2B5EF4-FFF2-40B4-BE49-F238E27FC236}">
                <a16:creationId xmlns:a16="http://schemas.microsoft.com/office/drawing/2014/main" id="{5CF312F6-9C17-49E4-AB70-DD3098439987}"/>
              </a:ext>
            </a:extLst>
          </p:cNvPr>
          <p:cNvPicPr>
            <a:picLocks noChangeAspect="1"/>
          </p:cNvPicPr>
          <p:nvPr/>
        </p:nvPicPr>
        <p:blipFill>
          <a:blip r:embed="rId3"/>
          <a:stretch>
            <a:fillRect/>
          </a:stretch>
        </p:blipFill>
        <p:spPr>
          <a:xfrm>
            <a:off x="1303293" y="4625784"/>
            <a:ext cx="1438209" cy="517714"/>
          </a:xfrm>
          <a:prstGeom prst="rect">
            <a:avLst/>
          </a:prstGeom>
        </p:spPr>
      </p:pic>
      <p:pic>
        <p:nvPicPr>
          <p:cNvPr id="38" name="Picture 37" descr="A picture containing text&#10;&#10;Description automatically generated">
            <a:extLst>
              <a:ext uri="{FF2B5EF4-FFF2-40B4-BE49-F238E27FC236}">
                <a16:creationId xmlns:a16="http://schemas.microsoft.com/office/drawing/2014/main" id="{F8BE1DDA-8662-4755-B8A1-DA6B9885C642}"/>
              </a:ext>
            </a:extLst>
          </p:cNvPr>
          <p:cNvPicPr>
            <a:picLocks noChangeAspect="1"/>
          </p:cNvPicPr>
          <p:nvPr/>
        </p:nvPicPr>
        <p:blipFill>
          <a:blip r:embed="rId3"/>
          <a:stretch>
            <a:fillRect/>
          </a:stretch>
        </p:blipFill>
        <p:spPr>
          <a:xfrm>
            <a:off x="3871890" y="4625785"/>
            <a:ext cx="1438209" cy="517712"/>
          </a:xfrm>
          <a:prstGeom prst="rect">
            <a:avLst/>
          </a:prstGeom>
        </p:spPr>
      </p:pic>
      <p:pic>
        <p:nvPicPr>
          <p:cNvPr id="39" name="Picture 38" descr="A picture containing text&#10;&#10;Description automatically generated">
            <a:extLst>
              <a:ext uri="{FF2B5EF4-FFF2-40B4-BE49-F238E27FC236}">
                <a16:creationId xmlns:a16="http://schemas.microsoft.com/office/drawing/2014/main" id="{8B0D3A60-8E54-40EF-AC8B-D7253C5C1466}"/>
              </a:ext>
            </a:extLst>
          </p:cNvPr>
          <p:cNvPicPr>
            <a:picLocks noChangeAspect="1"/>
          </p:cNvPicPr>
          <p:nvPr/>
        </p:nvPicPr>
        <p:blipFill>
          <a:blip r:embed="rId3"/>
          <a:stretch>
            <a:fillRect/>
          </a:stretch>
        </p:blipFill>
        <p:spPr>
          <a:xfrm>
            <a:off x="5137194" y="4625785"/>
            <a:ext cx="1438209" cy="517712"/>
          </a:xfrm>
          <a:prstGeom prst="rect">
            <a:avLst/>
          </a:prstGeom>
        </p:spPr>
      </p:pic>
      <p:pic>
        <p:nvPicPr>
          <p:cNvPr id="40" name="Picture 39" descr="A picture containing text&#10;&#10;Description automatically generated">
            <a:extLst>
              <a:ext uri="{FF2B5EF4-FFF2-40B4-BE49-F238E27FC236}">
                <a16:creationId xmlns:a16="http://schemas.microsoft.com/office/drawing/2014/main" id="{A0E632D3-4C03-4C5B-9062-95274F18FEB3}"/>
              </a:ext>
            </a:extLst>
          </p:cNvPr>
          <p:cNvPicPr>
            <a:picLocks noChangeAspect="1"/>
          </p:cNvPicPr>
          <p:nvPr/>
        </p:nvPicPr>
        <p:blipFill>
          <a:blip r:embed="rId3"/>
          <a:stretch>
            <a:fillRect/>
          </a:stretch>
        </p:blipFill>
        <p:spPr>
          <a:xfrm>
            <a:off x="6402498" y="4625782"/>
            <a:ext cx="1438209" cy="517713"/>
          </a:xfrm>
          <a:prstGeom prst="rect">
            <a:avLst/>
          </a:prstGeom>
        </p:spPr>
      </p:pic>
      <p:pic>
        <p:nvPicPr>
          <p:cNvPr id="41" name="Picture 40" descr="A picture containing text&#10;&#10;Description automatically generated">
            <a:extLst>
              <a:ext uri="{FF2B5EF4-FFF2-40B4-BE49-F238E27FC236}">
                <a16:creationId xmlns:a16="http://schemas.microsoft.com/office/drawing/2014/main" id="{07EDF5E9-5914-407D-B16D-7EDC9F52ECB8}"/>
              </a:ext>
            </a:extLst>
          </p:cNvPr>
          <p:cNvPicPr>
            <a:picLocks noChangeAspect="1"/>
          </p:cNvPicPr>
          <p:nvPr/>
        </p:nvPicPr>
        <p:blipFill>
          <a:blip r:embed="rId3"/>
          <a:stretch>
            <a:fillRect/>
          </a:stretch>
        </p:blipFill>
        <p:spPr>
          <a:xfrm>
            <a:off x="7705791" y="4625781"/>
            <a:ext cx="1438209" cy="517716"/>
          </a:xfrm>
          <a:prstGeom prst="rect">
            <a:avLst/>
          </a:prstGeom>
        </p:spPr>
      </p:pic>
      <p:sp>
        <p:nvSpPr>
          <p:cNvPr id="17" name="Rectangle 16">
            <a:extLst>
              <a:ext uri="{FF2B5EF4-FFF2-40B4-BE49-F238E27FC236}">
                <a16:creationId xmlns:a16="http://schemas.microsoft.com/office/drawing/2014/main" id="{4DF32614-5362-4BD0-8BA7-34BDE8DD2B9D}"/>
              </a:ext>
            </a:extLst>
          </p:cNvPr>
          <p:cNvSpPr/>
          <p:nvPr/>
        </p:nvSpPr>
        <p:spPr>
          <a:xfrm>
            <a:off x="0" y="-3"/>
            <a:ext cx="9144000" cy="524444"/>
          </a:xfrm>
          <a:prstGeom prst="rect">
            <a:avLst/>
          </a:prstGeom>
          <a:noFill/>
          <a:ln w="38100">
            <a:solidFill>
              <a:srgbClr val="446F8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6DF21ED8-E1AA-4569-96CE-028317615530}"/>
              </a:ext>
            </a:extLst>
          </p:cNvPr>
          <p:cNvPicPr>
            <a:picLocks noChangeAspect="1"/>
          </p:cNvPicPr>
          <p:nvPr/>
        </p:nvPicPr>
        <p:blipFill>
          <a:blip r:embed="rId4"/>
          <a:stretch>
            <a:fillRect/>
          </a:stretch>
        </p:blipFill>
        <p:spPr>
          <a:xfrm>
            <a:off x="-44450" y="4565801"/>
            <a:ext cx="9258300" cy="637674"/>
          </a:xfrm>
          <a:prstGeom prst="rect">
            <a:avLst/>
          </a:prstGeom>
        </p:spPr>
      </p:pic>
    </p:spTree>
    <p:extLst>
      <p:ext uri="{BB962C8B-B14F-4D97-AF65-F5344CB8AC3E}">
        <p14:creationId xmlns:p14="http://schemas.microsoft.com/office/powerpoint/2010/main" val="1246437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“You shall not take the name of the Lord your God in vain, </a:t>
            </a:r>
            <a:r>
              <a:rPr lang="en-US" altLang="en-US" sz="3200" dirty="0">
                <a:solidFill>
                  <a:srgbClr val="C00000"/>
                </a:solidFill>
                <a:latin typeface="Tahoma" panose="020B0604030504040204" pitchFamily="34" charset="0"/>
                <a:cs typeface="Tahoma" panose="020B0604030504040204" pitchFamily="34" charset="0"/>
              </a:rPr>
              <a:t>for</a:t>
            </a:r>
            <a:r>
              <a:rPr lang="en-US" altLang="en-US" sz="3200" dirty="0">
                <a:latin typeface="Tahoma" panose="020B0604030504040204" pitchFamily="34" charset="0"/>
                <a:cs typeface="Tahoma" panose="020B0604030504040204" pitchFamily="34" charset="0"/>
              </a:rPr>
              <a:t> </a:t>
            </a:r>
            <a:r>
              <a:rPr lang="en-US" altLang="en-US" sz="3200" dirty="0">
                <a:solidFill>
                  <a:srgbClr val="C00000"/>
                </a:solidFill>
                <a:latin typeface="Tahoma" panose="020B0604030504040204" pitchFamily="34" charset="0"/>
                <a:cs typeface="Tahoma" panose="020B0604030504040204" pitchFamily="34" charset="0"/>
              </a:rPr>
              <a:t>the Lord will not hold him guiltless who takes His name in vain. </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Exodus 20:7 (NKJV) </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3017183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picture containing text&#10;&#10;Description automatically generated">
            <a:extLst>
              <a:ext uri="{FF2B5EF4-FFF2-40B4-BE49-F238E27FC236}">
                <a16:creationId xmlns:a16="http://schemas.microsoft.com/office/drawing/2014/main" id="{4B20C05B-3D83-4FE8-97F8-7A52356AEF6E}"/>
              </a:ext>
            </a:extLst>
          </p:cNvPr>
          <p:cNvPicPr>
            <a:picLocks noChangeAspect="1"/>
          </p:cNvPicPr>
          <p:nvPr/>
        </p:nvPicPr>
        <p:blipFill>
          <a:blip r:embed="rId3"/>
          <a:stretch>
            <a:fillRect/>
          </a:stretch>
        </p:blipFill>
        <p:spPr>
          <a:xfrm>
            <a:off x="2568597" y="1"/>
            <a:ext cx="1438209" cy="517714"/>
          </a:xfrm>
          <a:prstGeom prst="rect">
            <a:avLst/>
          </a:prstGeom>
        </p:spPr>
      </p:pic>
      <p:sp>
        <p:nvSpPr>
          <p:cNvPr id="5" name="Title 1">
            <a:extLst>
              <a:ext uri="{FF2B5EF4-FFF2-40B4-BE49-F238E27FC236}">
                <a16:creationId xmlns:a16="http://schemas.microsoft.com/office/drawing/2014/main" id="{24BBDBD8-934E-4A7F-AD32-F20166BC4368}"/>
              </a:ext>
            </a:extLst>
          </p:cNvPr>
          <p:cNvSpPr txBox="1">
            <a:spLocks noChangeArrowheads="1"/>
          </p:cNvSpPr>
          <p:nvPr/>
        </p:nvSpPr>
        <p:spPr bwMode="auto">
          <a:xfrm>
            <a:off x="298449" y="800101"/>
            <a:ext cx="8559801" cy="3550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pPr>
            <a:r>
              <a:rPr lang="en-US" altLang="en-US" sz="3200" dirty="0">
                <a:latin typeface="Tahoma" panose="020B0604030504040204" pitchFamily="34" charset="0"/>
                <a:cs typeface="Tahoma" panose="020B0604030504040204" pitchFamily="34" charset="0"/>
              </a:rPr>
              <a:t>That the world has little respect for God is vividly seen by the way the world regards His name. No honor. No reverence. </a:t>
            </a:r>
            <a:r>
              <a:rPr lang="en-US" altLang="en-US" sz="3200" u="sng" dirty="0">
                <a:latin typeface="Tahoma" panose="020B0604030504040204" pitchFamily="34" charset="0"/>
                <a:cs typeface="Tahoma" panose="020B0604030504040204" pitchFamily="34" charset="0"/>
              </a:rPr>
              <a:t>No awe before Him.</a:t>
            </a:r>
          </a:p>
          <a:p>
            <a:pPr algn="ctr">
              <a:lnSpc>
                <a:spcPct val="100000"/>
              </a:lnSpc>
              <a:spcBef>
                <a:spcPct val="0"/>
              </a:spcBef>
              <a:buNone/>
            </a:pPr>
            <a:endParaRPr lang="en-US" altLang="en-US" sz="1800" dirty="0">
              <a:latin typeface="Tahoma" panose="020B0604030504040204" pitchFamily="34" charset="0"/>
              <a:cs typeface="Tahoma" panose="020B0604030504040204" pitchFamily="34" charset="0"/>
            </a:endParaRPr>
          </a:p>
          <a:p>
            <a:pPr algn="r">
              <a:lnSpc>
                <a:spcPct val="100000"/>
              </a:lnSpc>
              <a:spcBef>
                <a:spcPct val="0"/>
              </a:spcBef>
              <a:buNone/>
            </a:pPr>
            <a:r>
              <a:rPr lang="en-US" altLang="en-US" sz="1800" dirty="0">
                <a:latin typeface="Tahoma" panose="020B0604030504040204" pitchFamily="34" charset="0"/>
                <a:cs typeface="Tahoma" panose="020B0604030504040204" pitchFamily="34" charset="0"/>
              </a:rPr>
              <a:t>Sproul, R. C. (1993)</a:t>
            </a:r>
          </a:p>
        </p:txBody>
      </p:sp>
      <p:pic>
        <p:nvPicPr>
          <p:cNvPr id="21" name="Picture 20" descr="A picture containing text&#10;&#10;Description automatically generated">
            <a:extLst>
              <a:ext uri="{FF2B5EF4-FFF2-40B4-BE49-F238E27FC236}">
                <a16:creationId xmlns:a16="http://schemas.microsoft.com/office/drawing/2014/main" id="{820183F5-0C1D-41C2-8623-9742CF0EB073}"/>
              </a:ext>
            </a:extLst>
          </p:cNvPr>
          <p:cNvPicPr>
            <a:picLocks noChangeAspect="1"/>
          </p:cNvPicPr>
          <p:nvPr/>
        </p:nvPicPr>
        <p:blipFill>
          <a:blip r:embed="rId3"/>
          <a:stretch>
            <a:fillRect/>
          </a:stretch>
        </p:blipFill>
        <p:spPr>
          <a:xfrm>
            <a:off x="0" y="1"/>
            <a:ext cx="1438209" cy="517712"/>
          </a:xfrm>
          <a:prstGeom prst="rect">
            <a:avLst/>
          </a:prstGeom>
        </p:spPr>
      </p:pic>
      <p:pic>
        <p:nvPicPr>
          <p:cNvPr id="22" name="Picture 21" descr="A picture containing text&#10;&#10;Description automatically generated">
            <a:extLst>
              <a:ext uri="{FF2B5EF4-FFF2-40B4-BE49-F238E27FC236}">
                <a16:creationId xmlns:a16="http://schemas.microsoft.com/office/drawing/2014/main" id="{6FA3062F-E248-452B-9307-824C687E9F0E}"/>
              </a:ext>
            </a:extLst>
          </p:cNvPr>
          <p:cNvPicPr>
            <a:picLocks noChangeAspect="1"/>
          </p:cNvPicPr>
          <p:nvPr/>
        </p:nvPicPr>
        <p:blipFill>
          <a:blip r:embed="rId3"/>
          <a:stretch>
            <a:fillRect/>
          </a:stretch>
        </p:blipFill>
        <p:spPr>
          <a:xfrm>
            <a:off x="1303293" y="0"/>
            <a:ext cx="1438209" cy="517714"/>
          </a:xfrm>
          <a:prstGeom prst="rect">
            <a:avLst/>
          </a:prstGeom>
        </p:spPr>
      </p:pic>
      <p:pic>
        <p:nvPicPr>
          <p:cNvPr id="23" name="Picture 22" descr="A picture containing text&#10;&#10;Description automatically generated">
            <a:extLst>
              <a:ext uri="{FF2B5EF4-FFF2-40B4-BE49-F238E27FC236}">
                <a16:creationId xmlns:a16="http://schemas.microsoft.com/office/drawing/2014/main" id="{50A0F23B-4FAA-4A39-8B60-33A743CBAB60}"/>
              </a:ext>
            </a:extLst>
          </p:cNvPr>
          <p:cNvPicPr>
            <a:picLocks noChangeAspect="1"/>
          </p:cNvPicPr>
          <p:nvPr/>
        </p:nvPicPr>
        <p:blipFill>
          <a:blip r:embed="rId3"/>
          <a:stretch>
            <a:fillRect/>
          </a:stretch>
        </p:blipFill>
        <p:spPr>
          <a:xfrm>
            <a:off x="3871890" y="1"/>
            <a:ext cx="1438209" cy="517712"/>
          </a:xfrm>
          <a:prstGeom prst="rect">
            <a:avLst/>
          </a:prstGeom>
        </p:spPr>
      </p:pic>
      <p:pic>
        <p:nvPicPr>
          <p:cNvPr id="25" name="Picture 24" descr="A picture containing text&#10;&#10;Description automatically generated">
            <a:extLst>
              <a:ext uri="{FF2B5EF4-FFF2-40B4-BE49-F238E27FC236}">
                <a16:creationId xmlns:a16="http://schemas.microsoft.com/office/drawing/2014/main" id="{BA146368-38B9-4676-B6AC-97A4DDE744DE}"/>
              </a:ext>
            </a:extLst>
          </p:cNvPr>
          <p:cNvPicPr>
            <a:picLocks noChangeAspect="1"/>
          </p:cNvPicPr>
          <p:nvPr/>
        </p:nvPicPr>
        <p:blipFill>
          <a:blip r:embed="rId3"/>
          <a:stretch>
            <a:fillRect/>
          </a:stretch>
        </p:blipFill>
        <p:spPr>
          <a:xfrm>
            <a:off x="5137194" y="1"/>
            <a:ext cx="1438209" cy="517712"/>
          </a:xfrm>
          <a:prstGeom prst="rect">
            <a:avLst/>
          </a:prstGeom>
        </p:spPr>
      </p:pic>
      <p:pic>
        <p:nvPicPr>
          <p:cNvPr id="26" name="Picture 25" descr="A picture containing text&#10;&#10;Description automatically generated">
            <a:extLst>
              <a:ext uri="{FF2B5EF4-FFF2-40B4-BE49-F238E27FC236}">
                <a16:creationId xmlns:a16="http://schemas.microsoft.com/office/drawing/2014/main" id="{5C3CA58C-9406-40EC-A6EB-8DECC9247EA2}"/>
              </a:ext>
            </a:extLst>
          </p:cNvPr>
          <p:cNvPicPr>
            <a:picLocks noChangeAspect="1"/>
          </p:cNvPicPr>
          <p:nvPr/>
        </p:nvPicPr>
        <p:blipFill>
          <a:blip r:embed="rId3"/>
          <a:stretch>
            <a:fillRect/>
          </a:stretch>
        </p:blipFill>
        <p:spPr>
          <a:xfrm>
            <a:off x="6402498" y="-2"/>
            <a:ext cx="1438209" cy="517713"/>
          </a:xfrm>
          <a:prstGeom prst="rect">
            <a:avLst/>
          </a:prstGeom>
        </p:spPr>
      </p:pic>
      <p:pic>
        <p:nvPicPr>
          <p:cNvPr id="27" name="Picture 26" descr="A picture containing text&#10;&#10;Description automatically generated">
            <a:extLst>
              <a:ext uri="{FF2B5EF4-FFF2-40B4-BE49-F238E27FC236}">
                <a16:creationId xmlns:a16="http://schemas.microsoft.com/office/drawing/2014/main" id="{640B3CB8-06B1-4FB1-A7AA-8B85DA81DBEE}"/>
              </a:ext>
            </a:extLst>
          </p:cNvPr>
          <p:cNvPicPr>
            <a:picLocks noChangeAspect="1"/>
          </p:cNvPicPr>
          <p:nvPr/>
        </p:nvPicPr>
        <p:blipFill>
          <a:blip r:embed="rId3"/>
          <a:stretch>
            <a:fillRect/>
          </a:stretch>
        </p:blipFill>
        <p:spPr>
          <a:xfrm>
            <a:off x="7705791" y="-3"/>
            <a:ext cx="1438209" cy="517716"/>
          </a:xfrm>
          <a:prstGeom prst="rect">
            <a:avLst/>
          </a:prstGeom>
        </p:spPr>
      </p:pic>
      <p:pic>
        <p:nvPicPr>
          <p:cNvPr id="35" name="Picture 34" descr="A picture containing text&#10;&#10;Description automatically generated">
            <a:extLst>
              <a:ext uri="{FF2B5EF4-FFF2-40B4-BE49-F238E27FC236}">
                <a16:creationId xmlns:a16="http://schemas.microsoft.com/office/drawing/2014/main" id="{FEF62E0F-C3D8-4EC6-BFCE-BBFEDD6A673E}"/>
              </a:ext>
            </a:extLst>
          </p:cNvPr>
          <p:cNvPicPr>
            <a:picLocks noChangeAspect="1"/>
          </p:cNvPicPr>
          <p:nvPr/>
        </p:nvPicPr>
        <p:blipFill>
          <a:blip r:embed="rId3"/>
          <a:stretch>
            <a:fillRect/>
          </a:stretch>
        </p:blipFill>
        <p:spPr>
          <a:xfrm>
            <a:off x="2568597" y="4625785"/>
            <a:ext cx="1438209" cy="517714"/>
          </a:xfrm>
          <a:prstGeom prst="rect">
            <a:avLst/>
          </a:prstGeom>
        </p:spPr>
      </p:pic>
      <p:pic>
        <p:nvPicPr>
          <p:cNvPr id="36" name="Picture 35" descr="A picture containing text&#10;&#10;Description automatically generated">
            <a:extLst>
              <a:ext uri="{FF2B5EF4-FFF2-40B4-BE49-F238E27FC236}">
                <a16:creationId xmlns:a16="http://schemas.microsoft.com/office/drawing/2014/main" id="{42234669-F42E-4FA8-A2AB-A21907F6B238}"/>
              </a:ext>
            </a:extLst>
          </p:cNvPr>
          <p:cNvPicPr>
            <a:picLocks noChangeAspect="1"/>
          </p:cNvPicPr>
          <p:nvPr/>
        </p:nvPicPr>
        <p:blipFill>
          <a:blip r:embed="rId3"/>
          <a:stretch>
            <a:fillRect/>
          </a:stretch>
        </p:blipFill>
        <p:spPr>
          <a:xfrm>
            <a:off x="0" y="4625785"/>
            <a:ext cx="1438209" cy="517712"/>
          </a:xfrm>
          <a:prstGeom prst="rect">
            <a:avLst/>
          </a:prstGeom>
        </p:spPr>
      </p:pic>
      <p:pic>
        <p:nvPicPr>
          <p:cNvPr id="37" name="Picture 36" descr="A picture containing text&#10;&#10;Description automatically generated">
            <a:extLst>
              <a:ext uri="{FF2B5EF4-FFF2-40B4-BE49-F238E27FC236}">
                <a16:creationId xmlns:a16="http://schemas.microsoft.com/office/drawing/2014/main" id="{5CF312F6-9C17-49E4-AB70-DD3098439987}"/>
              </a:ext>
            </a:extLst>
          </p:cNvPr>
          <p:cNvPicPr>
            <a:picLocks noChangeAspect="1"/>
          </p:cNvPicPr>
          <p:nvPr/>
        </p:nvPicPr>
        <p:blipFill>
          <a:blip r:embed="rId3"/>
          <a:stretch>
            <a:fillRect/>
          </a:stretch>
        </p:blipFill>
        <p:spPr>
          <a:xfrm>
            <a:off x="1303293" y="4625784"/>
            <a:ext cx="1438209" cy="517714"/>
          </a:xfrm>
          <a:prstGeom prst="rect">
            <a:avLst/>
          </a:prstGeom>
        </p:spPr>
      </p:pic>
      <p:pic>
        <p:nvPicPr>
          <p:cNvPr id="38" name="Picture 37" descr="A picture containing text&#10;&#10;Description automatically generated">
            <a:extLst>
              <a:ext uri="{FF2B5EF4-FFF2-40B4-BE49-F238E27FC236}">
                <a16:creationId xmlns:a16="http://schemas.microsoft.com/office/drawing/2014/main" id="{F8BE1DDA-8662-4755-B8A1-DA6B9885C642}"/>
              </a:ext>
            </a:extLst>
          </p:cNvPr>
          <p:cNvPicPr>
            <a:picLocks noChangeAspect="1"/>
          </p:cNvPicPr>
          <p:nvPr/>
        </p:nvPicPr>
        <p:blipFill>
          <a:blip r:embed="rId3"/>
          <a:stretch>
            <a:fillRect/>
          </a:stretch>
        </p:blipFill>
        <p:spPr>
          <a:xfrm>
            <a:off x="3871890" y="4625785"/>
            <a:ext cx="1438209" cy="517712"/>
          </a:xfrm>
          <a:prstGeom prst="rect">
            <a:avLst/>
          </a:prstGeom>
        </p:spPr>
      </p:pic>
      <p:pic>
        <p:nvPicPr>
          <p:cNvPr id="39" name="Picture 38" descr="A picture containing text&#10;&#10;Description automatically generated">
            <a:extLst>
              <a:ext uri="{FF2B5EF4-FFF2-40B4-BE49-F238E27FC236}">
                <a16:creationId xmlns:a16="http://schemas.microsoft.com/office/drawing/2014/main" id="{8B0D3A60-8E54-40EF-AC8B-D7253C5C1466}"/>
              </a:ext>
            </a:extLst>
          </p:cNvPr>
          <p:cNvPicPr>
            <a:picLocks noChangeAspect="1"/>
          </p:cNvPicPr>
          <p:nvPr/>
        </p:nvPicPr>
        <p:blipFill>
          <a:blip r:embed="rId3"/>
          <a:stretch>
            <a:fillRect/>
          </a:stretch>
        </p:blipFill>
        <p:spPr>
          <a:xfrm>
            <a:off x="5137194" y="4625785"/>
            <a:ext cx="1438209" cy="517712"/>
          </a:xfrm>
          <a:prstGeom prst="rect">
            <a:avLst/>
          </a:prstGeom>
        </p:spPr>
      </p:pic>
      <p:pic>
        <p:nvPicPr>
          <p:cNvPr id="40" name="Picture 39" descr="A picture containing text&#10;&#10;Description automatically generated">
            <a:extLst>
              <a:ext uri="{FF2B5EF4-FFF2-40B4-BE49-F238E27FC236}">
                <a16:creationId xmlns:a16="http://schemas.microsoft.com/office/drawing/2014/main" id="{A0E632D3-4C03-4C5B-9062-95274F18FEB3}"/>
              </a:ext>
            </a:extLst>
          </p:cNvPr>
          <p:cNvPicPr>
            <a:picLocks noChangeAspect="1"/>
          </p:cNvPicPr>
          <p:nvPr/>
        </p:nvPicPr>
        <p:blipFill>
          <a:blip r:embed="rId3"/>
          <a:stretch>
            <a:fillRect/>
          </a:stretch>
        </p:blipFill>
        <p:spPr>
          <a:xfrm>
            <a:off x="6402498" y="4625782"/>
            <a:ext cx="1438209" cy="517713"/>
          </a:xfrm>
          <a:prstGeom prst="rect">
            <a:avLst/>
          </a:prstGeom>
        </p:spPr>
      </p:pic>
      <p:pic>
        <p:nvPicPr>
          <p:cNvPr id="41" name="Picture 40" descr="A picture containing text&#10;&#10;Description automatically generated">
            <a:extLst>
              <a:ext uri="{FF2B5EF4-FFF2-40B4-BE49-F238E27FC236}">
                <a16:creationId xmlns:a16="http://schemas.microsoft.com/office/drawing/2014/main" id="{07EDF5E9-5914-407D-B16D-7EDC9F52ECB8}"/>
              </a:ext>
            </a:extLst>
          </p:cNvPr>
          <p:cNvPicPr>
            <a:picLocks noChangeAspect="1"/>
          </p:cNvPicPr>
          <p:nvPr/>
        </p:nvPicPr>
        <p:blipFill>
          <a:blip r:embed="rId3"/>
          <a:stretch>
            <a:fillRect/>
          </a:stretch>
        </p:blipFill>
        <p:spPr>
          <a:xfrm>
            <a:off x="7705791" y="4625781"/>
            <a:ext cx="1438209" cy="517716"/>
          </a:xfrm>
          <a:prstGeom prst="rect">
            <a:avLst/>
          </a:prstGeom>
        </p:spPr>
      </p:pic>
      <p:sp>
        <p:nvSpPr>
          <p:cNvPr id="17" name="Rectangle 16">
            <a:extLst>
              <a:ext uri="{FF2B5EF4-FFF2-40B4-BE49-F238E27FC236}">
                <a16:creationId xmlns:a16="http://schemas.microsoft.com/office/drawing/2014/main" id="{4DF32614-5362-4BD0-8BA7-34BDE8DD2B9D}"/>
              </a:ext>
            </a:extLst>
          </p:cNvPr>
          <p:cNvSpPr/>
          <p:nvPr/>
        </p:nvSpPr>
        <p:spPr>
          <a:xfrm>
            <a:off x="0" y="-3"/>
            <a:ext cx="9144000" cy="524444"/>
          </a:xfrm>
          <a:prstGeom prst="rect">
            <a:avLst/>
          </a:prstGeom>
          <a:noFill/>
          <a:ln w="38100">
            <a:solidFill>
              <a:srgbClr val="446F8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6DF21ED8-E1AA-4569-96CE-028317615530}"/>
              </a:ext>
            </a:extLst>
          </p:cNvPr>
          <p:cNvPicPr>
            <a:picLocks noChangeAspect="1"/>
          </p:cNvPicPr>
          <p:nvPr/>
        </p:nvPicPr>
        <p:blipFill>
          <a:blip r:embed="rId4"/>
          <a:stretch>
            <a:fillRect/>
          </a:stretch>
        </p:blipFill>
        <p:spPr>
          <a:xfrm>
            <a:off x="-44450" y="4565801"/>
            <a:ext cx="9258300" cy="637674"/>
          </a:xfrm>
          <a:prstGeom prst="rect">
            <a:avLst/>
          </a:prstGeom>
        </p:spPr>
      </p:pic>
    </p:spTree>
    <p:extLst>
      <p:ext uri="{BB962C8B-B14F-4D97-AF65-F5344CB8AC3E}">
        <p14:creationId xmlns:p14="http://schemas.microsoft.com/office/powerpoint/2010/main" val="3333371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id="{526C2790-FED7-4B1B-A1A0-6FDB1D12986D}"/>
              </a:ext>
            </a:extLst>
          </p:cNvPr>
          <p:cNvSpPr txBox="1">
            <a:spLocks noChangeArrowheads="1"/>
          </p:cNvSpPr>
          <p:nvPr/>
        </p:nvSpPr>
        <p:spPr bwMode="auto">
          <a:xfrm>
            <a:off x="1" y="3423872"/>
            <a:ext cx="9144000" cy="1200329"/>
          </a:xfrm>
          <a:prstGeom prst="rect">
            <a:avLst/>
          </a:prstGeom>
          <a:gradFill rotWithShape="0">
            <a:gsLst>
              <a:gs pos="45000">
                <a:srgbClr val="2B2D2D"/>
              </a:gs>
              <a:gs pos="0">
                <a:srgbClr val="696C79"/>
              </a:gs>
            </a:gsLst>
            <a:lin ang="5400000" scaled="1"/>
          </a:gradFill>
          <a:ln>
            <a:noFill/>
          </a:ln>
        </p:spPr>
        <p:txBody>
          <a:bodyPr wrap="square">
            <a:spAutoFit/>
          </a:bodyPr>
          <a:lstStyle>
            <a:lvl1pPr marL="685800" indent="-685800">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 typeface="Wingdings" panose="05000000000000000000" pitchFamily="2" charset="2"/>
              <a:buChar char="v"/>
              <a:defRPr/>
            </a:pPr>
            <a:r>
              <a:rPr lang="en-US" altLang="en-US" sz="3600" dirty="0">
                <a:solidFill>
                  <a:srgbClr val="FFFFFF"/>
                </a:solidFill>
                <a:effectLst>
                  <a:outerShdw blurRad="38100" dist="38100" dir="2700000" algn="tl">
                    <a:srgbClr val="000000">
                      <a:alpha val="43137"/>
                    </a:srgbClr>
                  </a:outerShdw>
                </a:effectLst>
              </a:rPr>
              <a:t>Recognizing God’s holiness changes everything</a:t>
            </a:r>
          </a:p>
        </p:txBody>
      </p:sp>
      <p:pic>
        <p:nvPicPr>
          <p:cNvPr id="6" name="Picture 5" descr="Logo, company name&#10;&#10;Description automatically generated">
            <a:extLst>
              <a:ext uri="{FF2B5EF4-FFF2-40B4-BE49-F238E27FC236}">
                <a16:creationId xmlns:a16="http://schemas.microsoft.com/office/drawing/2014/main" id="{AE59AE18-C531-46DF-A151-1059F028065F}"/>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8108156" y="4568031"/>
            <a:ext cx="1035843" cy="575468"/>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5BAABD5C-3FD8-4F98-8CEB-834B4B91F474}"/>
              </a:ext>
            </a:extLst>
          </p:cNvPr>
          <p:cNvPicPr>
            <a:picLocks noChangeAspect="1"/>
          </p:cNvPicPr>
          <p:nvPr/>
        </p:nvPicPr>
        <p:blipFill>
          <a:blip r:embed="rId3"/>
          <a:stretch>
            <a:fillRect/>
          </a:stretch>
        </p:blipFill>
        <p:spPr>
          <a:xfrm>
            <a:off x="0" y="0"/>
            <a:ext cx="3682826" cy="2071590"/>
          </a:xfrm>
          <a:prstGeom prst="rect">
            <a:avLst/>
          </a:prstGeom>
          <a:effectLst>
            <a:softEdge rad="38100"/>
          </a:effectLst>
        </p:spPr>
      </p:pic>
      <p:sp>
        <p:nvSpPr>
          <p:cNvPr id="8" name="Rectangle 7">
            <a:extLst>
              <a:ext uri="{FF2B5EF4-FFF2-40B4-BE49-F238E27FC236}">
                <a16:creationId xmlns:a16="http://schemas.microsoft.com/office/drawing/2014/main" id="{5BB7B69A-6783-427C-8BDF-FE4C153AC71B}"/>
              </a:ext>
            </a:extLst>
          </p:cNvPr>
          <p:cNvSpPr/>
          <p:nvPr/>
        </p:nvSpPr>
        <p:spPr>
          <a:xfrm>
            <a:off x="0" y="-4"/>
            <a:ext cx="9144000" cy="5143504"/>
          </a:xfrm>
          <a:prstGeom prst="rect">
            <a:avLst/>
          </a:prstGeom>
          <a:noFill/>
          <a:ln w="50800">
            <a:solidFill>
              <a:srgbClr val="71665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7899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In the year that King Uzziah died, </a:t>
            </a:r>
            <a:r>
              <a:rPr lang="en-US" altLang="en-US" sz="3200" dirty="0">
                <a:solidFill>
                  <a:srgbClr val="C00000"/>
                </a:solidFill>
                <a:latin typeface="Tahoma" panose="020B0604030504040204" pitchFamily="34" charset="0"/>
                <a:cs typeface="Tahoma" panose="020B0604030504040204" pitchFamily="34" charset="0"/>
              </a:rPr>
              <a:t>I saw the Lord, </a:t>
            </a:r>
            <a:r>
              <a:rPr lang="en-US" altLang="en-US" sz="3200" dirty="0">
                <a:latin typeface="Tahoma" panose="020B0604030504040204" pitchFamily="34" charset="0"/>
                <a:cs typeface="Tahoma" panose="020B0604030504040204" pitchFamily="34" charset="0"/>
              </a:rPr>
              <a:t>high and exalted, seated on a throne; and the train of his robe filled the temple. </a:t>
            </a:r>
            <a:endParaRPr lang="en-US" altLang="en-US" sz="3200" dirty="0">
              <a:solidFill>
                <a:srgbClr val="C0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Isaiah 6 (NIV)</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554201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id="{526C2790-FED7-4B1B-A1A0-6FDB1D12986D}"/>
              </a:ext>
            </a:extLst>
          </p:cNvPr>
          <p:cNvSpPr txBox="1">
            <a:spLocks noChangeArrowheads="1"/>
          </p:cNvSpPr>
          <p:nvPr/>
        </p:nvSpPr>
        <p:spPr bwMode="auto">
          <a:xfrm>
            <a:off x="1" y="3423872"/>
            <a:ext cx="9144000" cy="1200329"/>
          </a:xfrm>
          <a:prstGeom prst="rect">
            <a:avLst/>
          </a:prstGeom>
          <a:gradFill rotWithShape="0">
            <a:gsLst>
              <a:gs pos="45000">
                <a:srgbClr val="2B2D2D"/>
              </a:gs>
              <a:gs pos="0">
                <a:srgbClr val="696C79"/>
              </a:gs>
            </a:gsLst>
            <a:lin ang="5400000" scaled="1"/>
          </a:gradFill>
          <a:ln>
            <a:noFill/>
          </a:ln>
        </p:spPr>
        <p:txBody>
          <a:bodyPr wrap="square">
            <a:spAutoFit/>
          </a:bodyPr>
          <a:lstStyle>
            <a:lvl1pPr marL="685800" indent="-685800">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 typeface="Wingdings" panose="05000000000000000000" pitchFamily="2" charset="2"/>
              <a:buChar char="v"/>
              <a:defRPr/>
            </a:pPr>
            <a:r>
              <a:rPr lang="en-US" altLang="en-US" sz="3600" dirty="0">
                <a:solidFill>
                  <a:srgbClr val="FFFFFF"/>
                </a:solidFill>
                <a:effectLst>
                  <a:outerShdw blurRad="38100" dist="38100" dir="2700000" algn="tl">
                    <a:srgbClr val="000000">
                      <a:alpha val="43137"/>
                    </a:srgbClr>
                  </a:outerShdw>
                </a:effectLst>
              </a:rPr>
              <a:t>God emphasizes His holiness above all other traits</a:t>
            </a:r>
          </a:p>
        </p:txBody>
      </p:sp>
      <p:pic>
        <p:nvPicPr>
          <p:cNvPr id="6" name="Picture 5" descr="Logo, company name&#10;&#10;Description automatically generated">
            <a:extLst>
              <a:ext uri="{FF2B5EF4-FFF2-40B4-BE49-F238E27FC236}">
                <a16:creationId xmlns:a16="http://schemas.microsoft.com/office/drawing/2014/main" id="{AE59AE18-C531-46DF-A151-1059F028065F}"/>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8108156" y="4568031"/>
            <a:ext cx="1035843" cy="575468"/>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5BAABD5C-3FD8-4F98-8CEB-834B4B91F474}"/>
              </a:ext>
            </a:extLst>
          </p:cNvPr>
          <p:cNvPicPr>
            <a:picLocks noChangeAspect="1"/>
          </p:cNvPicPr>
          <p:nvPr/>
        </p:nvPicPr>
        <p:blipFill>
          <a:blip r:embed="rId3"/>
          <a:stretch>
            <a:fillRect/>
          </a:stretch>
        </p:blipFill>
        <p:spPr>
          <a:xfrm>
            <a:off x="0" y="0"/>
            <a:ext cx="3682826" cy="2071590"/>
          </a:xfrm>
          <a:prstGeom prst="rect">
            <a:avLst/>
          </a:prstGeom>
          <a:effectLst>
            <a:softEdge rad="38100"/>
          </a:effectLst>
        </p:spPr>
      </p:pic>
      <p:sp>
        <p:nvSpPr>
          <p:cNvPr id="8" name="TextBox 7">
            <a:extLst>
              <a:ext uri="{FF2B5EF4-FFF2-40B4-BE49-F238E27FC236}">
                <a16:creationId xmlns:a16="http://schemas.microsoft.com/office/drawing/2014/main" id="{2A227490-09F5-4AAD-8FC1-2C904193FC52}"/>
              </a:ext>
            </a:extLst>
          </p:cNvPr>
          <p:cNvSpPr txBox="1">
            <a:spLocks noChangeArrowheads="1"/>
          </p:cNvSpPr>
          <p:nvPr/>
        </p:nvSpPr>
        <p:spPr bwMode="auto">
          <a:xfrm>
            <a:off x="3622766" y="30389"/>
            <a:ext cx="5460274" cy="830997"/>
          </a:xfrm>
          <a:prstGeom prst="rect">
            <a:avLst/>
          </a:prstGeom>
          <a:noFill/>
          <a:ln>
            <a:noFill/>
          </a:ln>
        </p:spPr>
        <p:txBody>
          <a:bodyPr wrap="square">
            <a:spAutoFit/>
          </a:bodyPr>
          <a:lstStyle>
            <a:lvl1pPr marL="457200" indent="-457200">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defRPr/>
            </a:pPr>
            <a:r>
              <a:rPr lang="en-US" altLang="en-US" sz="2400" dirty="0"/>
              <a:t>Recognizing God’s holiness changes everything</a:t>
            </a:r>
          </a:p>
        </p:txBody>
      </p:sp>
      <p:sp>
        <p:nvSpPr>
          <p:cNvPr id="9" name="Rectangle 8">
            <a:extLst>
              <a:ext uri="{FF2B5EF4-FFF2-40B4-BE49-F238E27FC236}">
                <a16:creationId xmlns:a16="http://schemas.microsoft.com/office/drawing/2014/main" id="{FA397415-CF87-45D3-A581-951C80BED709}"/>
              </a:ext>
            </a:extLst>
          </p:cNvPr>
          <p:cNvSpPr/>
          <p:nvPr/>
        </p:nvSpPr>
        <p:spPr>
          <a:xfrm>
            <a:off x="0" y="-4"/>
            <a:ext cx="9144000" cy="5143504"/>
          </a:xfrm>
          <a:prstGeom prst="rect">
            <a:avLst/>
          </a:prstGeom>
          <a:noFill/>
          <a:ln w="50800">
            <a:solidFill>
              <a:srgbClr val="71665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0940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Above him were seraphim, each with six wings: With two wings they covered their faces, with two they covered their feet, and with two they were flying. And they were calling to one another: </a:t>
            </a:r>
            <a:r>
              <a:rPr lang="en-US" altLang="en-US" sz="3200" dirty="0">
                <a:solidFill>
                  <a:srgbClr val="C00000"/>
                </a:solidFill>
                <a:latin typeface="Tahoma" panose="020B0604030504040204" pitchFamily="34" charset="0"/>
                <a:cs typeface="Tahoma" panose="020B0604030504040204" pitchFamily="34" charset="0"/>
              </a:rPr>
              <a:t>“Holy, holy, holy is the Lord Almighty; </a:t>
            </a:r>
            <a:r>
              <a:rPr lang="en-US" altLang="en-US" sz="3200" dirty="0">
                <a:latin typeface="Tahoma" panose="020B0604030504040204" pitchFamily="34" charset="0"/>
                <a:cs typeface="Tahoma" panose="020B0604030504040204" pitchFamily="34" charset="0"/>
              </a:rPr>
              <a:t>the whole earth is full of his glory.”</a:t>
            </a:r>
            <a:endParaRPr lang="en-US" altLang="en-US" sz="3200" dirty="0">
              <a:solidFill>
                <a:srgbClr val="C0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Isaiah 6 (NIV)</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34175933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Each of the four living creatures had six wings and was covered with eyes all around, even under its wings. Day and night they never stop saying: </a:t>
            </a:r>
            <a:r>
              <a:rPr lang="en-US" altLang="en-US" sz="3200" dirty="0">
                <a:solidFill>
                  <a:srgbClr val="C00000"/>
                </a:solidFill>
                <a:latin typeface="Tahoma" panose="020B0604030504040204" pitchFamily="34" charset="0"/>
                <a:cs typeface="Tahoma" panose="020B0604030504040204" pitchFamily="34" charset="0"/>
              </a:rPr>
              <a:t>“ ‘Holy, holy, holy is the Lord God Almighty,’ who was, and is, and is to come.” </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Revelation 4:8 (NIV)</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416367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The fear of the Lord is the beginning of knowledge,…</a:t>
            </a:r>
            <a:endParaRPr lang="en-US" altLang="en-US" sz="3200" dirty="0">
              <a:solidFill>
                <a:srgbClr val="C0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Proverbs 1:7 (NKJV)</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2874013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One thing I have desired of the Lord, That will I seek: That I may dwell in the house of the Lord All the days of my life, To behold the beauty of the Lord, And to inquire in His temple. </a:t>
            </a:r>
            <a:endParaRPr lang="en-US" altLang="en-US" sz="3200" dirty="0">
              <a:solidFill>
                <a:srgbClr val="C0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Psalm 27:4 (NKJV) </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22507087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id="{526C2790-FED7-4B1B-A1A0-6FDB1D12986D}"/>
              </a:ext>
            </a:extLst>
          </p:cNvPr>
          <p:cNvSpPr txBox="1">
            <a:spLocks noChangeArrowheads="1"/>
          </p:cNvSpPr>
          <p:nvPr/>
        </p:nvSpPr>
        <p:spPr bwMode="auto">
          <a:xfrm>
            <a:off x="1" y="3423872"/>
            <a:ext cx="9144000" cy="1200329"/>
          </a:xfrm>
          <a:prstGeom prst="rect">
            <a:avLst/>
          </a:prstGeom>
          <a:gradFill rotWithShape="0">
            <a:gsLst>
              <a:gs pos="45000">
                <a:srgbClr val="2B2D2D"/>
              </a:gs>
              <a:gs pos="0">
                <a:srgbClr val="696C79"/>
              </a:gs>
            </a:gsLst>
            <a:lin ang="5400000" scaled="1"/>
          </a:gradFill>
          <a:ln>
            <a:noFill/>
          </a:ln>
        </p:spPr>
        <p:txBody>
          <a:bodyPr wrap="square">
            <a:spAutoFit/>
          </a:bodyPr>
          <a:lstStyle>
            <a:lvl1pPr marL="685800" indent="-685800">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 typeface="Wingdings" panose="05000000000000000000" pitchFamily="2" charset="2"/>
              <a:buChar char="v"/>
              <a:defRPr/>
            </a:pPr>
            <a:r>
              <a:rPr lang="en-US" altLang="en-US" sz="3600" dirty="0">
                <a:solidFill>
                  <a:srgbClr val="FFFFFF"/>
                </a:solidFill>
                <a:effectLst>
                  <a:outerShdw blurRad="38100" dist="38100" dir="2700000" algn="tl">
                    <a:srgbClr val="000000">
                      <a:alpha val="43137"/>
                    </a:srgbClr>
                  </a:outerShdw>
                </a:effectLst>
              </a:rPr>
              <a:t>Recognizing who God is helps us understand who we are</a:t>
            </a:r>
          </a:p>
        </p:txBody>
      </p:sp>
      <p:pic>
        <p:nvPicPr>
          <p:cNvPr id="6" name="Picture 5" descr="Logo, company name&#10;&#10;Description automatically generated">
            <a:extLst>
              <a:ext uri="{FF2B5EF4-FFF2-40B4-BE49-F238E27FC236}">
                <a16:creationId xmlns:a16="http://schemas.microsoft.com/office/drawing/2014/main" id="{AE59AE18-C531-46DF-A151-1059F028065F}"/>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8108156" y="4568031"/>
            <a:ext cx="1035843" cy="575468"/>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5BAABD5C-3FD8-4F98-8CEB-834B4B91F474}"/>
              </a:ext>
            </a:extLst>
          </p:cNvPr>
          <p:cNvPicPr>
            <a:picLocks noChangeAspect="1"/>
          </p:cNvPicPr>
          <p:nvPr/>
        </p:nvPicPr>
        <p:blipFill>
          <a:blip r:embed="rId3"/>
          <a:stretch>
            <a:fillRect/>
          </a:stretch>
        </p:blipFill>
        <p:spPr>
          <a:xfrm>
            <a:off x="0" y="0"/>
            <a:ext cx="3682826" cy="2071590"/>
          </a:xfrm>
          <a:prstGeom prst="rect">
            <a:avLst/>
          </a:prstGeom>
          <a:effectLst>
            <a:softEdge rad="38100"/>
          </a:effectLst>
        </p:spPr>
      </p:pic>
      <p:sp>
        <p:nvSpPr>
          <p:cNvPr id="8" name="TextBox 7">
            <a:extLst>
              <a:ext uri="{FF2B5EF4-FFF2-40B4-BE49-F238E27FC236}">
                <a16:creationId xmlns:a16="http://schemas.microsoft.com/office/drawing/2014/main" id="{2A227490-09F5-4AAD-8FC1-2C904193FC52}"/>
              </a:ext>
            </a:extLst>
          </p:cNvPr>
          <p:cNvSpPr txBox="1">
            <a:spLocks noChangeArrowheads="1"/>
          </p:cNvSpPr>
          <p:nvPr/>
        </p:nvSpPr>
        <p:spPr bwMode="auto">
          <a:xfrm>
            <a:off x="3622766" y="30389"/>
            <a:ext cx="5460274" cy="1569660"/>
          </a:xfrm>
          <a:prstGeom prst="rect">
            <a:avLst/>
          </a:prstGeom>
          <a:noFill/>
          <a:ln>
            <a:noFill/>
          </a:ln>
        </p:spPr>
        <p:txBody>
          <a:bodyPr wrap="square">
            <a:spAutoFit/>
          </a:bodyPr>
          <a:lstStyle>
            <a:lvl1pPr marL="457200" indent="-457200">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defRPr/>
            </a:pPr>
            <a:r>
              <a:rPr lang="en-US" altLang="en-US" sz="2400" dirty="0"/>
              <a:t>Recognizing God’s holiness changes everything</a:t>
            </a:r>
          </a:p>
          <a:p>
            <a:pPr>
              <a:lnSpc>
                <a:spcPct val="100000"/>
              </a:lnSpc>
              <a:spcBef>
                <a:spcPct val="0"/>
              </a:spcBef>
              <a:defRPr/>
            </a:pPr>
            <a:r>
              <a:rPr lang="en-US" altLang="en-US" sz="2400" dirty="0"/>
              <a:t>God emphasizes His holiness above other traits</a:t>
            </a:r>
          </a:p>
        </p:txBody>
      </p:sp>
      <p:sp>
        <p:nvSpPr>
          <p:cNvPr id="9" name="Rectangle 8">
            <a:extLst>
              <a:ext uri="{FF2B5EF4-FFF2-40B4-BE49-F238E27FC236}">
                <a16:creationId xmlns:a16="http://schemas.microsoft.com/office/drawing/2014/main" id="{FA397415-CF87-45D3-A581-951C80BED709}"/>
              </a:ext>
            </a:extLst>
          </p:cNvPr>
          <p:cNvSpPr/>
          <p:nvPr/>
        </p:nvSpPr>
        <p:spPr>
          <a:xfrm>
            <a:off x="0" y="-4"/>
            <a:ext cx="9144000" cy="5143504"/>
          </a:xfrm>
          <a:prstGeom prst="rect">
            <a:avLst/>
          </a:prstGeom>
          <a:noFill/>
          <a:ln w="50800">
            <a:solidFill>
              <a:srgbClr val="71665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661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picture containing text&#10;&#10;Description automatically generated">
            <a:extLst>
              <a:ext uri="{FF2B5EF4-FFF2-40B4-BE49-F238E27FC236}">
                <a16:creationId xmlns:a16="http://schemas.microsoft.com/office/drawing/2014/main" id="{4B20C05B-3D83-4FE8-97F8-7A52356AEF6E}"/>
              </a:ext>
            </a:extLst>
          </p:cNvPr>
          <p:cNvPicPr>
            <a:picLocks noChangeAspect="1"/>
          </p:cNvPicPr>
          <p:nvPr/>
        </p:nvPicPr>
        <p:blipFill>
          <a:blip r:embed="rId3"/>
          <a:stretch>
            <a:fillRect/>
          </a:stretch>
        </p:blipFill>
        <p:spPr>
          <a:xfrm>
            <a:off x="2568597" y="1"/>
            <a:ext cx="1438209" cy="517714"/>
          </a:xfrm>
          <a:prstGeom prst="rect">
            <a:avLst/>
          </a:prstGeom>
        </p:spPr>
      </p:pic>
      <p:sp>
        <p:nvSpPr>
          <p:cNvPr id="5" name="Title 1">
            <a:extLst>
              <a:ext uri="{FF2B5EF4-FFF2-40B4-BE49-F238E27FC236}">
                <a16:creationId xmlns:a16="http://schemas.microsoft.com/office/drawing/2014/main" id="{24BBDBD8-934E-4A7F-AD32-F20166BC4368}"/>
              </a:ext>
            </a:extLst>
          </p:cNvPr>
          <p:cNvSpPr txBox="1">
            <a:spLocks noChangeArrowheads="1"/>
          </p:cNvSpPr>
          <p:nvPr/>
        </p:nvSpPr>
        <p:spPr bwMode="auto">
          <a:xfrm>
            <a:off x="298449" y="800101"/>
            <a:ext cx="8559801" cy="3550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pPr>
            <a:r>
              <a:rPr lang="en-US" altLang="en-US" sz="3200" dirty="0">
                <a:latin typeface="Tahoma" panose="020B0604030504040204" pitchFamily="34" charset="0"/>
                <a:cs typeface="Tahoma" panose="020B0604030504040204" pitchFamily="34" charset="0"/>
              </a:rPr>
              <a:t>Anytime you focus on just one attribute of God, you will come away with a distorted view of who God is.  </a:t>
            </a:r>
          </a:p>
          <a:p>
            <a:pPr algn="ctr">
              <a:lnSpc>
                <a:spcPct val="100000"/>
              </a:lnSpc>
              <a:spcBef>
                <a:spcPct val="0"/>
              </a:spcBef>
              <a:buNone/>
            </a:pPr>
            <a:endParaRPr lang="en-US" altLang="en-US" sz="3200" dirty="0">
              <a:latin typeface="Tahoma" panose="020B0604030504040204" pitchFamily="34" charset="0"/>
              <a:cs typeface="Tahoma" panose="020B0604030504040204" pitchFamily="34" charset="0"/>
            </a:endParaRPr>
          </a:p>
          <a:p>
            <a:pPr algn="ctr">
              <a:lnSpc>
                <a:spcPct val="100000"/>
              </a:lnSpc>
              <a:spcBef>
                <a:spcPct val="0"/>
              </a:spcBef>
              <a:buNone/>
            </a:pPr>
            <a:r>
              <a:rPr lang="en-US" altLang="en-US" sz="3200" dirty="0">
                <a:latin typeface="Tahoma" panose="020B0604030504040204" pitchFamily="34" charset="0"/>
                <a:cs typeface="Tahoma" panose="020B0604030504040204" pitchFamily="34" charset="0"/>
              </a:rPr>
              <a:t>God is the totality of all His attributes.</a:t>
            </a:r>
            <a:endParaRPr lang="en-US" altLang="en-US" sz="2800" dirty="0">
              <a:latin typeface="Tahoma" panose="020B0604030504040204" pitchFamily="34" charset="0"/>
              <a:cs typeface="Tahoma" panose="020B0604030504040204" pitchFamily="34" charset="0"/>
            </a:endParaRPr>
          </a:p>
        </p:txBody>
      </p:sp>
      <p:pic>
        <p:nvPicPr>
          <p:cNvPr id="21" name="Picture 20" descr="A picture containing text&#10;&#10;Description automatically generated">
            <a:extLst>
              <a:ext uri="{FF2B5EF4-FFF2-40B4-BE49-F238E27FC236}">
                <a16:creationId xmlns:a16="http://schemas.microsoft.com/office/drawing/2014/main" id="{820183F5-0C1D-41C2-8623-9742CF0EB073}"/>
              </a:ext>
            </a:extLst>
          </p:cNvPr>
          <p:cNvPicPr>
            <a:picLocks noChangeAspect="1"/>
          </p:cNvPicPr>
          <p:nvPr/>
        </p:nvPicPr>
        <p:blipFill>
          <a:blip r:embed="rId3"/>
          <a:stretch>
            <a:fillRect/>
          </a:stretch>
        </p:blipFill>
        <p:spPr>
          <a:xfrm>
            <a:off x="0" y="1"/>
            <a:ext cx="1438209" cy="517712"/>
          </a:xfrm>
          <a:prstGeom prst="rect">
            <a:avLst/>
          </a:prstGeom>
        </p:spPr>
      </p:pic>
      <p:pic>
        <p:nvPicPr>
          <p:cNvPr id="22" name="Picture 21" descr="A picture containing text&#10;&#10;Description automatically generated">
            <a:extLst>
              <a:ext uri="{FF2B5EF4-FFF2-40B4-BE49-F238E27FC236}">
                <a16:creationId xmlns:a16="http://schemas.microsoft.com/office/drawing/2014/main" id="{6FA3062F-E248-452B-9307-824C687E9F0E}"/>
              </a:ext>
            </a:extLst>
          </p:cNvPr>
          <p:cNvPicPr>
            <a:picLocks noChangeAspect="1"/>
          </p:cNvPicPr>
          <p:nvPr/>
        </p:nvPicPr>
        <p:blipFill>
          <a:blip r:embed="rId3"/>
          <a:stretch>
            <a:fillRect/>
          </a:stretch>
        </p:blipFill>
        <p:spPr>
          <a:xfrm>
            <a:off x="1303293" y="0"/>
            <a:ext cx="1438209" cy="517714"/>
          </a:xfrm>
          <a:prstGeom prst="rect">
            <a:avLst/>
          </a:prstGeom>
        </p:spPr>
      </p:pic>
      <p:pic>
        <p:nvPicPr>
          <p:cNvPr id="23" name="Picture 22" descr="A picture containing text&#10;&#10;Description automatically generated">
            <a:extLst>
              <a:ext uri="{FF2B5EF4-FFF2-40B4-BE49-F238E27FC236}">
                <a16:creationId xmlns:a16="http://schemas.microsoft.com/office/drawing/2014/main" id="{50A0F23B-4FAA-4A39-8B60-33A743CBAB60}"/>
              </a:ext>
            </a:extLst>
          </p:cNvPr>
          <p:cNvPicPr>
            <a:picLocks noChangeAspect="1"/>
          </p:cNvPicPr>
          <p:nvPr/>
        </p:nvPicPr>
        <p:blipFill>
          <a:blip r:embed="rId3"/>
          <a:stretch>
            <a:fillRect/>
          </a:stretch>
        </p:blipFill>
        <p:spPr>
          <a:xfrm>
            <a:off x="3871890" y="1"/>
            <a:ext cx="1438209" cy="517712"/>
          </a:xfrm>
          <a:prstGeom prst="rect">
            <a:avLst/>
          </a:prstGeom>
        </p:spPr>
      </p:pic>
      <p:pic>
        <p:nvPicPr>
          <p:cNvPr id="25" name="Picture 24" descr="A picture containing text&#10;&#10;Description automatically generated">
            <a:extLst>
              <a:ext uri="{FF2B5EF4-FFF2-40B4-BE49-F238E27FC236}">
                <a16:creationId xmlns:a16="http://schemas.microsoft.com/office/drawing/2014/main" id="{BA146368-38B9-4676-B6AC-97A4DDE744DE}"/>
              </a:ext>
            </a:extLst>
          </p:cNvPr>
          <p:cNvPicPr>
            <a:picLocks noChangeAspect="1"/>
          </p:cNvPicPr>
          <p:nvPr/>
        </p:nvPicPr>
        <p:blipFill>
          <a:blip r:embed="rId3"/>
          <a:stretch>
            <a:fillRect/>
          </a:stretch>
        </p:blipFill>
        <p:spPr>
          <a:xfrm>
            <a:off x="5137194" y="1"/>
            <a:ext cx="1438209" cy="517712"/>
          </a:xfrm>
          <a:prstGeom prst="rect">
            <a:avLst/>
          </a:prstGeom>
        </p:spPr>
      </p:pic>
      <p:pic>
        <p:nvPicPr>
          <p:cNvPr id="26" name="Picture 25" descr="A picture containing text&#10;&#10;Description automatically generated">
            <a:extLst>
              <a:ext uri="{FF2B5EF4-FFF2-40B4-BE49-F238E27FC236}">
                <a16:creationId xmlns:a16="http://schemas.microsoft.com/office/drawing/2014/main" id="{5C3CA58C-9406-40EC-A6EB-8DECC9247EA2}"/>
              </a:ext>
            </a:extLst>
          </p:cNvPr>
          <p:cNvPicPr>
            <a:picLocks noChangeAspect="1"/>
          </p:cNvPicPr>
          <p:nvPr/>
        </p:nvPicPr>
        <p:blipFill>
          <a:blip r:embed="rId3"/>
          <a:stretch>
            <a:fillRect/>
          </a:stretch>
        </p:blipFill>
        <p:spPr>
          <a:xfrm>
            <a:off x="6402498" y="-2"/>
            <a:ext cx="1438209" cy="517713"/>
          </a:xfrm>
          <a:prstGeom prst="rect">
            <a:avLst/>
          </a:prstGeom>
        </p:spPr>
      </p:pic>
      <p:pic>
        <p:nvPicPr>
          <p:cNvPr id="27" name="Picture 26" descr="A picture containing text&#10;&#10;Description automatically generated">
            <a:extLst>
              <a:ext uri="{FF2B5EF4-FFF2-40B4-BE49-F238E27FC236}">
                <a16:creationId xmlns:a16="http://schemas.microsoft.com/office/drawing/2014/main" id="{640B3CB8-06B1-4FB1-A7AA-8B85DA81DBEE}"/>
              </a:ext>
            </a:extLst>
          </p:cNvPr>
          <p:cNvPicPr>
            <a:picLocks noChangeAspect="1"/>
          </p:cNvPicPr>
          <p:nvPr/>
        </p:nvPicPr>
        <p:blipFill>
          <a:blip r:embed="rId3"/>
          <a:stretch>
            <a:fillRect/>
          </a:stretch>
        </p:blipFill>
        <p:spPr>
          <a:xfrm>
            <a:off x="7705791" y="-3"/>
            <a:ext cx="1438209" cy="517716"/>
          </a:xfrm>
          <a:prstGeom prst="rect">
            <a:avLst/>
          </a:prstGeom>
        </p:spPr>
      </p:pic>
      <p:pic>
        <p:nvPicPr>
          <p:cNvPr id="35" name="Picture 34" descr="A picture containing text&#10;&#10;Description automatically generated">
            <a:extLst>
              <a:ext uri="{FF2B5EF4-FFF2-40B4-BE49-F238E27FC236}">
                <a16:creationId xmlns:a16="http://schemas.microsoft.com/office/drawing/2014/main" id="{FEF62E0F-C3D8-4EC6-BFCE-BBFEDD6A673E}"/>
              </a:ext>
            </a:extLst>
          </p:cNvPr>
          <p:cNvPicPr>
            <a:picLocks noChangeAspect="1"/>
          </p:cNvPicPr>
          <p:nvPr/>
        </p:nvPicPr>
        <p:blipFill>
          <a:blip r:embed="rId3"/>
          <a:stretch>
            <a:fillRect/>
          </a:stretch>
        </p:blipFill>
        <p:spPr>
          <a:xfrm>
            <a:off x="2568597" y="4625785"/>
            <a:ext cx="1438209" cy="517714"/>
          </a:xfrm>
          <a:prstGeom prst="rect">
            <a:avLst/>
          </a:prstGeom>
        </p:spPr>
      </p:pic>
      <p:pic>
        <p:nvPicPr>
          <p:cNvPr id="36" name="Picture 35" descr="A picture containing text&#10;&#10;Description automatically generated">
            <a:extLst>
              <a:ext uri="{FF2B5EF4-FFF2-40B4-BE49-F238E27FC236}">
                <a16:creationId xmlns:a16="http://schemas.microsoft.com/office/drawing/2014/main" id="{42234669-F42E-4FA8-A2AB-A21907F6B238}"/>
              </a:ext>
            </a:extLst>
          </p:cNvPr>
          <p:cNvPicPr>
            <a:picLocks noChangeAspect="1"/>
          </p:cNvPicPr>
          <p:nvPr/>
        </p:nvPicPr>
        <p:blipFill>
          <a:blip r:embed="rId3"/>
          <a:stretch>
            <a:fillRect/>
          </a:stretch>
        </p:blipFill>
        <p:spPr>
          <a:xfrm>
            <a:off x="0" y="4625785"/>
            <a:ext cx="1438209" cy="517712"/>
          </a:xfrm>
          <a:prstGeom prst="rect">
            <a:avLst/>
          </a:prstGeom>
        </p:spPr>
      </p:pic>
      <p:pic>
        <p:nvPicPr>
          <p:cNvPr id="37" name="Picture 36" descr="A picture containing text&#10;&#10;Description automatically generated">
            <a:extLst>
              <a:ext uri="{FF2B5EF4-FFF2-40B4-BE49-F238E27FC236}">
                <a16:creationId xmlns:a16="http://schemas.microsoft.com/office/drawing/2014/main" id="{5CF312F6-9C17-49E4-AB70-DD3098439987}"/>
              </a:ext>
            </a:extLst>
          </p:cNvPr>
          <p:cNvPicPr>
            <a:picLocks noChangeAspect="1"/>
          </p:cNvPicPr>
          <p:nvPr/>
        </p:nvPicPr>
        <p:blipFill>
          <a:blip r:embed="rId3"/>
          <a:stretch>
            <a:fillRect/>
          </a:stretch>
        </p:blipFill>
        <p:spPr>
          <a:xfrm>
            <a:off x="1303293" y="4625784"/>
            <a:ext cx="1438209" cy="517714"/>
          </a:xfrm>
          <a:prstGeom prst="rect">
            <a:avLst/>
          </a:prstGeom>
        </p:spPr>
      </p:pic>
      <p:pic>
        <p:nvPicPr>
          <p:cNvPr id="38" name="Picture 37" descr="A picture containing text&#10;&#10;Description automatically generated">
            <a:extLst>
              <a:ext uri="{FF2B5EF4-FFF2-40B4-BE49-F238E27FC236}">
                <a16:creationId xmlns:a16="http://schemas.microsoft.com/office/drawing/2014/main" id="{F8BE1DDA-8662-4755-B8A1-DA6B9885C642}"/>
              </a:ext>
            </a:extLst>
          </p:cNvPr>
          <p:cNvPicPr>
            <a:picLocks noChangeAspect="1"/>
          </p:cNvPicPr>
          <p:nvPr/>
        </p:nvPicPr>
        <p:blipFill>
          <a:blip r:embed="rId3"/>
          <a:stretch>
            <a:fillRect/>
          </a:stretch>
        </p:blipFill>
        <p:spPr>
          <a:xfrm>
            <a:off x="3871890" y="4625785"/>
            <a:ext cx="1438209" cy="517712"/>
          </a:xfrm>
          <a:prstGeom prst="rect">
            <a:avLst/>
          </a:prstGeom>
        </p:spPr>
      </p:pic>
      <p:pic>
        <p:nvPicPr>
          <p:cNvPr id="39" name="Picture 38" descr="A picture containing text&#10;&#10;Description automatically generated">
            <a:extLst>
              <a:ext uri="{FF2B5EF4-FFF2-40B4-BE49-F238E27FC236}">
                <a16:creationId xmlns:a16="http://schemas.microsoft.com/office/drawing/2014/main" id="{8B0D3A60-8E54-40EF-AC8B-D7253C5C1466}"/>
              </a:ext>
            </a:extLst>
          </p:cNvPr>
          <p:cNvPicPr>
            <a:picLocks noChangeAspect="1"/>
          </p:cNvPicPr>
          <p:nvPr/>
        </p:nvPicPr>
        <p:blipFill>
          <a:blip r:embed="rId3"/>
          <a:stretch>
            <a:fillRect/>
          </a:stretch>
        </p:blipFill>
        <p:spPr>
          <a:xfrm>
            <a:off x="5137194" y="4625785"/>
            <a:ext cx="1438209" cy="517712"/>
          </a:xfrm>
          <a:prstGeom prst="rect">
            <a:avLst/>
          </a:prstGeom>
        </p:spPr>
      </p:pic>
      <p:pic>
        <p:nvPicPr>
          <p:cNvPr id="40" name="Picture 39" descr="A picture containing text&#10;&#10;Description automatically generated">
            <a:extLst>
              <a:ext uri="{FF2B5EF4-FFF2-40B4-BE49-F238E27FC236}">
                <a16:creationId xmlns:a16="http://schemas.microsoft.com/office/drawing/2014/main" id="{A0E632D3-4C03-4C5B-9062-95274F18FEB3}"/>
              </a:ext>
            </a:extLst>
          </p:cNvPr>
          <p:cNvPicPr>
            <a:picLocks noChangeAspect="1"/>
          </p:cNvPicPr>
          <p:nvPr/>
        </p:nvPicPr>
        <p:blipFill>
          <a:blip r:embed="rId3"/>
          <a:stretch>
            <a:fillRect/>
          </a:stretch>
        </p:blipFill>
        <p:spPr>
          <a:xfrm>
            <a:off x="6402498" y="4625782"/>
            <a:ext cx="1438209" cy="517713"/>
          </a:xfrm>
          <a:prstGeom prst="rect">
            <a:avLst/>
          </a:prstGeom>
        </p:spPr>
      </p:pic>
      <p:pic>
        <p:nvPicPr>
          <p:cNvPr id="41" name="Picture 40" descr="A picture containing text&#10;&#10;Description automatically generated">
            <a:extLst>
              <a:ext uri="{FF2B5EF4-FFF2-40B4-BE49-F238E27FC236}">
                <a16:creationId xmlns:a16="http://schemas.microsoft.com/office/drawing/2014/main" id="{07EDF5E9-5914-407D-B16D-7EDC9F52ECB8}"/>
              </a:ext>
            </a:extLst>
          </p:cNvPr>
          <p:cNvPicPr>
            <a:picLocks noChangeAspect="1"/>
          </p:cNvPicPr>
          <p:nvPr/>
        </p:nvPicPr>
        <p:blipFill>
          <a:blip r:embed="rId3"/>
          <a:stretch>
            <a:fillRect/>
          </a:stretch>
        </p:blipFill>
        <p:spPr>
          <a:xfrm>
            <a:off x="7705791" y="4625781"/>
            <a:ext cx="1438209" cy="517716"/>
          </a:xfrm>
          <a:prstGeom prst="rect">
            <a:avLst/>
          </a:prstGeom>
        </p:spPr>
      </p:pic>
      <p:sp>
        <p:nvSpPr>
          <p:cNvPr id="17" name="Rectangle 16">
            <a:extLst>
              <a:ext uri="{FF2B5EF4-FFF2-40B4-BE49-F238E27FC236}">
                <a16:creationId xmlns:a16="http://schemas.microsoft.com/office/drawing/2014/main" id="{4DF32614-5362-4BD0-8BA7-34BDE8DD2B9D}"/>
              </a:ext>
            </a:extLst>
          </p:cNvPr>
          <p:cNvSpPr/>
          <p:nvPr/>
        </p:nvSpPr>
        <p:spPr>
          <a:xfrm>
            <a:off x="0" y="-3"/>
            <a:ext cx="9144000" cy="524444"/>
          </a:xfrm>
          <a:prstGeom prst="rect">
            <a:avLst/>
          </a:prstGeom>
          <a:noFill/>
          <a:ln w="38100">
            <a:solidFill>
              <a:srgbClr val="446F8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6DF21ED8-E1AA-4569-96CE-028317615530}"/>
              </a:ext>
            </a:extLst>
          </p:cNvPr>
          <p:cNvPicPr>
            <a:picLocks noChangeAspect="1"/>
          </p:cNvPicPr>
          <p:nvPr/>
        </p:nvPicPr>
        <p:blipFill>
          <a:blip r:embed="rId4"/>
          <a:stretch>
            <a:fillRect/>
          </a:stretch>
        </p:blipFill>
        <p:spPr>
          <a:xfrm>
            <a:off x="-44450" y="4565801"/>
            <a:ext cx="9258300" cy="637674"/>
          </a:xfrm>
          <a:prstGeom prst="rect">
            <a:avLst/>
          </a:prstGeom>
        </p:spPr>
      </p:pic>
    </p:spTree>
    <p:extLst>
      <p:ext uri="{BB962C8B-B14F-4D97-AF65-F5344CB8AC3E}">
        <p14:creationId xmlns:p14="http://schemas.microsoft.com/office/powerpoint/2010/main" val="42672212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At the sound of their voices the doorposts and thresholds shook and the temple was filled with smoke. </a:t>
            </a:r>
            <a:r>
              <a:rPr lang="en-US" altLang="en-US" sz="3200" dirty="0">
                <a:solidFill>
                  <a:srgbClr val="C00000"/>
                </a:solidFill>
                <a:latin typeface="Tahoma" panose="020B0604030504040204" pitchFamily="34" charset="0"/>
                <a:cs typeface="Tahoma" panose="020B0604030504040204" pitchFamily="34" charset="0"/>
              </a:rPr>
              <a:t>“Woe to me!” </a:t>
            </a:r>
            <a:r>
              <a:rPr lang="en-US" altLang="en-US" sz="3200" dirty="0">
                <a:latin typeface="Tahoma" panose="020B0604030504040204" pitchFamily="34" charset="0"/>
                <a:cs typeface="Tahoma" panose="020B0604030504040204" pitchFamily="34" charset="0"/>
              </a:rPr>
              <a:t>I cried. </a:t>
            </a:r>
            <a:endParaRPr lang="en-US" altLang="en-US" sz="3200" dirty="0">
              <a:solidFill>
                <a:srgbClr val="C0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Isaiah 6 (NIV)</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30965431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picture containing text&#10;&#10;Description automatically generated">
            <a:extLst>
              <a:ext uri="{FF2B5EF4-FFF2-40B4-BE49-F238E27FC236}">
                <a16:creationId xmlns:a16="http://schemas.microsoft.com/office/drawing/2014/main" id="{4B20C05B-3D83-4FE8-97F8-7A52356AEF6E}"/>
              </a:ext>
            </a:extLst>
          </p:cNvPr>
          <p:cNvPicPr>
            <a:picLocks noChangeAspect="1"/>
          </p:cNvPicPr>
          <p:nvPr/>
        </p:nvPicPr>
        <p:blipFill>
          <a:blip r:embed="rId3"/>
          <a:stretch>
            <a:fillRect/>
          </a:stretch>
        </p:blipFill>
        <p:spPr>
          <a:xfrm>
            <a:off x="2568597" y="1"/>
            <a:ext cx="1438209" cy="517714"/>
          </a:xfrm>
          <a:prstGeom prst="rect">
            <a:avLst/>
          </a:prstGeom>
        </p:spPr>
      </p:pic>
      <p:sp>
        <p:nvSpPr>
          <p:cNvPr id="5" name="Title 1">
            <a:extLst>
              <a:ext uri="{FF2B5EF4-FFF2-40B4-BE49-F238E27FC236}">
                <a16:creationId xmlns:a16="http://schemas.microsoft.com/office/drawing/2014/main" id="{24BBDBD8-934E-4A7F-AD32-F20166BC4368}"/>
              </a:ext>
            </a:extLst>
          </p:cNvPr>
          <p:cNvSpPr txBox="1">
            <a:spLocks noChangeArrowheads="1"/>
          </p:cNvSpPr>
          <p:nvPr/>
        </p:nvSpPr>
        <p:spPr bwMode="auto">
          <a:xfrm>
            <a:off x="298449" y="800101"/>
            <a:ext cx="8559801" cy="3550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pPr>
            <a:r>
              <a:rPr lang="en-US" altLang="en-US" sz="3200" dirty="0">
                <a:latin typeface="Tahoma" panose="020B0604030504040204" pitchFamily="34" charset="0"/>
                <a:cs typeface="Tahoma" panose="020B0604030504040204" pitchFamily="34" charset="0"/>
              </a:rPr>
              <a:t>For the first time in his life Isaiah really understood who God was. At the same instant, for the first time Isaiah really understood who Isaiah was.</a:t>
            </a:r>
            <a:endParaRPr lang="en-US" altLang="en-US" sz="1800" dirty="0">
              <a:latin typeface="Tahoma" panose="020B0604030504040204" pitchFamily="34" charset="0"/>
              <a:cs typeface="Tahoma" panose="020B0604030504040204" pitchFamily="34" charset="0"/>
            </a:endParaRPr>
          </a:p>
          <a:p>
            <a:pPr algn="r">
              <a:lnSpc>
                <a:spcPct val="100000"/>
              </a:lnSpc>
              <a:spcBef>
                <a:spcPct val="0"/>
              </a:spcBef>
              <a:buNone/>
            </a:pPr>
            <a:endParaRPr lang="en-US" altLang="en-US" sz="1800" dirty="0">
              <a:latin typeface="Tahoma" panose="020B0604030504040204" pitchFamily="34" charset="0"/>
              <a:cs typeface="Tahoma" panose="020B0604030504040204" pitchFamily="34" charset="0"/>
            </a:endParaRPr>
          </a:p>
          <a:p>
            <a:pPr algn="r">
              <a:lnSpc>
                <a:spcPct val="100000"/>
              </a:lnSpc>
              <a:spcBef>
                <a:spcPct val="0"/>
              </a:spcBef>
              <a:buNone/>
            </a:pPr>
            <a:r>
              <a:rPr lang="en-US" altLang="en-US" sz="1800" dirty="0">
                <a:latin typeface="Tahoma" panose="020B0604030504040204" pitchFamily="34" charset="0"/>
                <a:cs typeface="Tahoma" panose="020B0604030504040204" pitchFamily="34" charset="0"/>
              </a:rPr>
              <a:t>Sproul, R. C. (1993)</a:t>
            </a:r>
          </a:p>
        </p:txBody>
      </p:sp>
      <p:pic>
        <p:nvPicPr>
          <p:cNvPr id="21" name="Picture 20" descr="A picture containing text&#10;&#10;Description automatically generated">
            <a:extLst>
              <a:ext uri="{FF2B5EF4-FFF2-40B4-BE49-F238E27FC236}">
                <a16:creationId xmlns:a16="http://schemas.microsoft.com/office/drawing/2014/main" id="{820183F5-0C1D-41C2-8623-9742CF0EB073}"/>
              </a:ext>
            </a:extLst>
          </p:cNvPr>
          <p:cNvPicPr>
            <a:picLocks noChangeAspect="1"/>
          </p:cNvPicPr>
          <p:nvPr/>
        </p:nvPicPr>
        <p:blipFill>
          <a:blip r:embed="rId3"/>
          <a:stretch>
            <a:fillRect/>
          </a:stretch>
        </p:blipFill>
        <p:spPr>
          <a:xfrm>
            <a:off x="0" y="1"/>
            <a:ext cx="1438209" cy="517712"/>
          </a:xfrm>
          <a:prstGeom prst="rect">
            <a:avLst/>
          </a:prstGeom>
        </p:spPr>
      </p:pic>
      <p:pic>
        <p:nvPicPr>
          <p:cNvPr id="22" name="Picture 21" descr="A picture containing text&#10;&#10;Description automatically generated">
            <a:extLst>
              <a:ext uri="{FF2B5EF4-FFF2-40B4-BE49-F238E27FC236}">
                <a16:creationId xmlns:a16="http://schemas.microsoft.com/office/drawing/2014/main" id="{6FA3062F-E248-452B-9307-824C687E9F0E}"/>
              </a:ext>
            </a:extLst>
          </p:cNvPr>
          <p:cNvPicPr>
            <a:picLocks noChangeAspect="1"/>
          </p:cNvPicPr>
          <p:nvPr/>
        </p:nvPicPr>
        <p:blipFill>
          <a:blip r:embed="rId3"/>
          <a:stretch>
            <a:fillRect/>
          </a:stretch>
        </p:blipFill>
        <p:spPr>
          <a:xfrm>
            <a:off x="1303293" y="0"/>
            <a:ext cx="1438209" cy="517714"/>
          </a:xfrm>
          <a:prstGeom prst="rect">
            <a:avLst/>
          </a:prstGeom>
        </p:spPr>
      </p:pic>
      <p:pic>
        <p:nvPicPr>
          <p:cNvPr id="23" name="Picture 22" descr="A picture containing text&#10;&#10;Description automatically generated">
            <a:extLst>
              <a:ext uri="{FF2B5EF4-FFF2-40B4-BE49-F238E27FC236}">
                <a16:creationId xmlns:a16="http://schemas.microsoft.com/office/drawing/2014/main" id="{50A0F23B-4FAA-4A39-8B60-33A743CBAB60}"/>
              </a:ext>
            </a:extLst>
          </p:cNvPr>
          <p:cNvPicPr>
            <a:picLocks noChangeAspect="1"/>
          </p:cNvPicPr>
          <p:nvPr/>
        </p:nvPicPr>
        <p:blipFill>
          <a:blip r:embed="rId3"/>
          <a:stretch>
            <a:fillRect/>
          </a:stretch>
        </p:blipFill>
        <p:spPr>
          <a:xfrm>
            <a:off x="3871890" y="1"/>
            <a:ext cx="1438209" cy="517712"/>
          </a:xfrm>
          <a:prstGeom prst="rect">
            <a:avLst/>
          </a:prstGeom>
        </p:spPr>
      </p:pic>
      <p:pic>
        <p:nvPicPr>
          <p:cNvPr id="25" name="Picture 24" descr="A picture containing text&#10;&#10;Description automatically generated">
            <a:extLst>
              <a:ext uri="{FF2B5EF4-FFF2-40B4-BE49-F238E27FC236}">
                <a16:creationId xmlns:a16="http://schemas.microsoft.com/office/drawing/2014/main" id="{BA146368-38B9-4676-B6AC-97A4DDE744DE}"/>
              </a:ext>
            </a:extLst>
          </p:cNvPr>
          <p:cNvPicPr>
            <a:picLocks noChangeAspect="1"/>
          </p:cNvPicPr>
          <p:nvPr/>
        </p:nvPicPr>
        <p:blipFill>
          <a:blip r:embed="rId3"/>
          <a:stretch>
            <a:fillRect/>
          </a:stretch>
        </p:blipFill>
        <p:spPr>
          <a:xfrm>
            <a:off x="5137194" y="1"/>
            <a:ext cx="1438209" cy="517712"/>
          </a:xfrm>
          <a:prstGeom prst="rect">
            <a:avLst/>
          </a:prstGeom>
        </p:spPr>
      </p:pic>
      <p:pic>
        <p:nvPicPr>
          <p:cNvPr id="26" name="Picture 25" descr="A picture containing text&#10;&#10;Description automatically generated">
            <a:extLst>
              <a:ext uri="{FF2B5EF4-FFF2-40B4-BE49-F238E27FC236}">
                <a16:creationId xmlns:a16="http://schemas.microsoft.com/office/drawing/2014/main" id="{5C3CA58C-9406-40EC-A6EB-8DECC9247EA2}"/>
              </a:ext>
            </a:extLst>
          </p:cNvPr>
          <p:cNvPicPr>
            <a:picLocks noChangeAspect="1"/>
          </p:cNvPicPr>
          <p:nvPr/>
        </p:nvPicPr>
        <p:blipFill>
          <a:blip r:embed="rId3"/>
          <a:stretch>
            <a:fillRect/>
          </a:stretch>
        </p:blipFill>
        <p:spPr>
          <a:xfrm>
            <a:off x="6402498" y="-2"/>
            <a:ext cx="1438209" cy="517713"/>
          </a:xfrm>
          <a:prstGeom prst="rect">
            <a:avLst/>
          </a:prstGeom>
        </p:spPr>
      </p:pic>
      <p:pic>
        <p:nvPicPr>
          <p:cNvPr id="27" name="Picture 26" descr="A picture containing text&#10;&#10;Description automatically generated">
            <a:extLst>
              <a:ext uri="{FF2B5EF4-FFF2-40B4-BE49-F238E27FC236}">
                <a16:creationId xmlns:a16="http://schemas.microsoft.com/office/drawing/2014/main" id="{640B3CB8-06B1-4FB1-A7AA-8B85DA81DBEE}"/>
              </a:ext>
            </a:extLst>
          </p:cNvPr>
          <p:cNvPicPr>
            <a:picLocks noChangeAspect="1"/>
          </p:cNvPicPr>
          <p:nvPr/>
        </p:nvPicPr>
        <p:blipFill>
          <a:blip r:embed="rId3"/>
          <a:stretch>
            <a:fillRect/>
          </a:stretch>
        </p:blipFill>
        <p:spPr>
          <a:xfrm>
            <a:off x="7705791" y="-3"/>
            <a:ext cx="1438209" cy="517716"/>
          </a:xfrm>
          <a:prstGeom prst="rect">
            <a:avLst/>
          </a:prstGeom>
        </p:spPr>
      </p:pic>
      <p:pic>
        <p:nvPicPr>
          <p:cNvPr id="35" name="Picture 34" descr="A picture containing text&#10;&#10;Description automatically generated">
            <a:extLst>
              <a:ext uri="{FF2B5EF4-FFF2-40B4-BE49-F238E27FC236}">
                <a16:creationId xmlns:a16="http://schemas.microsoft.com/office/drawing/2014/main" id="{FEF62E0F-C3D8-4EC6-BFCE-BBFEDD6A673E}"/>
              </a:ext>
            </a:extLst>
          </p:cNvPr>
          <p:cNvPicPr>
            <a:picLocks noChangeAspect="1"/>
          </p:cNvPicPr>
          <p:nvPr/>
        </p:nvPicPr>
        <p:blipFill>
          <a:blip r:embed="rId3"/>
          <a:stretch>
            <a:fillRect/>
          </a:stretch>
        </p:blipFill>
        <p:spPr>
          <a:xfrm>
            <a:off x="2568597" y="4625785"/>
            <a:ext cx="1438209" cy="517714"/>
          </a:xfrm>
          <a:prstGeom prst="rect">
            <a:avLst/>
          </a:prstGeom>
        </p:spPr>
      </p:pic>
      <p:pic>
        <p:nvPicPr>
          <p:cNvPr id="36" name="Picture 35" descr="A picture containing text&#10;&#10;Description automatically generated">
            <a:extLst>
              <a:ext uri="{FF2B5EF4-FFF2-40B4-BE49-F238E27FC236}">
                <a16:creationId xmlns:a16="http://schemas.microsoft.com/office/drawing/2014/main" id="{42234669-F42E-4FA8-A2AB-A21907F6B238}"/>
              </a:ext>
            </a:extLst>
          </p:cNvPr>
          <p:cNvPicPr>
            <a:picLocks noChangeAspect="1"/>
          </p:cNvPicPr>
          <p:nvPr/>
        </p:nvPicPr>
        <p:blipFill>
          <a:blip r:embed="rId3"/>
          <a:stretch>
            <a:fillRect/>
          </a:stretch>
        </p:blipFill>
        <p:spPr>
          <a:xfrm>
            <a:off x="0" y="4625785"/>
            <a:ext cx="1438209" cy="517712"/>
          </a:xfrm>
          <a:prstGeom prst="rect">
            <a:avLst/>
          </a:prstGeom>
        </p:spPr>
      </p:pic>
      <p:pic>
        <p:nvPicPr>
          <p:cNvPr id="37" name="Picture 36" descr="A picture containing text&#10;&#10;Description automatically generated">
            <a:extLst>
              <a:ext uri="{FF2B5EF4-FFF2-40B4-BE49-F238E27FC236}">
                <a16:creationId xmlns:a16="http://schemas.microsoft.com/office/drawing/2014/main" id="{5CF312F6-9C17-49E4-AB70-DD3098439987}"/>
              </a:ext>
            </a:extLst>
          </p:cNvPr>
          <p:cNvPicPr>
            <a:picLocks noChangeAspect="1"/>
          </p:cNvPicPr>
          <p:nvPr/>
        </p:nvPicPr>
        <p:blipFill>
          <a:blip r:embed="rId3"/>
          <a:stretch>
            <a:fillRect/>
          </a:stretch>
        </p:blipFill>
        <p:spPr>
          <a:xfrm>
            <a:off x="1303293" y="4625784"/>
            <a:ext cx="1438209" cy="517714"/>
          </a:xfrm>
          <a:prstGeom prst="rect">
            <a:avLst/>
          </a:prstGeom>
        </p:spPr>
      </p:pic>
      <p:pic>
        <p:nvPicPr>
          <p:cNvPr id="38" name="Picture 37" descr="A picture containing text&#10;&#10;Description automatically generated">
            <a:extLst>
              <a:ext uri="{FF2B5EF4-FFF2-40B4-BE49-F238E27FC236}">
                <a16:creationId xmlns:a16="http://schemas.microsoft.com/office/drawing/2014/main" id="{F8BE1DDA-8662-4755-B8A1-DA6B9885C642}"/>
              </a:ext>
            </a:extLst>
          </p:cNvPr>
          <p:cNvPicPr>
            <a:picLocks noChangeAspect="1"/>
          </p:cNvPicPr>
          <p:nvPr/>
        </p:nvPicPr>
        <p:blipFill>
          <a:blip r:embed="rId3"/>
          <a:stretch>
            <a:fillRect/>
          </a:stretch>
        </p:blipFill>
        <p:spPr>
          <a:xfrm>
            <a:off x="3871890" y="4625785"/>
            <a:ext cx="1438209" cy="517712"/>
          </a:xfrm>
          <a:prstGeom prst="rect">
            <a:avLst/>
          </a:prstGeom>
        </p:spPr>
      </p:pic>
      <p:pic>
        <p:nvPicPr>
          <p:cNvPr id="39" name="Picture 38" descr="A picture containing text&#10;&#10;Description automatically generated">
            <a:extLst>
              <a:ext uri="{FF2B5EF4-FFF2-40B4-BE49-F238E27FC236}">
                <a16:creationId xmlns:a16="http://schemas.microsoft.com/office/drawing/2014/main" id="{8B0D3A60-8E54-40EF-AC8B-D7253C5C1466}"/>
              </a:ext>
            </a:extLst>
          </p:cNvPr>
          <p:cNvPicPr>
            <a:picLocks noChangeAspect="1"/>
          </p:cNvPicPr>
          <p:nvPr/>
        </p:nvPicPr>
        <p:blipFill>
          <a:blip r:embed="rId3"/>
          <a:stretch>
            <a:fillRect/>
          </a:stretch>
        </p:blipFill>
        <p:spPr>
          <a:xfrm>
            <a:off x="5137194" y="4625785"/>
            <a:ext cx="1438209" cy="517712"/>
          </a:xfrm>
          <a:prstGeom prst="rect">
            <a:avLst/>
          </a:prstGeom>
        </p:spPr>
      </p:pic>
      <p:pic>
        <p:nvPicPr>
          <p:cNvPr id="40" name="Picture 39" descr="A picture containing text&#10;&#10;Description automatically generated">
            <a:extLst>
              <a:ext uri="{FF2B5EF4-FFF2-40B4-BE49-F238E27FC236}">
                <a16:creationId xmlns:a16="http://schemas.microsoft.com/office/drawing/2014/main" id="{A0E632D3-4C03-4C5B-9062-95274F18FEB3}"/>
              </a:ext>
            </a:extLst>
          </p:cNvPr>
          <p:cNvPicPr>
            <a:picLocks noChangeAspect="1"/>
          </p:cNvPicPr>
          <p:nvPr/>
        </p:nvPicPr>
        <p:blipFill>
          <a:blip r:embed="rId3"/>
          <a:stretch>
            <a:fillRect/>
          </a:stretch>
        </p:blipFill>
        <p:spPr>
          <a:xfrm>
            <a:off x="6402498" y="4625782"/>
            <a:ext cx="1438209" cy="517713"/>
          </a:xfrm>
          <a:prstGeom prst="rect">
            <a:avLst/>
          </a:prstGeom>
        </p:spPr>
      </p:pic>
      <p:pic>
        <p:nvPicPr>
          <p:cNvPr id="41" name="Picture 40" descr="A picture containing text&#10;&#10;Description automatically generated">
            <a:extLst>
              <a:ext uri="{FF2B5EF4-FFF2-40B4-BE49-F238E27FC236}">
                <a16:creationId xmlns:a16="http://schemas.microsoft.com/office/drawing/2014/main" id="{07EDF5E9-5914-407D-B16D-7EDC9F52ECB8}"/>
              </a:ext>
            </a:extLst>
          </p:cNvPr>
          <p:cNvPicPr>
            <a:picLocks noChangeAspect="1"/>
          </p:cNvPicPr>
          <p:nvPr/>
        </p:nvPicPr>
        <p:blipFill>
          <a:blip r:embed="rId3"/>
          <a:stretch>
            <a:fillRect/>
          </a:stretch>
        </p:blipFill>
        <p:spPr>
          <a:xfrm>
            <a:off x="7705791" y="4625781"/>
            <a:ext cx="1438209" cy="517716"/>
          </a:xfrm>
          <a:prstGeom prst="rect">
            <a:avLst/>
          </a:prstGeom>
        </p:spPr>
      </p:pic>
      <p:sp>
        <p:nvSpPr>
          <p:cNvPr id="17" name="Rectangle 16">
            <a:extLst>
              <a:ext uri="{FF2B5EF4-FFF2-40B4-BE49-F238E27FC236}">
                <a16:creationId xmlns:a16="http://schemas.microsoft.com/office/drawing/2014/main" id="{4DF32614-5362-4BD0-8BA7-34BDE8DD2B9D}"/>
              </a:ext>
            </a:extLst>
          </p:cNvPr>
          <p:cNvSpPr/>
          <p:nvPr/>
        </p:nvSpPr>
        <p:spPr>
          <a:xfrm>
            <a:off x="0" y="-3"/>
            <a:ext cx="9144000" cy="524444"/>
          </a:xfrm>
          <a:prstGeom prst="rect">
            <a:avLst/>
          </a:prstGeom>
          <a:noFill/>
          <a:ln w="38100">
            <a:solidFill>
              <a:srgbClr val="446F8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6DF21ED8-E1AA-4569-96CE-028317615530}"/>
              </a:ext>
            </a:extLst>
          </p:cNvPr>
          <p:cNvPicPr>
            <a:picLocks noChangeAspect="1"/>
          </p:cNvPicPr>
          <p:nvPr/>
        </p:nvPicPr>
        <p:blipFill>
          <a:blip r:embed="rId4"/>
          <a:stretch>
            <a:fillRect/>
          </a:stretch>
        </p:blipFill>
        <p:spPr>
          <a:xfrm>
            <a:off x="-44450" y="4565801"/>
            <a:ext cx="9258300" cy="637674"/>
          </a:xfrm>
          <a:prstGeom prst="rect">
            <a:avLst/>
          </a:prstGeom>
        </p:spPr>
      </p:pic>
    </p:spTree>
    <p:extLst>
      <p:ext uri="{BB962C8B-B14F-4D97-AF65-F5344CB8AC3E}">
        <p14:creationId xmlns:p14="http://schemas.microsoft.com/office/powerpoint/2010/main" val="6409665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Now all the people witnessed the </a:t>
            </a:r>
            <a:r>
              <a:rPr lang="en-US" altLang="en-US" sz="3200" dirty="0" err="1">
                <a:latin typeface="Tahoma" panose="020B0604030504040204" pitchFamily="34" charset="0"/>
                <a:cs typeface="Tahoma" panose="020B0604030504040204" pitchFamily="34" charset="0"/>
              </a:rPr>
              <a:t>thunderings</a:t>
            </a:r>
            <a:r>
              <a:rPr lang="en-US" altLang="en-US" sz="3200" dirty="0">
                <a:latin typeface="Tahoma" panose="020B0604030504040204" pitchFamily="34" charset="0"/>
                <a:cs typeface="Tahoma" panose="020B0604030504040204" pitchFamily="34" charset="0"/>
              </a:rPr>
              <a:t>, the lightning flashes, the sound of the trumpet, and the mountain smoking; and </a:t>
            </a:r>
            <a:r>
              <a:rPr lang="en-US" altLang="en-US" sz="3200" dirty="0">
                <a:solidFill>
                  <a:srgbClr val="C00000"/>
                </a:solidFill>
                <a:latin typeface="Tahoma" panose="020B0604030504040204" pitchFamily="34" charset="0"/>
                <a:cs typeface="Tahoma" panose="020B0604030504040204" pitchFamily="34" charset="0"/>
              </a:rPr>
              <a:t>when the people saw it, they trembled and stood afar off. </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Exodus 20:18–21 (NKJV) </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21237550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Then they said to Moses, “You speak with us, and we will hear; but let not God speak with us, lest we die.” And Moses said to the people, </a:t>
            </a:r>
          </a:p>
          <a:p>
            <a:pPr algn="ctr" eaLnBrk="1" hangingPunct="1">
              <a:lnSpc>
                <a:spcPct val="100000"/>
              </a:lnSpc>
              <a:spcBef>
                <a:spcPct val="0"/>
              </a:spcBef>
              <a:buFontTx/>
              <a:buNone/>
            </a:pPr>
            <a:r>
              <a:rPr lang="en-US" altLang="en-US" sz="3200" dirty="0">
                <a:solidFill>
                  <a:srgbClr val="C00000"/>
                </a:solidFill>
                <a:latin typeface="Tahoma" panose="020B0604030504040204" pitchFamily="34" charset="0"/>
                <a:cs typeface="Tahoma" panose="020B0604030504040204" pitchFamily="34" charset="0"/>
              </a:rPr>
              <a:t>“Do not fear</a:t>
            </a:r>
            <a:r>
              <a:rPr lang="en-US" altLang="en-US" sz="3200" dirty="0">
                <a:latin typeface="Tahoma" panose="020B0604030504040204" pitchFamily="34" charset="0"/>
                <a:cs typeface="Tahoma" panose="020B0604030504040204" pitchFamily="34" charset="0"/>
              </a:rPr>
              <a:t>; for God has come to test you, and </a:t>
            </a:r>
            <a:r>
              <a:rPr lang="en-US" altLang="en-US" sz="3200" dirty="0">
                <a:solidFill>
                  <a:srgbClr val="C00000"/>
                </a:solidFill>
                <a:latin typeface="Tahoma" panose="020B0604030504040204" pitchFamily="34" charset="0"/>
                <a:cs typeface="Tahoma" panose="020B0604030504040204" pitchFamily="34" charset="0"/>
              </a:rPr>
              <a:t>that His fear may be before you</a:t>
            </a:r>
            <a:r>
              <a:rPr lang="en-US" altLang="en-US" sz="3200" dirty="0">
                <a:latin typeface="Tahoma" panose="020B0604030504040204" pitchFamily="34" charset="0"/>
                <a:cs typeface="Tahoma" panose="020B0604030504040204" pitchFamily="34" charset="0"/>
              </a:rPr>
              <a:t>, so that you may not sin.” </a:t>
            </a:r>
            <a:endParaRPr lang="en-US" altLang="en-US" sz="3200" dirty="0">
              <a:solidFill>
                <a:srgbClr val="C0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Exodus 20:18–21 (NKJV) </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23760744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When Simon Peter saw this, he fell at Jesus’ knees and said, </a:t>
            </a:r>
            <a:r>
              <a:rPr lang="en-US" altLang="en-US" sz="3200" dirty="0">
                <a:solidFill>
                  <a:srgbClr val="C00000"/>
                </a:solidFill>
                <a:latin typeface="Tahoma" panose="020B0604030504040204" pitchFamily="34" charset="0"/>
                <a:cs typeface="Tahoma" panose="020B0604030504040204" pitchFamily="34" charset="0"/>
              </a:rPr>
              <a:t>“Go away from me, Lord; I am a sinful man!” </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Luke 5:1–11 (NIV) </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24827498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Then Jesus said to Simon, “</a:t>
            </a:r>
            <a:r>
              <a:rPr lang="en-US" altLang="en-US" sz="3200" dirty="0">
                <a:solidFill>
                  <a:srgbClr val="C00000"/>
                </a:solidFill>
                <a:latin typeface="Tahoma" panose="020B0604030504040204" pitchFamily="34" charset="0"/>
                <a:cs typeface="Tahoma" panose="020B0604030504040204" pitchFamily="34" charset="0"/>
              </a:rPr>
              <a:t>Don’t be afraid;</a:t>
            </a:r>
            <a:r>
              <a:rPr lang="en-US" altLang="en-US" sz="3200" dirty="0">
                <a:latin typeface="Tahoma" panose="020B0604030504040204" pitchFamily="34" charset="0"/>
                <a:cs typeface="Tahoma" panose="020B0604030504040204" pitchFamily="34" charset="0"/>
              </a:rPr>
              <a:t> from now on you will fish for people.” </a:t>
            </a:r>
            <a:r>
              <a:rPr lang="en-US" altLang="en-US" sz="3200" dirty="0">
                <a:solidFill>
                  <a:srgbClr val="C00000"/>
                </a:solidFill>
                <a:latin typeface="Tahoma" panose="020B0604030504040204" pitchFamily="34" charset="0"/>
                <a:cs typeface="Tahoma" panose="020B0604030504040204" pitchFamily="34" charset="0"/>
              </a:rPr>
              <a:t>So they pulled their boats up on shore, left everything and followed him. </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Luke 5:1–11 (NIV) </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32440533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He said to his disciples, </a:t>
            </a:r>
            <a:r>
              <a:rPr lang="en-US" altLang="en-US" sz="3200" dirty="0">
                <a:solidFill>
                  <a:srgbClr val="C00000"/>
                </a:solidFill>
                <a:latin typeface="Tahoma" panose="020B0604030504040204" pitchFamily="34" charset="0"/>
                <a:cs typeface="Tahoma" panose="020B0604030504040204" pitchFamily="34" charset="0"/>
              </a:rPr>
              <a:t>“Why are you so afraid? </a:t>
            </a:r>
            <a:r>
              <a:rPr lang="en-US" altLang="en-US" sz="3200" dirty="0">
                <a:latin typeface="Tahoma" panose="020B0604030504040204" pitchFamily="34" charset="0"/>
                <a:cs typeface="Tahoma" panose="020B0604030504040204" pitchFamily="34" charset="0"/>
              </a:rPr>
              <a:t>Do you still have no faith?” </a:t>
            </a:r>
          </a:p>
          <a:p>
            <a:pPr algn="ctr" eaLnBrk="1" hangingPunct="1">
              <a:lnSpc>
                <a:spcPct val="100000"/>
              </a:lnSpc>
              <a:spcBef>
                <a:spcPct val="0"/>
              </a:spcBef>
              <a:buFontTx/>
              <a:buNone/>
            </a:pPr>
            <a:endParaRPr lang="en-US" altLang="en-US" sz="3200" dirty="0">
              <a:solidFill>
                <a:srgbClr val="C00000"/>
              </a:solidFill>
              <a:latin typeface="Tahoma" panose="020B0604030504040204" pitchFamily="34" charset="0"/>
              <a:cs typeface="Tahoma" panose="020B0604030504040204" pitchFamily="34" charset="0"/>
            </a:endParaRPr>
          </a:p>
          <a:p>
            <a:pPr algn="ctr" eaLnBrk="1" hangingPunct="1">
              <a:lnSpc>
                <a:spcPct val="100000"/>
              </a:lnSpc>
              <a:spcBef>
                <a:spcPct val="0"/>
              </a:spcBef>
              <a:buFontTx/>
              <a:buNone/>
            </a:pPr>
            <a:r>
              <a:rPr lang="en-US" altLang="en-US" sz="3200" dirty="0">
                <a:solidFill>
                  <a:srgbClr val="C00000"/>
                </a:solidFill>
                <a:latin typeface="Tahoma" panose="020B0604030504040204" pitchFamily="34" charset="0"/>
                <a:cs typeface="Tahoma" panose="020B0604030504040204" pitchFamily="34" charset="0"/>
              </a:rPr>
              <a:t>They were terrified </a:t>
            </a:r>
            <a:r>
              <a:rPr lang="en-US" altLang="en-US" sz="3200" dirty="0">
                <a:latin typeface="Tahoma" panose="020B0604030504040204" pitchFamily="34" charset="0"/>
                <a:cs typeface="Tahoma" panose="020B0604030504040204" pitchFamily="34" charset="0"/>
              </a:rPr>
              <a:t>and asked each other, “Who is this? Even the wind and the waves obey him!” </a:t>
            </a:r>
            <a:endParaRPr lang="en-US" altLang="en-US" sz="3200" dirty="0">
              <a:solidFill>
                <a:srgbClr val="C0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Mark 4:35–41 (NIV) </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24320106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When I saw him, </a:t>
            </a:r>
            <a:r>
              <a:rPr lang="en-US" altLang="en-US" sz="3200" dirty="0">
                <a:solidFill>
                  <a:srgbClr val="C00000"/>
                </a:solidFill>
                <a:latin typeface="Tahoma" panose="020B0604030504040204" pitchFamily="34" charset="0"/>
                <a:cs typeface="Tahoma" panose="020B0604030504040204" pitchFamily="34" charset="0"/>
              </a:rPr>
              <a:t>I fell at his feet as though dead. </a:t>
            </a:r>
            <a:r>
              <a:rPr lang="en-US" altLang="en-US" sz="3200" dirty="0">
                <a:latin typeface="Tahoma" panose="020B0604030504040204" pitchFamily="34" charset="0"/>
                <a:cs typeface="Tahoma" panose="020B0604030504040204" pitchFamily="34" charset="0"/>
              </a:rPr>
              <a:t>Then he placed his right hand on me and said: </a:t>
            </a:r>
            <a:r>
              <a:rPr lang="en-US" altLang="en-US" sz="3200" dirty="0">
                <a:solidFill>
                  <a:srgbClr val="C00000"/>
                </a:solidFill>
                <a:latin typeface="Tahoma" panose="020B0604030504040204" pitchFamily="34" charset="0"/>
                <a:cs typeface="Tahoma" panose="020B0604030504040204" pitchFamily="34" charset="0"/>
              </a:rPr>
              <a:t>“Do not be afraid. </a:t>
            </a:r>
            <a:r>
              <a:rPr lang="en-US" altLang="en-US" sz="3200" dirty="0">
                <a:latin typeface="Tahoma" panose="020B0604030504040204" pitchFamily="34" charset="0"/>
                <a:cs typeface="Tahoma" panose="020B0604030504040204" pitchFamily="34" charset="0"/>
              </a:rPr>
              <a:t>I am the First and the Last. </a:t>
            </a:r>
            <a:endParaRPr lang="en-US" altLang="en-US" sz="3200" dirty="0">
              <a:solidFill>
                <a:srgbClr val="C0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Revelation 1:17 (NIV)</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8750753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So I said: “Woe is me, for </a:t>
            </a:r>
            <a:r>
              <a:rPr lang="en-US" altLang="en-US" sz="3200" dirty="0">
                <a:solidFill>
                  <a:srgbClr val="C00000"/>
                </a:solidFill>
                <a:latin typeface="Tahoma" panose="020B0604030504040204" pitchFamily="34" charset="0"/>
                <a:cs typeface="Tahoma" panose="020B0604030504040204" pitchFamily="34" charset="0"/>
              </a:rPr>
              <a:t>I am undone! </a:t>
            </a:r>
            <a:r>
              <a:rPr lang="en-US" altLang="en-US" sz="3200" dirty="0">
                <a:latin typeface="Tahoma" panose="020B0604030504040204" pitchFamily="34" charset="0"/>
                <a:cs typeface="Tahoma" panose="020B0604030504040204" pitchFamily="34" charset="0"/>
              </a:rPr>
              <a:t>Because I am a man of unclean lips, And I dwell in the midst of a people of unclean lips; For my eyes have seen the King, The Lord of hosts.” </a:t>
            </a:r>
            <a:endParaRPr lang="en-US" altLang="en-US" sz="3200" dirty="0">
              <a:solidFill>
                <a:srgbClr val="C0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Isaiah 6:5 (NKJV) </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37246180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id="{526C2790-FED7-4B1B-A1A0-6FDB1D12986D}"/>
              </a:ext>
            </a:extLst>
          </p:cNvPr>
          <p:cNvSpPr txBox="1">
            <a:spLocks noChangeArrowheads="1"/>
          </p:cNvSpPr>
          <p:nvPr/>
        </p:nvSpPr>
        <p:spPr bwMode="auto">
          <a:xfrm>
            <a:off x="1" y="3423872"/>
            <a:ext cx="9144000" cy="1200329"/>
          </a:xfrm>
          <a:prstGeom prst="rect">
            <a:avLst/>
          </a:prstGeom>
          <a:gradFill rotWithShape="0">
            <a:gsLst>
              <a:gs pos="45000">
                <a:srgbClr val="2B2D2D"/>
              </a:gs>
              <a:gs pos="0">
                <a:srgbClr val="696C79"/>
              </a:gs>
            </a:gsLst>
            <a:lin ang="5400000" scaled="1"/>
          </a:gradFill>
          <a:ln>
            <a:noFill/>
          </a:ln>
        </p:spPr>
        <p:txBody>
          <a:bodyPr wrap="square">
            <a:spAutoFit/>
          </a:bodyPr>
          <a:lstStyle>
            <a:lvl1pPr marL="685800" indent="-685800">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 typeface="Wingdings" panose="05000000000000000000" pitchFamily="2" charset="2"/>
              <a:buChar char="v"/>
              <a:defRPr/>
            </a:pPr>
            <a:r>
              <a:rPr lang="en-US" altLang="en-US" sz="3600" dirty="0">
                <a:solidFill>
                  <a:srgbClr val="FFFFFF"/>
                </a:solidFill>
                <a:effectLst>
                  <a:outerShdw blurRad="38100" dist="38100" dir="2700000" algn="tl">
                    <a:srgbClr val="000000">
                      <a:alpha val="43137"/>
                    </a:srgbClr>
                  </a:outerShdw>
                </a:effectLst>
              </a:rPr>
              <a:t>We must be cleansed to be in God’s presence</a:t>
            </a:r>
          </a:p>
        </p:txBody>
      </p:sp>
      <p:pic>
        <p:nvPicPr>
          <p:cNvPr id="6" name="Picture 5" descr="Logo, company name&#10;&#10;Description automatically generated">
            <a:extLst>
              <a:ext uri="{FF2B5EF4-FFF2-40B4-BE49-F238E27FC236}">
                <a16:creationId xmlns:a16="http://schemas.microsoft.com/office/drawing/2014/main" id="{AE59AE18-C531-46DF-A151-1059F028065F}"/>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8108156" y="4568031"/>
            <a:ext cx="1035843" cy="575468"/>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5BAABD5C-3FD8-4F98-8CEB-834B4B91F474}"/>
              </a:ext>
            </a:extLst>
          </p:cNvPr>
          <p:cNvPicPr>
            <a:picLocks noChangeAspect="1"/>
          </p:cNvPicPr>
          <p:nvPr/>
        </p:nvPicPr>
        <p:blipFill>
          <a:blip r:embed="rId3"/>
          <a:stretch>
            <a:fillRect/>
          </a:stretch>
        </p:blipFill>
        <p:spPr>
          <a:xfrm>
            <a:off x="0" y="0"/>
            <a:ext cx="3682826" cy="2071590"/>
          </a:xfrm>
          <a:prstGeom prst="rect">
            <a:avLst/>
          </a:prstGeom>
          <a:effectLst>
            <a:softEdge rad="38100"/>
          </a:effectLst>
        </p:spPr>
      </p:pic>
      <p:sp>
        <p:nvSpPr>
          <p:cNvPr id="8" name="TextBox 7">
            <a:extLst>
              <a:ext uri="{FF2B5EF4-FFF2-40B4-BE49-F238E27FC236}">
                <a16:creationId xmlns:a16="http://schemas.microsoft.com/office/drawing/2014/main" id="{2A227490-09F5-4AAD-8FC1-2C904193FC52}"/>
              </a:ext>
            </a:extLst>
          </p:cNvPr>
          <p:cNvSpPr txBox="1">
            <a:spLocks noChangeArrowheads="1"/>
          </p:cNvSpPr>
          <p:nvPr/>
        </p:nvSpPr>
        <p:spPr bwMode="auto">
          <a:xfrm>
            <a:off x="3622766" y="30389"/>
            <a:ext cx="5460274" cy="2308324"/>
          </a:xfrm>
          <a:prstGeom prst="rect">
            <a:avLst/>
          </a:prstGeom>
          <a:noFill/>
          <a:ln>
            <a:noFill/>
          </a:ln>
        </p:spPr>
        <p:txBody>
          <a:bodyPr wrap="square">
            <a:spAutoFit/>
          </a:bodyPr>
          <a:lstStyle>
            <a:lvl1pPr marL="457200" indent="-457200">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defRPr/>
            </a:pPr>
            <a:r>
              <a:rPr lang="en-US" altLang="en-US" sz="2400" dirty="0"/>
              <a:t>Recognizing God’s holiness changes everything</a:t>
            </a:r>
          </a:p>
          <a:p>
            <a:pPr>
              <a:lnSpc>
                <a:spcPct val="100000"/>
              </a:lnSpc>
              <a:spcBef>
                <a:spcPct val="0"/>
              </a:spcBef>
              <a:defRPr/>
            </a:pPr>
            <a:r>
              <a:rPr lang="en-US" altLang="en-US" sz="2400" dirty="0"/>
              <a:t>God emphasizes His holiness above other traits</a:t>
            </a:r>
          </a:p>
          <a:p>
            <a:pPr>
              <a:lnSpc>
                <a:spcPct val="100000"/>
              </a:lnSpc>
              <a:spcBef>
                <a:spcPct val="0"/>
              </a:spcBef>
              <a:defRPr/>
            </a:pPr>
            <a:r>
              <a:rPr lang="en-US" altLang="en-US" sz="2400" dirty="0"/>
              <a:t>Recognizing who God is helps us understand who we are</a:t>
            </a:r>
          </a:p>
        </p:txBody>
      </p:sp>
      <p:sp>
        <p:nvSpPr>
          <p:cNvPr id="9" name="Rectangle 8">
            <a:extLst>
              <a:ext uri="{FF2B5EF4-FFF2-40B4-BE49-F238E27FC236}">
                <a16:creationId xmlns:a16="http://schemas.microsoft.com/office/drawing/2014/main" id="{FA397415-CF87-45D3-A581-951C80BED709}"/>
              </a:ext>
            </a:extLst>
          </p:cNvPr>
          <p:cNvSpPr/>
          <p:nvPr/>
        </p:nvSpPr>
        <p:spPr>
          <a:xfrm>
            <a:off x="0" y="-4"/>
            <a:ext cx="9144000" cy="5143504"/>
          </a:xfrm>
          <a:prstGeom prst="rect">
            <a:avLst/>
          </a:prstGeom>
          <a:noFill/>
          <a:ln w="50800">
            <a:solidFill>
              <a:srgbClr val="71665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510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The Lord is king! Let the nations tremble! He sits on his throne between the cherubim. Let the whole earth quake! The Lord sits in majesty in Jerusalem, exalted above all the nations. Let them praise your great and awesome name. </a:t>
            </a:r>
            <a:r>
              <a:rPr lang="en-US" altLang="en-US" sz="3200" dirty="0">
                <a:solidFill>
                  <a:srgbClr val="C00000"/>
                </a:solidFill>
                <a:latin typeface="Tahoma" panose="020B0604030504040204" pitchFamily="34" charset="0"/>
                <a:cs typeface="Tahoma" panose="020B0604030504040204" pitchFamily="34" charset="0"/>
              </a:rPr>
              <a:t>Your name is holy! </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Psalm 99 (NLT) </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17944512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Then one of the seraphim flew to me with a live coal in his hand, which he had taken with tongs from the altar. With it he touched my mouth and said, “See, this has touched your lips; </a:t>
            </a:r>
            <a:r>
              <a:rPr lang="en-US" altLang="en-US" sz="3200" dirty="0">
                <a:solidFill>
                  <a:srgbClr val="C00000"/>
                </a:solidFill>
                <a:latin typeface="Tahoma" panose="020B0604030504040204" pitchFamily="34" charset="0"/>
                <a:cs typeface="Tahoma" panose="020B0604030504040204" pitchFamily="34" charset="0"/>
              </a:rPr>
              <a:t>your guilt is taken away and your sin atoned for.” </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Isaiah 6 (NKJV) </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15226162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 the blood of Jesus, his Son, cleanses us from all sin. </a:t>
            </a:r>
            <a:endParaRPr lang="en-US" altLang="en-US" sz="3200" dirty="0">
              <a:solidFill>
                <a:srgbClr val="C0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1 John 1:7 (NLT) </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38201662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picture containing text&#10;&#10;Description automatically generated">
            <a:extLst>
              <a:ext uri="{FF2B5EF4-FFF2-40B4-BE49-F238E27FC236}">
                <a16:creationId xmlns:a16="http://schemas.microsoft.com/office/drawing/2014/main" id="{4B20C05B-3D83-4FE8-97F8-7A52356AEF6E}"/>
              </a:ext>
            </a:extLst>
          </p:cNvPr>
          <p:cNvPicPr>
            <a:picLocks noChangeAspect="1"/>
          </p:cNvPicPr>
          <p:nvPr/>
        </p:nvPicPr>
        <p:blipFill>
          <a:blip r:embed="rId3"/>
          <a:stretch>
            <a:fillRect/>
          </a:stretch>
        </p:blipFill>
        <p:spPr>
          <a:xfrm>
            <a:off x="2568597" y="1"/>
            <a:ext cx="1438209" cy="517714"/>
          </a:xfrm>
          <a:prstGeom prst="rect">
            <a:avLst/>
          </a:prstGeom>
        </p:spPr>
      </p:pic>
      <p:sp>
        <p:nvSpPr>
          <p:cNvPr id="5" name="Title 1">
            <a:extLst>
              <a:ext uri="{FF2B5EF4-FFF2-40B4-BE49-F238E27FC236}">
                <a16:creationId xmlns:a16="http://schemas.microsoft.com/office/drawing/2014/main" id="{24BBDBD8-934E-4A7F-AD32-F20166BC4368}"/>
              </a:ext>
            </a:extLst>
          </p:cNvPr>
          <p:cNvSpPr txBox="1">
            <a:spLocks noChangeArrowheads="1"/>
          </p:cNvSpPr>
          <p:nvPr/>
        </p:nvSpPr>
        <p:spPr bwMode="auto">
          <a:xfrm>
            <a:off x="298449" y="800101"/>
            <a:ext cx="8559801" cy="3550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pPr>
            <a:r>
              <a:rPr lang="en-US" altLang="en-US" sz="3200" dirty="0">
                <a:latin typeface="Tahoma" panose="020B0604030504040204" pitchFamily="34" charset="0"/>
                <a:cs typeface="Tahoma" panose="020B0604030504040204" pitchFamily="34" charset="0"/>
              </a:rPr>
              <a:t>It is the blood of the cross applied to your </a:t>
            </a:r>
          </a:p>
          <a:p>
            <a:pPr algn="ctr">
              <a:lnSpc>
                <a:spcPct val="100000"/>
              </a:lnSpc>
              <a:spcBef>
                <a:spcPct val="0"/>
              </a:spcBef>
              <a:buNone/>
            </a:pPr>
            <a:r>
              <a:rPr lang="en-US" altLang="en-US" sz="3200" dirty="0">
                <a:latin typeface="Tahoma" panose="020B0604030504040204" pitchFamily="34" charset="0"/>
                <a:cs typeface="Tahoma" panose="020B0604030504040204" pitchFamily="34" charset="0"/>
              </a:rPr>
              <a:t>life that makes it even possible to stand before God</a:t>
            </a:r>
            <a:endParaRPr lang="en-US" altLang="en-US" sz="1800" dirty="0">
              <a:latin typeface="Tahoma" panose="020B0604030504040204" pitchFamily="34" charset="0"/>
              <a:cs typeface="Tahoma" panose="020B0604030504040204" pitchFamily="34" charset="0"/>
            </a:endParaRPr>
          </a:p>
        </p:txBody>
      </p:sp>
      <p:pic>
        <p:nvPicPr>
          <p:cNvPr id="21" name="Picture 20" descr="A picture containing text&#10;&#10;Description automatically generated">
            <a:extLst>
              <a:ext uri="{FF2B5EF4-FFF2-40B4-BE49-F238E27FC236}">
                <a16:creationId xmlns:a16="http://schemas.microsoft.com/office/drawing/2014/main" id="{820183F5-0C1D-41C2-8623-9742CF0EB073}"/>
              </a:ext>
            </a:extLst>
          </p:cNvPr>
          <p:cNvPicPr>
            <a:picLocks noChangeAspect="1"/>
          </p:cNvPicPr>
          <p:nvPr/>
        </p:nvPicPr>
        <p:blipFill>
          <a:blip r:embed="rId3"/>
          <a:stretch>
            <a:fillRect/>
          </a:stretch>
        </p:blipFill>
        <p:spPr>
          <a:xfrm>
            <a:off x="0" y="1"/>
            <a:ext cx="1438209" cy="517712"/>
          </a:xfrm>
          <a:prstGeom prst="rect">
            <a:avLst/>
          </a:prstGeom>
        </p:spPr>
      </p:pic>
      <p:pic>
        <p:nvPicPr>
          <p:cNvPr id="22" name="Picture 21" descr="A picture containing text&#10;&#10;Description automatically generated">
            <a:extLst>
              <a:ext uri="{FF2B5EF4-FFF2-40B4-BE49-F238E27FC236}">
                <a16:creationId xmlns:a16="http://schemas.microsoft.com/office/drawing/2014/main" id="{6FA3062F-E248-452B-9307-824C687E9F0E}"/>
              </a:ext>
            </a:extLst>
          </p:cNvPr>
          <p:cNvPicPr>
            <a:picLocks noChangeAspect="1"/>
          </p:cNvPicPr>
          <p:nvPr/>
        </p:nvPicPr>
        <p:blipFill>
          <a:blip r:embed="rId3"/>
          <a:stretch>
            <a:fillRect/>
          </a:stretch>
        </p:blipFill>
        <p:spPr>
          <a:xfrm>
            <a:off x="1303293" y="0"/>
            <a:ext cx="1438209" cy="517714"/>
          </a:xfrm>
          <a:prstGeom prst="rect">
            <a:avLst/>
          </a:prstGeom>
        </p:spPr>
      </p:pic>
      <p:pic>
        <p:nvPicPr>
          <p:cNvPr id="23" name="Picture 22" descr="A picture containing text&#10;&#10;Description automatically generated">
            <a:extLst>
              <a:ext uri="{FF2B5EF4-FFF2-40B4-BE49-F238E27FC236}">
                <a16:creationId xmlns:a16="http://schemas.microsoft.com/office/drawing/2014/main" id="{50A0F23B-4FAA-4A39-8B60-33A743CBAB60}"/>
              </a:ext>
            </a:extLst>
          </p:cNvPr>
          <p:cNvPicPr>
            <a:picLocks noChangeAspect="1"/>
          </p:cNvPicPr>
          <p:nvPr/>
        </p:nvPicPr>
        <p:blipFill>
          <a:blip r:embed="rId3"/>
          <a:stretch>
            <a:fillRect/>
          </a:stretch>
        </p:blipFill>
        <p:spPr>
          <a:xfrm>
            <a:off x="3871890" y="1"/>
            <a:ext cx="1438209" cy="517712"/>
          </a:xfrm>
          <a:prstGeom prst="rect">
            <a:avLst/>
          </a:prstGeom>
        </p:spPr>
      </p:pic>
      <p:pic>
        <p:nvPicPr>
          <p:cNvPr id="25" name="Picture 24" descr="A picture containing text&#10;&#10;Description automatically generated">
            <a:extLst>
              <a:ext uri="{FF2B5EF4-FFF2-40B4-BE49-F238E27FC236}">
                <a16:creationId xmlns:a16="http://schemas.microsoft.com/office/drawing/2014/main" id="{BA146368-38B9-4676-B6AC-97A4DDE744DE}"/>
              </a:ext>
            </a:extLst>
          </p:cNvPr>
          <p:cNvPicPr>
            <a:picLocks noChangeAspect="1"/>
          </p:cNvPicPr>
          <p:nvPr/>
        </p:nvPicPr>
        <p:blipFill>
          <a:blip r:embed="rId3"/>
          <a:stretch>
            <a:fillRect/>
          </a:stretch>
        </p:blipFill>
        <p:spPr>
          <a:xfrm>
            <a:off x="5137194" y="1"/>
            <a:ext cx="1438209" cy="517712"/>
          </a:xfrm>
          <a:prstGeom prst="rect">
            <a:avLst/>
          </a:prstGeom>
        </p:spPr>
      </p:pic>
      <p:pic>
        <p:nvPicPr>
          <p:cNvPr id="26" name="Picture 25" descr="A picture containing text&#10;&#10;Description automatically generated">
            <a:extLst>
              <a:ext uri="{FF2B5EF4-FFF2-40B4-BE49-F238E27FC236}">
                <a16:creationId xmlns:a16="http://schemas.microsoft.com/office/drawing/2014/main" id="{5C3CA58C-9406-40EC-A6EB-8DECC9247EA2}"/>
              </a:ext>
            </a:extLst>
          </p:cNvPr>
          <p:cNvPicPr>
            <a:picLocks noChangeAspect="1"/>
          </p:cNvPicPr>
          <p:nvPr/>
        </p:nvPicPr>
        <p:blipFill>
          <a:blip r:embed="rId3"/>
          <a:stretch>
            <a:fillRect/>
          </a:stretch>
        </p:blipFill>
        <p:spPr>
          <a:xfrm>
            <a:off x="6402498" y="-2"/>
            <a:ext cx="1438209" cy="517713"/>
          </a:xfrm>
          <a:prstGeom prst="rect">
            <a:avLst/>
          </a:prstGeom>
        </p:spPr>
      </p:pic>
      <p:pic>
        <p:nvPicPr>
          <p:cNvPr id="27" name="Picture 26" descr="A picture containing text&#10;&#10;Description automatically generated">
            <a:extLst>
              <a:ext uri="{FF2B5EF4-FFF2-40B4-BE49-F238E27FC236}">
                <a16:creationId xmlns:a16="http://schemas.microsoft.com/office/drawing/2014/main" id="{640B3CB8-06B1-4FB1-A7AA-8B85DA81DBEE}"/>
              </a:ext>
            </a:extLst>
          </p:cNvPr>
          <p:cNvPicPr>
            <a:picLocks noChangeAspect="1"/>
          </p:cNvPicPr>
          <p:nvPr/>
        </p:nvPicPr>
        <p:blipFill>
          <a:blip r:embed="rId3"/>
          <a:stretch>
            <a:fillRect/>
          </a:stretch>
        </p:blipFill>
        <p:spPr>
          <a:xfrm>
            <a:off x="7705791" y="-3"/>
            <a:ext cx="1438209" cy="517716"/>
          </a:xfrm>
          <a:prstGeom prst="rect">
            <a:avLst/>
          </a:prstGeom>
        </p:spPr>
      </p:pic>
      <p:pic>
        <p:nvPicPr>
          <p:cNvPr id="35" name="Picture 34" descr="A picture containing text&#10;&#10;Description automatically generated">
            <a:extLst>
              <a:ext uri="{FF2B5EF4-FFF2-40B4-BE49-F238E27FC236}">
                <a16:creationId xmlns:a16="http://schemas.microsoft.com/office/drawing/2014/main" id="{FEF62E0F-C3D8-4EC6-BFCE-BBFEDD6A673E}"/>
              </a:ext>
            </a:extLst>
          </p:cNvPr>
          <p:cNvPicPr>
            <a:picLocks noChangeAspect="1"/>
          </p:cNvPicPr>
          <p:nvPr/>
        </p:nvPicPr>
        <p:blipFill>
          <a:blip r:embed="rId3"/>
          <a:stretch>
            <a:fillRect/>
          </a:stretch>
        </p:blipFill>
        <p:spPr>
          <a:xfrm>
            <a:off x="2568597" y="4625785"/>
            <a:ext cx="1438209" cy="517714"/>
          </a:xfrm>
          <a:prstGeom prst="rect">
            <a:avLst/>
          </a:prstGeom>
        </p:spPr>
      </p:pic>
      <p:pic>
        <p:nvPicPr>
          <p:cNvPr id="36" name="Picture 35" descr="A picture containing text&#10;&#10;Description automatically generated">
            <a:extLst>
              <a:ext uri="{FF2B5EF4-FFF2-40B4-BE49-F238E27FC236}">
                <a16:creationId xmlns:a16="http://schemas.microsoft.com/office/drawing/2014/main" id="{42234669-F42E-4FA8-A2AB-A21907F6B238}"/>
              </a:ext>
            </a:extLst>
          </p:cNvPr>
          <p:cNvPicPr>
            <a:picLocks noChangeAspect="1"/>
          </p:cNvPicPr>
          <p:nvPr/>
        </p:nvPicPr>
        <p:blipFill>
          <a:blip r:embed="rId3"/>
          <a:stretch>
            <a:fillRect/>
          </a:stretch>
        </p:blipFill>
        <p:spPr>
          <a:xfrm>
            <a:off x="0" y="4625785"/>
            <a:ext cx="1438209" cy="517712"/>
          </a:xfrm>
          <a:prstGeom prst="rect">
            <a:avLst/>
          </a:prstGeom>
        </p:spPr>
      </p:pic>
      <p:pic>
        <p:nvPicPr>
          <p:cNvPr id="37" name="Picture 36" descr="A picture containing text&#10;&#10;Description automatically generated">
            <a:extLst>
              <a:ext uri="{FF2B5EF4-FFF2-40B4-BE49-F238E27FC236}">
                <a16:creationId xmlns:a16="http://schemas.microsoft.com/office/drawing/2014/main" id="{5CF312F6-9C17-49E4-AB70-DD3098439987}"/>
              </a:ext>
            </a:extLst>
          </p:cNvPr>
          <p:cNvPicPr>
            <a:picLocks noChangeAspect="1"/>
          </p:cNvPicPr>
          <p:nvPr/>
        </p:nvPicPr>
        <p:blipFill>
          <a:blip r:embed="rId3"/>
          <a:stretch>
            <a:fillRect/>
          </a:stretch>
        </p:blipFill>
        <p:spPr>
          <a:xfrm>
            <a:off x="1303293" y="4625784"/>
            <a:ext cx="1438209" cy="517714"/>
          </a:xfrm>
          <a:prstGeom prst="rect">
            <a:avLst/>
          </a:prstGeom>
        </p:spPr>
      </p:pic>
      <p:pic>
        <p:nvPicPr>
          <p:cNvPr id="38" name="Picture 37" descr="A picture containing text&#10;&#10;Description automatically generated">
            <a:extLst>
              <a:ext uri="{FF2B5EF4-FFF2-40B4-BE49-F238E27FC236}">
                <a16:creationId xmlns:a16="http://schemas.microsoft.com/office/drawing/2014/main" id="{F8BE1DDA-8662-4755-B8A1-DA6B9885C642}"/>
              </a:ext>
            </a:extLst>
          </p:cNvPr>
          <p:cNvPicPr>
            <a:picLocks noChangeAspect="1"/>
          </p:cNvPicPr>
          <p:nvPr/>
        </p:nvPicPr>
        <p:blipFill>
          <a:blip r:embed="rId3"/>
          <a:stretch>
            <a:fillRect/>
          </a:stretch>
        </p:blipFill>
        <p:spPr>
          <a:xfrm>
            <a:off x="3871890" y="4625785"/>
            <a:ext cx="1438209" cy="517712"/>
          </a:xfrm>
          <a:prstGeom prst="rect">
            <a:avLst/>
          </a:prstGeom>
        </p:spPr>
      </p:pic>
      <p:pic>
        <p:nvPicPr>
          <p:cNvPr id="39" name="Picture 38" descr="A picture containing text&#10;&#10;Description automatically generated">
            <a:extLst>
              <a:ext uri="{FF2B5EF4-FFF2-40B4-BE49-F238E27FC236}">
                <a16:creationId xmlns:a16="http://schemas.microsoft.com/office/drawing/2014/main" id="{8B0D3A60-8E54-40EF-AC8B-D7253C5C1466}"/>
              </a:ext>
            </a:extLst>
          </p:cNvPr>
          <p:cNvPicPr>
            <a:picLocks noChangeAspect="1"/>
          </p:cNvPicPr>
          <p:nvPr/>
        </p:nvPicPr>
        <p:blipFill>
          <a:blip r:embed="rId3"/>
          <a:stretch>
            <a:fillRect/>
          </a:stretch>
        </p:blipFill>
        <p:spPr>
          <a:xfrm>
            <a:off x="5137194" y="4625785"/>
            <a:ext cx="1438209" cy="517712"/>
          </a:xfrm>
          <a:prstGeom prst="rect">
            <a:avLst/>
          </a:prstGeom>
        </p:spPr>
      </p:pic>
      <p:pic>
        <p:nvPicPr>
          <p:cNvPr id="40" name="Picture 39" descr="A picture containing text&#10;&#10;Description automatically generated">
            <a:extLst>
              <a:ext uri="{FF2B5EF4-FFF2-40B4-BE49-F238E27FC236}">
                <a16:creationId xmlns:a16="http://schemas.microsoft.com/office/drawing/2014/main" id="{A0E632D3-4C03-4C5B-9062-95274F18FEB3}"/>
              </a:ext>
            </a:extLst>
          </p:cNvPr>
          <p:cNvPicPr>
            <a:picLocks noChangeAspect="1"/>
          </p:cNvPicPr>
          <p:nvPr/>
        </p:nvPicPr>
        <p:blipFill>
          <a:blip r:embed="rId3"/>
          <a:stretch>
            <a:fillRect/>
          </a:stretch>
        </p:blipFill>
        <p:spPr>
          <a:xfrm>
            <a:off x="6402498" y="4625782"/>
            <a:ext cx="1438209" cy="517713"/>
          </a:xfrm>
          <a:prstGeom prst="rect">
            <a:avLst/>
          </a:prstGeom>
        </p:spPr>
      </p:pic>
      <p:pic>
        <p:nvPicPr>
          <p:cNvPr id="41" name="Picture 40" descr="A picture containing text&#10;&#10;Description automatically generated">
            <a:extLst>
              <a:ext uri="{FF2B5EF4-FFF2-40B4-BE49-F238E27FC236}">
                <a16:creationId xmlns:a16="http://schemas.microsoft.com/office/drawing/2014/main" id="{07EDF5E9-5914-407D-B16D-7EDC9F52ECB8}"/>
              </a:ext>
            </a:extLst>
          </p:cNvPr>
          <p:cNvPicPr>
            <a:picLocks noChangeAspect="1"/>
          </p:cNvPicPr>
          <p:nvPr/>
        </p:nvPicPr>
        <p:blipFill>
          <a:blip r:embed="rId3"/>
          <a:stretch>
            <a:fillRect/>
          </a:stretch>
        </p:blipFill>
        <p:spPr>
          <a:xfrm>
            <a:off x="7705791" y="4625781"/>
            <a:ext cx="1438209" cy="517716"/>
          </a:xfrm>
          <a:prstGeom prst="rect">
            <a:avLst/>
          </a:prstGeom>
        </p:spPr>
      </p:pic>
      <p:sp>
        <p:nvSpPr>
          <p:cNvPr id="17" name="Rectangle 16">
            <a:extLst>
              <a:ext uri="{FF2B5EF4-FFF2-40B4-BE49-F238E27FC236}">
                <a16:creationId xmlns:a16="http://schemas.microsoft.com/office/drawing/2014/main" id="{4DF32614-5362-4BD0-8BA7-34BDE8DD2B9D}"/>
              </a:ext>
            </a:extLst>
          </p:cNvPr>
          <p:cNvSpPr/>
          <p:nvPr/>
        </p:nvSpPr>
        <p:spPr>
          <a:xfrm>
            <a:off x="0" y="-3"/>
            <a:ext cx="9144000" cy="524444"/>
          </a:xfrm>
          <a:prstGeom prst="rect">
            <a:avLst/>
          </a:prstGeom>
          <a:noFill/>
          <a:ln w="38100">
            <a:solidFill>
              <a:srgbClr val="446F8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6DF21ED8-E1AA-4569-96CE-028317615530}"/>
              </a:ext>
            </a:extLst>
          </p:cNvPr>
          <p:cNvPicPr>
            <a:picLocks noChangeAspect="1"/>
          </p:cNvPicPr>
          <p:nvPr/>
        </p:nvPicPr>
        <p:blipFill>
          <a:blip r:embed="rId4"/>
          <a:stretch>
            <a:fillRect/>
          </a:stretch>
        </p:blipFill>
        <p:spPr>
          <a:xfrm>
            <a:off x="-44450" y="4565801"/>
            <a:ext cx="9258300" cy="637674"/>
          </a:xfrm>
          <a:prstGeom prst="rect">
            <a:avLst/>
          </a:prstGeom>
        </p:spPr>
      </p:pic>
    </p:spTree>
    <p:extLst>
      <p:ext uri="{BB962C8B-B14F-4D97-AF65-F5344CB8AC3E}">
        <p14:creationId xmlns:p14="http://schemas.microsoft.com/office/powerpoint/2010/main" val="38402482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Then I saw a great white throne and Him who sat on it, </a:t>
            </a:r>
            <a:r>
              <a:rPr lang="en-US" altLang="en-US" sz="3200" dirty="0">
                <a:solidFill>
                  <a:srgbClr val="C00000"/>
                </a:solidFill>
                <a:latin typeface="Tahoma" panose="020B0604030504040204" pitchFamily="34" charset="0"/>
                <a:cs typeface="Tahoma" panose="020B0604030504040204" pitchFamily="34" charset="0"/>
              </a:rPr>
              <a:t>from whose face the earth and the heaven fled away. And there was found no place for them. </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Revelation 20:11 (NKJV) </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31817860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id="{526C2790-FED7-4B1B-A1A0-6FDB1D12986D}"/>
              </a:ext>
            </a:extLst>
          </p:cNvPr>
          <p:cNvSpPr txBox="1">
            <a:spLocks noChangeArrowheads="1"/>
          </p:cNvSpPr>
          <p:nvPr/>
        </p:nvSpPr>
        <p:spPr bwMode="auto">
          <a:xfrm>
            <a:off x="1" y="3423872"/>
            <a:ext cx="9144000" cy="1200329"/>
          </a:xfrm>
          <a:prstGeom prst="rect">
            <a:avLst/>
          </a:prstGeom>
          <a:gradFill rotWithShape="0">
            <a:gsLst>
              <a:gs pos="45000">
                <a:srgbClr val="2B2D2D"/>
              </a:gs>
              <a:gs pos="0">
                <a:srgbClr val="696C79"/>
              </a:gs>
            </a:gsLst>
            <a:lin ang="5400000" scaled="1"/>
          </a:gradFill>
          <a:ln>
            <a:noFill/>
          </a:ln>
        </p:spPr>
        <p:txBody>
          <a:bodyPr wrap="square">
            <a:spAutoFit/>
          </a:bodyPr>
          <a:lstStyle>
            <a:lvl1pPr marL="685800" indent="-685800">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buFont typeface="Wingdings" panose="05000000000000000000" pitchFamily="2" charset="2"/>
              <a:buChar char="v"/>
              <a:defRPr/>
            </a:pPr>
            <a:r>
              <a:rPr lang="en-US" altLang="en-US" sz="3600" dirty="0">
                <a:solidFill>
                  <a:srgbClr val="FFFFFF"/>
                </a:solidFill>
                <a:effectLst>
                  <a:outerShdw blurRad="38100" dist="38100" dir="2700000" algn="tl">
                    <a:srgbClr val="000000">
                      <a:alpha val="43137"/>
                    </a:srgbClr>
                  </a:outerShdw>
                </a:effectLst>
              </a:rPr>
              <a:t>When we really understand who God is we will want to serve Him</a:t>
            </a:r>
          </a:p>
        </p:txBody>
      </p:sp>
      <p:pic>
        <p:nvPicPr>
          <p:cNvPr id="6" name="Picture 5" descr="Logo, company name&#10;&#10;Description automatically generated">
            <a:extLst>
              <a:ext uri="{FF2B5EF4-FFF2-40B4-BE49-F238E27FC236}">
                <a16:creationId xmlns:a16="http://schemas.microsoft.com/office/drawing/2014/main" id="{AE59AE18-C531-46DF-A151-1059F028065F}"/>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8108156" y="4568031"/>
            <a:ext cx="1035843" cy="575468"/>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5BAABD5C-3FD8-4F98-8CEB-834B4B91F474}"/>
              </a:ext>
            </a:extLst>
          </p:cNvPr>
          <p:cNvPicPr>
            <a:picLocks noChangeAspect="1"/>
          </p:cNvPicPr>
          <p:nvPr/>
        </p:nvPicPr>
        <p:blipFill>
          <a:blip r:embed="rId3"/>
          <a:stretch>
            <a:fillRect/>
          </a:stretch>
        </p:blipFill>
        <p:spPr>
          <a:xfrm>
            <a:off x="0" y="0"/>
            <a:ext cx="3682826" cy="2071590"/>
          </a:xfrm>
          <a:prstGeom prst="rect">
            <a:avLst/>
          </a:prstGeom>
          <a:effectLst>
            <a:softEdge rad="38100"/>
          </a:effectLst>
        </p:spPr>
      </p:pic>
      <p:sp>
        <p:nvSpPr>
          <p:cNvPr id="8" name="TextBox 7">
            <a:extLst>
              <a:ext uri="{FF2B5EF4-FFF2-40B4-BE49-F238E27FC236}">
                <a16:creationId xmlns:a16="http://schemas.microsoft.com/office/drawing/2014/main" id="{2A227490-09F5-4AAD-8FC1-2C904193FC52}"/>
              </a:ext>
            </a:extLst>
          </p:cNvPr>
          <p:cNvSpPr txBox="1">
            <a:spLocks noChangeArrowheads="1"/>
          </p:cNvSpPr>
          <p:nvPr/>
        </p:nvSpPr>
        <p:spPr bwMode="auto">
          <a:xfrm>
            <a:off x="3622766" y="30389"/>
            <a:ext cx="5460274" cy="3046988"/>
          </a:xfrm>
          <a:prstGeom prst="rect">
            <a:avLst/>
          </a:prstGeom>
          <a:noFill/>
          <a:ln>
            <a:noFill/>
          </a:ln>
        </p:spPr>
        <p:txBody>
          <a:bodyPr wrap="square">
            <a:spAutoFit/>
          </a:bodyPr>
          <a:lstStyle>
            <a:lvl1pPr marL="457200" indent="-457200">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nSpc>
                <a:spcPct val="100000"/>
              </a:lnSpc>
              <a:spcBef>
                <a:spcPct val="0"/>
              </a:spcBef>
              <a:defRPr/>
            </a:pPr>
            <a:r>
              <a:rPr lang="en-US" altLang="en-US" sz="2400" dirty="0"/>
              <a:t>Recognizing God’s holiness changes everything</a:t>
            </a:r>
          </a:p>
          <a:p>
            <a:pPr>
              <a:lnSpc>
                <a:spcPct val="100000"/>
              </a:lnSpc>
              <a:spcBef>
                <a:spcPct val="0"/>
              </a:spcBef>
              <a:defRPr/>
            </a:pPr>
            <a:r>
              <a:rPr lang="en-US" altLang="en-US" sz="2400" dirty="0"/>
              <a:t>God emphasizes His holiness above other traits</a:t>
            </a:r>
          </a:p>
          <a:p>
            <a:pPr>
              <a:lnSpc>
                <a:spcPct val="100000"/>
              </a:lnSpc>
              <a:spcBef>
                <a:spcPct val="0"/>
              </a:spcBef>
              <a:defRPr/>
            </a:pPr>
            <a:r>
              <a:rPr lang="en-US" altLang="en-US" sz="2400" dirty="0"/>
              <a:t>Recognizing who God is helps us understand who we are</a:t>
            </a:r>
          </a:p>
          <a:p>
            <a:pPr>
              <a:lnSpc>
                <a:spcPct val="100000"/>
              </a:lnSpc>
              <a:spcBef>
                <a:spcPct val="0"/>
              </a:spcBef>
              <a:defRPr/>
            </a:pPr>
            <a:r>
              <a:rPr lang="en-US" altLang="en-US" sz="2400" dirty="0"/>
              <a:t>We must be cleansed to be in God’s presence</a:t>
            </a:r>
          </a:p>
        </p:txBody>
      </p:sp>
      <p:sp>
        <p:nvSpPr>
          <p:cNvPr id="9" name="Rectangle 8">
            <a:extLst>
              <a:ext uri="{FF2B5EF4-FFF2-40B4-BE49-F238E27FC236}">
                <a16:creationId xmlns:a16="http://schemas.microsoft.com/office/drawing/2014/main" id="{FA397415-CF87-45D3-A581-951C80BED709}"/>
              </a:ext>
            </a:extLst>
          </p:cNvPr>
          <p:cNvSpPr/>
          <p:nvPr/>
        </p:nvSpPr>
        <p:spPr>
          <a:xfrm>
            <a:off x="0" y="-4"/>
            <a:ext cx="9144000" cy="5143504"/>
          </a:xfrm>
          <a:prstGeom prst="rect">
            <a:avLst/>
          </a:prstGeom>
          <a:noFill/>
          <a:ln w="50800">
            <a:solidFill>
              <a:srgbClr val="71665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7527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Then I heard the voice of the Lord saying, “Whom shall I send? And who will go for us?” </a:t>
            </a:r>
            <a:r>
              <a:rPr lang="en-US" altLang="en-US" sz="3200" dirty="0">
                <a:solidFill>
                  <a:srgbClr val="C00000"/>
                </a:solidFill>
                <a:latin typeface="Tahoma" panose="020B0604030504040204" pitchFamily="34" charset="0"/>
                <a:cs typeface="Tahoma" panose="020B0604030504040204" pitchFamily="34" charset="0"/>
              </a:rPr>
              <a:t>And I said, “Here am I. Send me!” </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Isaiah 6 (NKJV) </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5984201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picture containing text&#10;&#10;Description automatically generated">
            <a:extLst>
              <a:ext uri="{FF2B5EF4-FFF2-40B4-BE49-F238E27FC236}">
                <a16:creationId xmlns:a16="http://schemas.microsoft.com/office/drawing/2014/main" id="{4B20C05B-3D83-4FE8-97F8-7A52356AEF6E}"/>
              </a:ext>
            </a:extLst>
          </p:cNvPr>
          <p:cNvPicPr>
            <a:picLocks noChangeAspect="1"/>
          </p:cNvPicPr>
          <p:nvPr/>
        </p:nvPicPr>
        <p:blipFill>
          <a:blip r:embed="rId3"/>
          <a:stretch>
            <a:fillRect/>
          </a:stretch>
        </p:blipFill>
        <p:spPr>
          <a:xfrm>
            <a:off x="2568597" y="1"/>
            <a:ext cx="1438209" cy="517714"/>
          </a:xfrm>
          <a:prstGeom prst="rect">
            <a:avLst/>
          </a:prstGeom>
        </p:spPr>
      </p:pic>
      <p:sp>
        <p:nvSpPr>
          <p:cNvPr id="5" name="Title 1">
            <a:extLst>
              <a:ext uri="{FF2B5EF4-FFF2-40B4-BE49-F238E27FC236}">
                <a16:creationId xmlns:a16="http://schemas.microsoft.com/office/drawing/2014/main" id="{24BBDBD8-934E-4A7F-AD32-F20166BC4368}"/>
              </a:ext>
            </a:extLst>
          </p:cNvPr>
          <p:cNvSpPr txBox="1">
            <a:spLocks noChangeArrowheads="1"/>
          </p:cNvSpPr>
          <p:nvPr/>
        </p:nvSpPr>
        <p:spPr bwMode="auto">
          <a:xfrm>
            <a:off x="298449" y="800101"/>
            <a:ext cx="8559801" cy="3550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marL="457200" indent="-457200">
              <a:lnSpc>
                <a:spcPct val="100000"/>
              </a:lnSpc>
              <a:spcBef>
                <a:spcPct val="0"/>
              </a:spcBef>
            </a:pPr>
            <a:r>
              <a:rPr lang="en-US" altLang="en-US" sz="2400" dirty="0">
                <a:latin typeface="Tahoma" panose="020B0604030504040204" pitchFamily="34" charset="0"/>
                <a:cs typeface="Tahoma" panose="020B0604030504040204" pitchFamily="34" charset="0"/>
              </a:rPr>
              <a:t>Recognizing God’s holiness changes everything</a:t>
            </a:r>
          </a:p>
          <a:p>
            <a:pPr marL="457200" indent="-457200">
              <a:lnSpc>
                <a:spcPct val="100000"/>
              </a:lnSpc>
              <a:spcBef>
                <a:spcPct val="0"/>
              </a:spcBef>
            </a:pPr>
            <a:endParaRPr lang="en-US" altLang="en-US" sz="2400" dirty="0">
              <a:latin typeface="Tahoma" panose="020B0604030504040204" pitchFamily="34" charset="0"/>
              <a:cs typeface="Tahoma" panose="020B0604030504040204" pitchFamily="34" charset="0"/>
            </a:endParaRPr>
          </a:p>
          <a:p>
            <a:pPr marL="457200" indent="-457200">
              <a:lnSpc>
                <a:spcPct val="100000"/>
              </a:lnSpc>
              <a:spcBef>
                <a:spcPct val="0"/>
              </a:spcBef>
            </a:pPr>
            <a:r>
              <a:rPr lang="en-US" altLang="en-US" sz="2400" dirty="0">
                <a:solidFill>
                  <a:srgbClr val="2C658C"/>
                </a:solidFill>
                <a:latin typeface="Tahoma" panose="020B0604030504040204" pitchFamily="34" charset="0"/>
                <a:cs typeface="Tahoma" panose="020B0604030504040204" pitchFamily="34" charset="0"/>
              </a:rPr>
              <a:t>God emphasizes His holiness above all other traits</a:t>
            </a:r>
          </a:p>
          <a:p>
            <a:pPr marL="457200" indent="-457200">
              <a:lnSpc>
                <a:spcPct val="100000"/>
              </a:lnSpc>
              <a:spcBef>
                <a:spcPct val="0"/>
              </a:spcBef>
            </a:pPr>
            <a:endParaRPr lang="en-US" altLang="en-US" sz="2400" dirty="0">
              <a:solidFill>
                <a:srgbClr val="2C658C"/>
              </a:solidFill>
              <a:latin typeface="Tahoma" panose="020B0604030504040204" pitchFamily="34" charset="0"/>
              <a:cs typeface="Tahoma" panose="020B0604030504040204" pitchFamily="34" charset="0"/>
            </a:endParaRPr>
          </a:p>
          <a:p>
            <a:pPr marL="457200" indent="-457200">
              <a:lnSpc>
                <a:spcPct val="100000"/>
              </a:lnSpc>
              <a:spcBef>
                <a:spcPct val="0"/>
              </a:spcBef>
            </a:pPr>
            <a:r>
              <a:rPr lang="en-US" altLang="en-US" sz="2400" dirty="0">
                <a:latin typeface="Tahoma" panose="020B0604030504040204" pitchFamily="34" charset="0"/>
                <a:cs typeface="Tahoma" panose="020B0604030504040204" pitchFamily="34" charset="0"/>
              </a:rPr>
              <a:t>Recognizing who God is helps us understand who we are</a:t>
            </a:r>
          </a:p>
          <a:p>
            <a:pPr marL="457200" indent="-457200">
              <a:lnSpc>
                <a:spcPct val="100000"/>
              </a:lnSpc>
              <a:spcBef>
                <a:spcPct val="0"/>
              </a:spcBef>
            </a:pPr>
            <a:endParaRPr lang="en-US" altLang="en-US" sz="2400" dirty="0">
              <a:latin typeface="Tahoma" panose="020B0604030504040204" pitchFamily="34" charset="0"/>
              <a:cs typeface="Tahoma" panose="020B0604030504040204" pitchFamily="34" charset="0"/>
            </a:endParaRPr>
          </a:p>
          <a:p>
            <a:pPr marL="457200" indent="-457200">
              <a:lnSpc>
                <a:spcPct val="100000"/>
              </a:lnSpc>
              <a:spcBef>
                <a:spcPct val="0"/>
              </a:spcBef>
            </a:pPr>
            <a:r>
              <a:rPr lang="en-US" altLang="en-US" sz="2400" dirty="0">
                <a:solidFill>
                  <a:srgbClr val="2C658C"/>
                </a:solidFill>
                <a:latin typeface="Tahoma" panose="020B0604030504040204" pitchFamily="34" charset="0"/>
                <a:cs typeface="Tahoma" panose="020B0604030504040204" pitchFamily="34" charset="0"/>
              </a:rPr>
              <a:t>We must be cleansed to be in God’s presence</a:t>
            </a:r>
          </a:p>
          <a:p>
            <a:pPr marL="457200" indent="-457200">
              <a:lnSpc>
                <a:spcPct val="100000"/>
              </a:lnSpc>
              <a:spcBef>
                <a:spcPct val="0"/>
              </a:spcBef>
            </a:pPr>
            <a:endParaRPr lang="en-US" altLang="en-US" sz="2400" dirty="0">
              <a:solidFill>
                <a:srgbClr val="2C658C"/>
              </a:solidFill>
              <a:latin typeface="Tahoma" panose="020B0604030504040204" pitchFamily="34" charset="0"/>
              <a:cs typeface="Tahoma" panose="020B0604030504040204" pitchFamily="34" charset="0"/>
            </a:endParaRPr>
          </a:p>
          <a:p>
            <a:pPr marL="457200" indent="-457200">
              <a:lnSpc>
                <a:spcPct val="100000"/>
              </a:lnSpc>
              <a:spcBef>
                <a:spcPct val="0"/>
              </a:spcBef>
            </a:pPr>
            <a:r>
              <a:rPr lang="en-US" altLang="en-US" sz="2400" dirty="0">
                <a:latin typeface="Tahoma" panose="020B0604030504040204" pitchFamily="34" charset="0"/>
                <a:cs typeface="Tahoma" panose="020B0604030504040204" pitchFamily="34" charset="0"/>
              </a:rPr>
              <a:t>When we really understand who God is we will want to serve Him</a:t>
            </a:r>
          </a:p>
        </p:txBody>
      </p:sp>
      <p:pic>
        <p:nvPicPr>
          <p:cNvPr id="21" name="Picture 20" descr="A picture containing text&#10;&#10;Description automatically generated">
            <a:extLst>
              <a:ext uri="{FF2B5EF4-FFF2-40B4-BE49-F238E27FC236}">
                <a16:creationId xmlns:a16="http://schemas.microsoft.com/office/drawing/2014/main" id="{820183F5-0C1D-41C2-8623-9742CF0EB073}"/>
              </a:ext>
            </a:extLst>
          </p:cNvPr>
          <p:cNvPicPr>
            <a:picLocks noChangeAspect="1"/>
          </p:cNvPicPr>
          <p:nvPr/>
        </p:nvPicPr>
        <p:blipFill>
          <a:blip r:embed="rId3"/>
          <a:stretch>
            <a:fillRect/>
          </a:stretch>
        </p:blipFill>
        <p:spPr>
          <a:xfrm>
            <a:off x="0" y="1"/>
            <a:ext cx="1438209" cy="517712"/>
          </a:xfrm>
          <a:prstGeom prst="rect">
            <a:avLst/>
          </a:prstGeom>
        </p:spPr>
      </p:pic>
      <p:pic>
        <p:nvPicPr>
          <p:cNvPr id="22" name="Picture 21" descr="A picture containing text&#10;&#10;Description automatically generated">
            <a:extLst>
              <a:ext uri="{FF2B5EF4-FFF2-40B4-BE49-F238E27FC236}">
                <a16:creationId xmlns:a16="http://schemas.microsoft.com/office/drawing/2014/main" id="{6FA3062F-E248-452B-9307-824C687E9F0E}"/>
              </a:ext>
            </a:extLst>
          </p:cNvPr>
          <p:cNvPicPr>
            <a:picLocks noChangeAspect="1"/>
          </p:cNvPicPr>
          <p:nvPr/>
        </p:nvPicPr>
        <p:blipFill>
          <a:blip r:embed="rId3"/>
          <a:stretch>
            <a:fillRect/>
          </a:stretch>
        </p:blipFill>
        <p:spPr>
          <a:xfrm>
            <a:off x="1303293" y="0"/>
            <a:ext cx="1438209" cy="517714"/>
          </a:xfrm>
          <a:prstGeom prst="rect">
            <a:avLst/>
          </a:prstGeom>
        </p:spPr>
      </p:pic>
      <p:pic>
        <p:nvPicPr>
          <p:cNvPr id="23" name="Picture 22" descr="A picture containing text&#10;&#10;Description automatically generated">
            <a:extLst>
              <a:ext uri="{FF2B5EF4-FFF2-40B4-BE49-F238E27FC236}">
                <a16:creationId xmlns:a16="http://schemas.microsoft.com/office/drawing/2014/main" id="{50A0F23B-4FAA-4A39-8B60-33A743CBAB60}"/>
              </a:ext>
            </a:extLst>
          </p:cNvPr>
          <p:cNvPicPr>
            <a:picLocks noChangeAspect="1"/>
          </p:cNvPicPr>
          <p:nvPr/>
        </p:nvPicPr>
        <p:blipFill>
          <a:blip r:embed="rId3"/>
          <a:stretch>
            <a:fillRect/>
          </a:stretch>
        </p:blipFill>
        <p:spPr>
          <a:xfrm>
            <a:off x="3871890" y="1"/>
            <a:ext cx="1438209" cy="517712"/>
          </a:xfrm>
          <a:prstGeom prst="rect">
            <a:avLst/>
          </a:prstGeom>
        </p:spPr>
      </p:pic>
      <p:pic>
        <p:nvPicPr>
          <p:cNvPr id="25" name="Picture 24" descr="A picture containing text&#10;&#10;Description automatically generated">
            <a:extLst>
              <a:ext uri="{FF2B5EF4-FFF2-40B4-BE49-F238E27FC236}">
                <a16:creationId xmlns:a16="http://schemas.microsoft.com/office/drawing/2014/main" id="{BA146368-38B9-4676-B6AC-97A4DDE744DE}"/>
              </a:ext>
            </a:extLst>
          </p:cNvPr>
          <p:cNvPicPr>
            <a:picLocks noChangeAspect="1"/>
          </p:cNvPicPr>
          <p:nvPr/>
        </p:nvPicPr>
        <p:blipFill>
          <a:blip r:embed="rId3"/>
          <a:stretch>
            <a:fillRect/>
          </a:stretch>
        </p:blipFill>
        <p:spPr>
          <a:xfrm>
            <a:off x="5137194" y="1"/>
            <a:ext cx="1438209" cy="517712"/>
          </a:xfrm>
          <a:prstGeom prst="rect">
            <a:avLst/>
          </a:prstGeom>
        </p:spPr>
      </p:pic>
      <p:pic>
        <p:nvPicPr>
          <p:cNvPr id="26" name="Picture 25" descr="A picture containing text&#10;&#10;Description automatically generated">
            <a:extLst>
              <a:ext uri="{FF2B5EF4-FFF2-40B4-BE49-F238E27FC236}">
                <a16:creationId xmlns:a16="http://schemas.microsoft.com/office/drawing/2014/main" id="{5C3CA58C-9406-40EC-A6EB-8DECC9247EA2}"/>
              </a:ext>
            </a:extLst>
          </p:cNvPr>
          <p:cNvPicPr>
            <a:picLocks noChangeAspect="1"/>
          </p:cNvPicPr>
          <p:nvPr/>
        </p:nvPicPr>
        <p:blipFill>
          <a:blip r:embed="rId3"/>
          <a:stretch>
            <a:fillRect/>
          </a:stretch>
        </p:blipFill>
        <p:spPr>
          <a:xfrm>
            <a:off x="6402498" y="-2"/>
            <a:ext cx="1438209" cy="517713"/>
          </a:xfrm>
          <a:prstGeom prst="rect">
            <a:avLst/>
          </a:prstGeom>
        </p:spPr>
      </p:pic>
      <p:pic>
        <p:nvPicPr>
          <p:cNvPr id="27" name="Picture 26" descr="A picture containing text&#10;&#10;Description automatically generated">
            <a:extLst>
              <a:ext uri="{FF2B5EF4-FFF2-40B4-BE49-F238E27FC236}">
                <a16:creationId xmlns:a16="http://schemas.microsoft.com/office/drawing/2014/main" id="{640B3CB8-06B1-4FB1-A7AA-8B85DA81DBEE}"/>
              </a:ext>
            </a:extLst>
          </p:cNvPr>
          <p:cNvPicPr>
            <a:picLocks noChangeAspect="1"/>
          </p:cNvPicPr>
          <p:nvPr/>
        </p:nvPicPr>
        <p:blipFill>
          <a:blip r:embed="rId3"/>
          <a:stretch>
            <a:fillRect/>
          </a:stretch>
        </p:blipFill>
        <p:spPr>
          <a:xfrm>
            <a:off x="7705791" y="-3"/>
            <a:ext cx="1438209" cy="517716"/>
          </a:xfrm>
          <a:prstGeom prst="rect">
            <a:avLst/>
          </a:prstGeom>
        </p:spPr>
      </p:pic>
      <p:pic>
        <p:nvPicPr>
          <p:cNvPr id="35" name="Picture 34" descr="A picture containing text&#10;&#10;Description automatically generated">
            <a:extLst>
              <a:ext uri="{FF2B5EF4-FFF2-40B4-BE49-F238E27FC236}">
                <a16:creationId xmlns:a16="http://schemas.microsoft.com/office/drawing/2014/main" id="{FEF62E0F-C3D8-4EC6-BFCE-BBFEDD6A673E}"/>
              </a:ext>
            </a:extLst>
          </p:cNvPr>
          <p:cNvPicPr>
            <a:picLocks noChangeAspect="1"/>
          </p:cNvPicPr>
          <p:nvPr/>
        </p:nvPicPr>
        <p:blipFill>
          <a:blip r:embed="rId3"/>
          <a:stretch>
            <a:fillRect/>
          </a:stretch>
        </p:blipFill>
        <p:spPr>
          <a:xfrm>
            <a:off x="2568597" y="4625785"/>
            <a:ext cx="1438209" cy="517714"/>
          </a:xfrm>
          <a:prstGeom prst="rect">
            <a:avLst/>
          </a:prstGeom>
        </p:spPr>
      </p:pic>
      <p:pic>
        <p:nvPicPr>
          <p:cNvPr id="36" name="Picture 35" descr="A picture containing text&#10;&#10;Description automatically generated">
            <a:extLst>
              <a:ext uri="{FF2B5EF4-FFF2-40B4-BE49-F238E27FC236}">
                <a16:creationId xmlns:a16="http://schemas.microsoft.com/office/drawing/2014/main" id="{42234669-F42E-4FA8-A2AB-A21907F6B238}"/>
              </a:ext>
            </a:extLst>
          </p:cNvPr>
          <p:cNvPicPr>
            <a:picLocks noChangeAspect="1"/>
          </p:cNvPicPr>
          <p:nvPr/>
        </p:nvPicPr>
        <p:blipFill>
          <a:blip r:embed="rId3"/>
          <a:stretch>
            <a:fillRect/>
          </a:stretch>
        </p:blipFill>
        <p:spPr>
          <a:xfrm>
            <a:off x="0" y="4625785"/>
            <a:ext cx="1438209" cy="517712"/>
          </a:xfrm>
          <a:prstGeom prst="rect">
            <a:avLst/>
          </a:prstGeom>
        </p:spPr>
      </p:pic>
      <p:pic>
        <p:nvPicPr>
          <p:cNvPr id="37" name="Picture 36" descr="A picture containing text&#10;&#10;Description automatically generated">
            <a:extLst>
              <a:ext uri="{FF2B5EF4-FFF2-40B4-BE49-F238E27FC236}">
                <a16:creationId xmlns:a16="http://schemas.microsoft.com/office/drawing/2014/main" id="{5CF312F6-9C17-49E4-AB70-DD3098439987}"/>
              </a:ext>
            </a:extLst>
          </p:cNvPr>
          <p:cNvPicPr>
            <a:picLocks noChangeAspect="1"/>
          </p:cNvPicPr>
          <p:nvPr/>
        </p:nvPicPr>
        <p:blipFill>
          <a:blip r:embed="rId3"/>
          <a:stretch>
            <a:fillRect/>
          </a:stretch>
        </p:blipFill>
        <p:spPr>
          <a:xfrm>
            <a:off x="1303293" y="4625784"/>
            <a:ext cx="1438209" cy="517714"/>
          </a:xfrm>
          <a:prstGeom prst="rect">
            <a:avLst/>
          </a:prstGeom>
        </p:spPr>
      </p:pic>
      <p:pic>
        <p:nvPicPr>
          <p:cNvPr id="38" name="Picture 37" descr="A picture containing text&#10;&#10;Description automatically generated">
            <a:extLst>
              <a:ext uri="{FF2B5EF4-FFF2-40B4-BE49-F238E27FC236}">
                <a16:creationId xmlns:a16="http://schemas.microsoft.com/office/drawing/2014/main" id="{F8BE1DDA-8662-4755-B8A1-DA6B9885C642}"/>
              </a:ext>
            </a:extLst>
          </p:cNvPr>
          <p:cNvPicPr>
            <a:picLocks noChangeAspect="1"/>
          </p:cNvPicPr>
          <p:nvPr/>
        </p:nvPicPr>
        <p:blipFill>
          <a:blip r:embed="rId3"/>
          <a:stretch>
            <a:fillRect/>
          </a:stretch>
        </p:blipFill>
        <p:spPr>
          <a:xfrm>
            <a:off x="3871890" y="4625785"/>
            <a:ext cx="1438209" cy="517712"/>
          </a:xfrm>
          <a:prstGeom prst="rect">
            <a:avLst/>
          </a:prstGeom>
        </p:spPr>
      </p:pic>
      <p:pic>
        <p:nvPicPr>
          <p:cNvPr id="39" name="Picture 38" descr="A picture containing text&#10;&#10;Description automatically generated">
            <a:extLst>
              <a:ext uri="{FF2B5EF4-FFF2-40B4-BE49-F238E27FC236}">
                <a16:creationId xmlns:a16="http://schemas.microsoft.com/office/drawing/2014/main" id="{8B0D3A60-8E54-40EF-AC8B-D7253C5C1466}"/>
              </a:ext>
            </a:extLst>
          </p:cNvPr>
          <p:cNvPicPr>
            <a:picLocks noChangeAspect="1"/>
          </p:cNvPicPr>
          <p:nvPr/>
        </p:nvPicPr>
        <p:blipFill>
          <a:blip r:embed="rId3"/>
          <a:stretch>
            <a:fillRect/>
          </a:stretch>
        </p:blipFill>
        <p:spPr>
          <a:xfrm>
            <a:off x="5137194" y="4625785"/>
            <a:ext cx="1438209" cy="517712"/>
          </a:xfrm>
          <a:prstGeom prst="rect">
            <a:avLst/>
          </a:prstGeom>
        </p:spPr>
      </p:pic>
      <p:pic>
        <p:nvPicPr>
          <p:cNvPr id="40" name="Picture 39" descr="A picture containing text&#10;&#10;Description automatically generated">
            <a:extLst>
              <a:ext uri="{FF2B5EF4-FFF2-40B4-BE49-F238E27FC236}">
                <a16:creationId xmlns:a16="http://schemas.microsoft.com/office/drawing/2014/main" id="{A0E632D3-4C03-4C5B-9062-95274F18FEB3}"/>
              </a:ext>
            </a:extLst>
          </p:cNvPr>
          <p:cNvPicPr>
            <a:picLocks noChangeAspect="1"/>
          </p:cNvPicPr>
          <p:nvPr/>
        </p:nvPicPr>
        <p:blipFill>
          <a:blip r:embed="rId3"/>
          <a:stretch>
            <a:fillRect/>
          </a:stretch>
        </p:blipFill>
        <p:spPr>
          <a:xfrm>
            <a:off x="6402498" y="4625782"/>
            <a:ext cx="1438209" cy="517713"/>
          </a:xfrm>
          <a:prstGeom prst="rect">
            <a:avLst/>
          </a:prstGeom>
        </p:spPr>
      </p:pic>
      <p:pic>
        <p:nvPicPr>
          <p:cNvPr id="41" name="Picture 40" descr="A picture containing text&#10;&#10;Description automatically generated">
            <a:extLst>
              <a:ext uri="{FF2B5EF4-FFF2-40B4-BE49-F238E27FC236}">
                <a16:creationId xmlns:a16="http://schemas.microsoft.com/office/drawing/2014/main" id="{07EDF5E9-5914-407D-B16D-7EDC9F52ECB8}"/>
              </a:ext>
            </a:extLst>
          </p:cNvPr>
          <p:cNvPicPr>
            <a:picLocks noChangeAspect="1"/>
          </p:cNvPicPr>
          <p:nvPr/>
        </p:nvPicPr>
        <p:blipFill>
          <a:blip r:embed="rId3"/>
          <a:stretch>
            <a:fillRect/>
          </a:stretch>
        </p:blipFill>
        <p:spPr>
          <a:xfrm>
            <a:off x="7705791" y="4625781"/>
            <a:ext cx="1438209" cy="517716"/>
          </a:xfrm>
          <a:prstGeom prst="rect">
            <a:avLst/>
          </a:prstGeom>
        </p:spPr>
      </p:pic>
      <p:sp>
        <p:nvSpPr>
          <p:cNvPr id="17" name="Rectangle 16">
            <a:extLst>
              <a:ext uri="{FF2B5EF4-FFF2-40B4-BE49-F238E27FC236}">
                <a16:creationId xmlns:a16="http://schemas.microsoft.com/office/drawing/2014/main" id="{4DF32614-5362-4BD0-8BA7-34BDE8DD2B9D}"/>
              </a:ext>
            </a:extLst>
          </p:cNvPr>
          <p:cNvSpPr/>
          <p:nvPr/>
        </p:nvSpPr>
        <p:spPr>
          <a:xfrm>
            <a:off x="0" y="-3"/>
            <a:ext cx="9144000" cy="524444"/>
          </a:xfrm>
          <a:prstGeom prst="rect">
            <a:avLst/>
          </a:prstGeom>
          <a:noFill/>
          <a:ln w="38100">
            <a:solidFill>
              <a:srgbClr val="446F8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6DF21ED8-E1AA-4569-96CE-028317615530}"/>
              </a:ext>
            </a:extLst>
          </p:cNvPr>
          <p:cNvPicPr>
            <a:picLocks noChangeAspect="1"/>
          </p:cNvPicPr>
          <p:nvPr/>
        </p:nvPicPr>
        <p:blipFill>
          <a:blip r:embed="rId4"/>
          <a:stretch>
            <a:fillRect/>
          </a:stretch>
        </p:blipFill>
        <p:spPr>
          <a:xfrm>
            <a:off x="-44450" y="4565801"/>
            <a:ext cx="9258300" cy="637674"/>
          </a:xfrm>
          <a:prstGeom prst="rect">
            <a:avLst/>
          </a:prstGeom>
        </p:spPr>
      </p:pic>
    </p:spTree>
    <p:extLst>
      <p:ext uri="{BB962C8B-B14F-4D97-AF65-F5344CB8AC3E}">
        <p14:creationId xmlns:p14="http://schemas.microsoft.com/office/powerpoint/2010/main" val="28600802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“Again, the Kingdom of Heaven is like a merchant on the lookout for choice pearls. When he discovered a pearl of great value, he sold everything he owned and bought it! </a:t>
            </a:r>
            <a:endParaRPr lang="en-US" altLang="en-US" sz="3200" dirty="0">
              <a:solidFill>
                <a:srgbClr val="C0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Matthew 13:45–46 (NLT) </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167257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solidFill>
                  <a:srgbClr val="C00000"/>
                </a:solidFill>
                <a:latin typeface="Tahoma" panose="020B0604030504040204" pitchFamily="34" charset="0"/>
                <a:cs typeface="Tahoma" panose="020B0604030504040204" pitchFamily="34" charset="0"/>
              </a:rPr>
              <a:t>Knowing, therefore, the terror of the Lord, we persuade men; </a:t>
            </a:r>
            <a:r>
              <a:rPr lang="en-US" altLang="en-US" sz="3200" dirty="0">
                <a:latin typeface="Tahoma" panose="020B0604030504040204" pitchFamily="34" charset="0"/>
                <a:cs typeface="Tahoma" panose="020B0604030504040204" pitchFamily="34" charset="0"/>
              </a:rPr>
              <a:t>but we are well known to God, and I also trust are well known in your consciences. </a:t>
            </a:r>
            <a:endParaRPr lang="en-US" altLang="en-US" sz="3200" dirty="0">
              <a:solidFill>
                <a:srgbClr val="C0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2 Corinthians 5:11 (NKJV) </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7441352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When I saw him, </a:t>
            </a:r>
            <a:r>
              <a:rPr lang="en-US" altLang="en-US" sz="3200" dirty="0">
                <a:solidFill>
                  <a:srgbClr val="C00000"/>
                </a:solidFill>
                <a:latin typeface="Tahoma" panose="020B0604030504040204" pitchFamily="34" charset="0"/>
                <a:cs typeface="Tahoma" panose="020B0604030504040204" pitchFamily="34" charset="0"/>
              </a:rPr>
              <a:t>I fell at his feet as though dead. </a:t>
            </a:r>
            <a:r>
              <a:rPr lang="en-US" altLang="en-US" sz="3200" dirty="0">
                <a:latin typeface="Tahoma" panose="020B0604030504040204" pitchFamily="34" charset="0"/>
                <a:cs typeface="Tahoma" panose="020B0604030504040204" pitchFamily="34" charset="0"/>
              </a:rPr>
              <a:t>Then he placed his right hand on me and said: “</a:t>
            </a:r>
            <a:r>
              <a:rPr lang="en-US" altLang="en-US" sz="3200" dirty="0">
                <a:solidFill>
                  <a:srgbClr val="C00000"/>
                </a:solidFill>
                <a:latin typeface="Tahoma" panose="020B0604030504040204" pitchFamily="34" charset="0"/>
                <a:cs typeface="Tahoma" panose="020B0604030504040204" pitchFamily="34" charset="0"/>
              </a:rPr>
              <a:t>Do not be afraid. </a:t>
            </a:r>
            <a:r>
              <a:rPr lang="en-US" altLang="en-US" sz="3200" dirty="0">
                <a:latin typeface="Tahoma" panose="020B0604030504040204" pitchFamily="34" charset="0"/>
                <a:cs typeface="Tahoma" panose="020B0604030504040204" pitchFamily="34" charset="0"/>
              </a:rPr>
              <a:t>I am the First and the Last. </a:t>
            </a:r>
            <a:endParaRPr lang="en-US" altLang="en-US" sz="3200" dirty="0">
              <a:solidFill>
                <a:srgbClr val="C0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Revelation 1:17 (NIV)</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2040130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Mighty King, lover of justice, you have established fairness. You have acted with justice and righteousness throughout Israel. Exalt the Lord our God! Bow low before his feet, </a:t>
            </a:r>
            <a:r>
              <a:rPr lang="en-US" altLang="en-US" sz="3200" dirty="0">
                <a:solidFill>
                  <a:srgbClr val="C00000"/>
                </a:solidFill>
                <a:latin typeface="Tahoma" panose="020B0604030504040204" pitchFamily="34" charset="0"/>
                <a:cs typeface="Tahoma" panose="020B0604030504040204" pitchFamily="34" charset="0"/>
              </a:rPr>
              <a:t>for he is holy! </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Psalm 99 (NLT) </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19327873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for it is written: </a:t>
            </a:r>
            <a:r>
              <a:rPr lang="en-US" altLang="en-US" sz="3200" dirty="0">
                <a:solidFill>
                  <a:srgbClr val="C00000"/>
                </a:solidFill>
                <a:latin typeface="Tahoma" panose="020B0604030504040204" pitchFamily="34" charset="0"/>
                <a:cs typeface="Tahoma" panose="020B0604030504040204" pitchFamily="34" charset="0"/>
              </a:rPr>
              <a:t>“Be holy, because I am holy.” </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1 Peter 1:16 (NIV)</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31813894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10;&#10;Description automatically generated">
            <a:extLst>
              <a:ext uri="{FF2B5EF4-FFF2-40B4-BE49-F238E27FC236}">
                <a16:creationId xmlns:a16="http://schemas.microsoft.com/office/drawing/2014/main" id="{6A535E82-CC95-46B5-A40E-9EB145D78B53}"/>
              </a:ext>
            </a:extLst>
          </p:cNvPr>
          <p:cNvPicPr>
            <a:picLocks noChangeAspect="1"/>
          </p:cNvPicPr>
          <p:nvPr/>
        </p:nvPicPr>
        <p:blipFill>
          <a:blip r:embed="rId2"/>
          <a:stretch>
            <a:fillRect/>
          </a:stretch>
        </p:blipFill>
        <p:spPr>
          <a:xfrm>
            <a:off x="0" y="0"/>
            <a:ext cx="9144000" cy="5143500"/>
          </a:xfrm>
          <a:prstGeom prst="rect">
            <a:avLst/>
          </a:prstGeom>
        </p:spPr>
      </p:pic>
      <p:sp>
        <p:nvSpPr>
          <p:cNvPr id="5" name="Rectangle 4">
            <a:extLst>
              <a:ext uri="{FF2B5EF4-FFF2-40B4-BE49-F238E27FC236}">
                <a16:creationId xmlns:a16="http://schemas.microsoft.com/office/drawing/2014/main" id="{F9E0DA78-DCDD-4851-BEF5-91EBE66865E2}"/>
              </a:ext>
            </a:extLst>
          </p:cNvPr>
          <p:cNvSpPr/>
          <p:nvPr/>
        </p:nvSpPr>
        <p:spPr>
          <a:xfrm>
            <a:off x="0" y="0"/>
            <a:ext cx="9144000" cy="5143500"/>
          </a:xfrm>
          <a:prstGeom prst="rect">
            <a:avLst/>
          </a:prstGeom>
          <a:noFill/>
          <a:ln w="762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6814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10;&#10;Description automatically generated">
            <a:extLst>
              <a:ext uri="{FF2B5EF4-FFF2-40B4-BE49-F238E27FC236}">
                <a16:creationId xmlns:a16="http://schemas.microsoft.com/office/drawing/2014/main" id="{6A535E82-CC95-46B5-A40E-9EB145D78B53}"/>
              </a:ext>
            </a:extLst>
          </p:cNvPr>
          <p:cNvPicPr>
            <a:picLocks noChangeAspect="1"/>
          </p:cNvPicPr>
          <p:nvPr/>
        </p:nvPicPr>
        <p:blipFill>
          <a:blip r:embed="rId2"/>
          <a:stretch>
            <a:fillRect/>
          </a:stretch>
        </p:blipFill>
        <p:spPr>
          <a:xfrm>
            <a:off x="0" y="0"/>
            <a:ext cx="9144000" cy="5143500"/>
          </a:xfrm>
          <a:prstGeom prst="rect">
            <a:avLst/>
          </a:prstGeom>
        </p:spPr>
      </p:pic>
      <p:sp>
        <p:nvSpPr>
          <p:cNvPr id="5" name="Rectangle 4">
            <a:extLst>
              <a:ext uri="{FF2B5EF4-FFF2-40B4-BE49-F238E27FC236}">
                <a16:creationId xmlns:a16="http://schemas.microsoft.com/office/drawing/2014/main" id="{F9E0DA78-DCDD-4851-BEF5-91EBE66865E2}"/>
              </a:ext>
            </a:extLst>
          </p:cNvPr>
          <p:cNvSpPr/>
          <p:nvPr/>
        </p:nvSpPr>
        <p:spPr>
          <a:xfrm>
            <a:off x="0" y="0"/>
            <a:ext cx="9144000" cy="5143500"/>
          </a:xfrm>
          <a:prstGeom prst="rect">
            <a:avLst/>
          </a:prstGeom>
          <a:noFill/>
          <a:ln w="762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6709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10;&#10;Description automatically generated">
            <a:extLst>
              <a:ext uri="{FF2B5EF4-FFF2-40B4-BE49-F238E27FC236}">
                <a16:creationId xmlns:a16="http://schemas.microsoft.com/office/drawing/2014/main" id="{6A535E82-CC95-46B5-A40E-9EB145D78B53}"/>
              </a:ext>
            </a:extLst>
          </p:cNvPr>
          <p:cNvPicPr>
            <a:picLocks noChangeAspect="1"/>
          </p:cNvPicPr>
          <p:nvPr/>
        </p:nvPicPr>
        <p:blipFill>
          <a:blip r:embed="rId2"/>
          <a:stretch>
            <a:fillRect/>
          </a:stretch>
        </p:blipFill>
        <p:spPr>
          <a:xfrm>
            <a:off x="0" y="0"/>
            <a:ext cx="9144000" cy="5143500"/>
          </a:xfrm>
          <a:prstGeom prst="rect">
            <a:avLst/>
          </a:prstGeom>
        </p:spPr>
      </p:pic>
      <p:sp>
        <p:nvSpPr>
          <p:cNvPr id="5" name="Rectangle 4">
            <a:extLst>
              <a:ext uri="{FF2B5EF4-FFF2-40B4-BE49-F238E27FC236}">
                <a16:creationId xmlns:a16="http://schemas.microsoft.com/office/drawing/2014/main" id="{F9E0DA78-DCDD-4851-BEF5-91EBE66865E2}"/>
              </a:ext>
            </a:extLst>
          </p:cNvPr>
          <p:cNvSpPr/>
          <p:nvPr/>
        </p:nvSpPr>
        <p:spPr>
          <a:xfrm>
            <a:off x="0" y="0"/>
            <a:ext cx="9144000" cy="5143500"/>
          </a:xfrm>
          <a:prstGeom prst="rect">
            <a:avLst/>
          </a:prstGeom>
          <a:noFill/>
          <a:ln w="762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0960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Moses and Aaron were among his priests; Samuel also called on his name. They cried to the Lord for help, and he answered them. He spoke to Israel from the pillar of cloud, and they followed the laws and decrees he gave them. </a:t>
            </a:r>
            <a:endParaRPr lang="en-US" altLang="en-US" sz="3200" dirty="0">
              <a:solidFill>
                <a:srgbClr val="C00000"/>
              </a:solidFill>
              <a:latin typeface="Tahoma" panose="020B0604030504040204" pitchFamily="34" charset="0"/>
              <a:cs typeface="Tahoma" panose="020B0604030504040204" pitchFamily="34" charset="0"/>
            </a:endParaRP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Psalm 99 (NLT) </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3754141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8BCB2-62D8-4AE2-B54E-46ABC89475A2}"/>
              </a:ext>
            </a:extLst>
          </p:cNvPr>
          <p:cNvSpPr txBox="1">
            <a:spLocks noChangeArrowheads="1"/>
          </p:cNvSpPr>
          <p:nvPr/>
        </p:nvSpPr>
        <p:spPr bwMode="auto">
          <a:xfrm>
            <a:off x="95098" y="830988"/>
            <a:ext cx="8961120" cy="355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3200" dirty="0">
                <a:latin typeface="Tahoma" panose="020B0604030504040204" pitchFamily="34" charset="0"/>
                <a:cs typeface="Tahoma" panose="020B0604030504040204" pitchFamily="34" charset="0"/>
              </a:rPr>
              <a:t>O Lord our God, you answered them. You were a forgiving God to them, but you punished them when they went wrong. Exalt the Lord our God, and worship at his holy mountain in Jerusalem, </a:t>
            </a:r>
            <a:r>
              <a:rPr lang="en-US" altLang="en-US" sz="3200" dirty="0">
                <a:solidFill>
                  <a:srgbClr val="C00000"/>
                </a:solidFill>
                <a:latin typeface="Tahoma" panose="020B0604030504040204" pitchFamily="34" charset="0"/>
                <a:cs typeface="Tahoma" panose="020B0604030504040204" pitchFamily="34" charset="0"/>
              </a:rPr>
              <a:t>for the Lord our God is holy! </a:t>
            </a:r>
          </a:p>
        </p:txBody>
      </p:sp>
      <p:sp>
        <p:nvSpPr>
          <p:cNvPr id="8" name="Content Placeholder 7">
            <a:extLst>
              <a:ext uri="{FF2B5EF4-FFF2-40B4-BE49-F238E27FC236}">
                <a16:creationId xmlns:a16="http://schemas.microsoft.com/office/drawing/2014/main" id="{1E53FBDE-EBD7-4838-93EC-56949A8E6CDE}"/>
              </a:ext>
            </a:extLst>
          </p:cNvPr>
          <p:cNvSpPr txBox="1">
            <a:spLocks/>
          </p:cNvSpPr>
          <p:nvPr/>
        </p:nvSpPr>
        <p:spPr>
          <a:xfrm>
            <a:off x="0" y="4482700"/>
            <a:ext cx="9144000" cy="564001"/>
          </a:xfrm>
          <a:prstGeom prst="rect">
            <a:avLst/>
          </a:prstGeom>
          <a:solidFill>
            <a:srgbClr val="313333"/>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914400" eaLnBrk="1" fontAlgn="auto" hangingPunct="1">
              <a:spcAft>
                <a:spcPts val="0"/>
              </a:spcAft>
              <a:buClr>
                <a:srgbClr val="FFCA08">
                  <a:lumMod val="75000"/>
                </a:srgbClr>
              </a:buClr>
              <a:buFont typeface="Wingdings" panose="05000000000000000000" pitchFamily="2" charset="2"/>
              <a:buNone/>
              <a:defRPr/>
            </a:pPr>
            <a:r>
              <a:rPr lang="en-US" sz="2800" i="1" spc="600" dirty="0">
                <a:solidFill>
                  <a:prstClr val="white"/>
                </a:solidFill>
                <a:effectLst>
                  <a:outerShdw blurRad="38100" dist="38100" dir="2700000" algn="tl">
                    <a:srgbClr val="000000">
                      <a:alpha val="43137"/>
                    </a:srgbClr>
                  </a:outerShdw>
                </a:effectLst>
                <a:latin typeface="Rockwell" panose="02060603020205020403"/>
              </a:rPr>
              <a:t>Psalm 99 (NLT) </a:t>
            </a:r>
          </a:p>
        </p:txBody>
      </p:sp>
      <p:pic>
        <p:nvPicPr>
          <p:cNvPr id="9" name="Picture 6" descr="A picture containing clipart&#10;&#10;Description automatically generated">
            <a:extLst>
              <a:ext uri="{FF2B5EF4-FFF2-40B4-BE49-F238E27FC236}">
                <a16:creationId xmlns:a16="http://schemas.microsoft.com/office/drawing/2014/main" id="{3F427364-B5C3-4ABA-9F60-6A4640C86958}"/>
              </a:ext>
            </a:extLst>
          </p:cNvPr>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877735" y="4481614"/>
            <a:ext cx="1266265" cy="55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 picture containing text&#10;&#10;Description automatically generated">
            <a:extLst>
              <a:ext uri="{FF2B5EF4-FFF2-40B4-BE49-F238E27FC236}">
                <a16:creationId xmlns:a16="http://schemas.microsoft.com/office/drawing/2014/main" id="{9B30ED46-C3D4-4709-9CB2-923A21622568}"/>
              </a:ext>
            </a:extLst>
          </p:cNvPr>
          <p:cNvPicPr>
            <a:picLocks noChangeAspect="1"/>
          </p:cNvPicPr>
          <p:nvPr/>
        </p:nvPicPr>
        <p:blipFill>
          <a:blip r:embed="rId3"/>
          <a:stretch>
            <a:fillRect/>
          </a:stretch>
        </p:blipFill>
        <p:spPr>
          <a:xfrm>
            <a:off x="6877393" y="4493019"/>
            <a:ext cx="941850" cy="529791"/>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173FA487-FF74-4A5B-A74E-4463F030AFA6}"/>
              </a:ext>
            </a:extLst>
          </p:cNvPr>
          <p:cNvPicPr>
            <a:picLocks noChangeAspect="1"/>
          </p:cNvPicPr>
          <p:nvPr/>
        </p:nvPicPr>
        <p:blipFill>
          <a:blip r:embed="rId3"/>
          <a:stretch>
            <a:fillRect/>
          </a:stretch>
        </p:blipFill>
        <p:spPr>
          <a:xfrm>
            <a:off x="0" y="0"/>
            <a:ext cx="1438209" cy="73310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CD56940D-CF5C-4D7C-B94B-CD614E81CC24}"/>
              </a:ext>
            </a:extLst>
          </p:cNvPr>
          <p:cNvPicPr>
            <a:picLocks noChangeAspect="1"/>
          </p:cNvPicPr>
          <p:nvPr/>
        </p:nvPicPr>
        <p:blipFill>
          <a:blip r:embed="rId3"/>
          <a:stretch>
            <a:fillRect/>
          </a:stretch>
        </p:blipFill>
        <p:spPr>
          <a:xfrm>
            <a:off x="1303293" y="-1"/>
            <a:ext cx="1438209" cy="733103"/>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E0B0166E-9E8D-402C-A960-93B7561339CE}"/>
              </a:ext>
            </a:extLst>
          </p:cNvPr>
          <p:cNvPicPr>
            <a:picLocks noChangeAspect="1"/>
          </p:cNvPicPr>
          <p:nvPr/>
        </p:nvPicPr>
        <p:blipFill>
          <a:blip r:embed="rId3"/>
          <a:stretch>
            <a:fillRect/>
          </a:stretch>
        </p:blipFill>
        <p:spPr>
          <a:xfrm>
            <a:off x="3871890" y="0"/>
            <a:ext cx="1438209" cy="7331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987F8E14-8085-44FD-8FA4-CA11DF46DDD3}"/>
              </a:ext>
            </a:extLst>
          </p:cNvPr>
          <p:cNvPicPr>
            <a:picLocks noChangeAspect="1"/>
          </p:cNvPicPr>
          <p:nvPr/>
        </p:nvPicPr>
        <p:blipFill>
          <a:blip r:embed="rId3"/>
          <a:stretch>
            <a:fillRect/>
          </a:stretch>
        </p:blipFill>
        <p:spPr>
          <a:xfrm>
            <a:off x="2568597" y="0"/>
            <a:ext cx="1438209" cy="7331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C12DA603-08D8-456B-A694-F3D8CDC4299B}"/>
              </a:ext>
            </a:extLst>
          </p:cNvPr>
          <p:cNvPicPr>
            <a:picLocks noChangeAspect="1"/>
          </p:cNvPicPr>
          <p:nvPr/>
        </p:nvPicPr>
        <p:blipFill>
          <a:blip r:embed="rId3"/>
          <a:stretch>
            <a:fillRect/>
          </a:stretch>
        </p:blipFill>
        <p:spPr>
          <a:xfrm>
            <a:off x="5137194" y="0"/>
            <a:ext cx="1438209" cy="73310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74FA46D7-0896-454C-B841-04DB9492D5B4}"/>
              </a:ext>
            </a:extLst>
          </p:cNvPr>
          <p:cNvPicPr>
            <a:picLocks noChangeAspect="1"/>
          </p:cNvPicPr>
          <p:nvPr/>
        </p:nvPicPr>
        <p:blipFill>
          <a:blip r:embed="rId3"/>
          <a:stretch>
            <a:fillRect/>
          </a:stretch>
        </p:blipFill>
        <p:spPr>
          <a:xfrm>
            <a:off x="6402498" y="-2"/>
            <a:ext cx="1438209" cy="733103"/>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072FD468-EE96-457D-BDEA-53B2359CEC25}"/>
              </a:ext>
            </a:extLst>
          </p:cNvPr>
          <p:cNvPicPr>
            <a:picLocks noChangeAspect="1"/>
          </p:cNvPicPr>
          <p:nvPr/>
        </p:nvPicPr>
        <p:blipFill>
          <a:blip r:embed="rId3"/>
          <a:stretch>
            <a:fillRect/>
          </a:stretch>
        </p:blipFill>
        <p:spPr>
          <a:xfrm>
            <a:off x="7705791" y="-4"/>
            <a:ext cx="1438209" cy="733103"/>
          </a:xfrm>
          <a:prstGeom prst="rect">
            <a:avLst/>
          </a:prstGeom>
        </p:spPr>
      </p:pic>
    </p:spTree>
    <p:extLst>
      <p:ext uri="{BB962C8B-B14F-4D97-AF65-F5344CB8AC3E}">
        <p14:creationId xmlns:p14="http://schemas.microsoft.com/office/powerpoint/2010/main" val="639972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picture containing text&#10;&#10;Description automatically generated">
            <a:extLst>
              <a:ext uri="{FF2B5EF4-FFF2-40B4-BE49-F238E27FC236}">
                <a16:creationId xmlns:a16="http://schemas.microsoft.com/office/drawing/2014/main" id="{4B20C05B-3D83-4FE8-97F8-7A52356AEF6E}"/>
              </a:ext>
            </a:extLst>
          </p:cNvPr>
          <p:cNvPicPr>
            <a:picLocks noChangeAspect="1"/>
          </p:cNvPicPr>
          <p:nvPr/>
        </p:nvPicPr>
        <p:blipFill>
          <a:blip r:embed="rId3"/>
          <a:stretch>
            <a:fillRect/>
          </a:stretch>
        </p:blipFill>
        <p:spPr>
          <a:xfrm>
            <a:off x="2568597" y="1"/>
            <a:ext cx="1438209" cy="517714"/>
          </a:xfrm>
          <a:prstGeom prst="rect">
            <a:avLst/>
          </a:prstGeom>
        </p:spPr>
      </p:pic>
      <p:sp>
        <p:nvSpPr>
          <p:cNvPr id="5" name="Title 1">
            <a:extLst>
              <a:ext uri="{FF2B5EF4-FFF2-40B4-BE49-F238E27FC236}">
                <a16:creationId xmlns:a16="http://schemas.microsoft.com/office/drawing/2014/main" id="{24BBDBD8-934E-4A7F-AD32-F20166BC4368}"/>
              </a:ext>
            </a:extLst>
          </p:cNvPr>
          <p:cNvSpPr txBox="1">
            <a:spLocks noChangeArrowheads="1"/>
          </p:cNvSpPr>
          <p:nvPr/>
        </p:nvSpPr>
        <p:spPr bwMode="auto">
          <a:xfrm>
            <a:off x="247648" y="1335932"/>
            <a:ext cx="8559801" cy="3236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marL="457200" lvl="0">
              <a:lnSpc>
                <a:spcPct val="100000"/>
              </a:lnSpc>
              <a:spcBef>
                <a:spcPts val="0"/>
              </a:spcBef>
              <a:buNone/>
            </a:pP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primary meaning of holy is the idea of being “separate”, or “otherness”</a:t>
            </a:r>
            <a:endParaRPr lang="en-US" sz="14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1" name="Picture 20" descr="A picture containing text&#10;&#10;Description automatically generated">
            <a:extLst>
              <a:ext uri="{FF2B5EF4-FFF2-40B4-BE49-F238E27FC236}">
                <a16:creationId xmlns:a16="http://schemas.microsoft.com/office/drawing/2014/main" id="{820183F5-0C1D-41C2-8623-9742CF0EB073}"/>
              </a:ext>
            </a:extLst>
          </p:cNvPr>
          <p:cNvPicPr>
            <a:picLocks noChangeAspect="1"/>
          </p:cNvPicPr>
          <p:nvPr/>
        </p:nvPicPr>
        <p:blipFill>
          <a:blip r:embed="rId3"/>
          <a:stretch>
            <a:fillRect/>
          </a:stretch>
        </p:blipFill>
        <p:spPr>
          <a:xfrm>
            <a:off x="0" y="1"/>
            <a:ext cx="1438209" cy="517712"/>
          </a:xfrm>
          <a:prstGeom prst="rect">
            <a:avLst/>
          </a:prstGeom>
        </p:spPr>
      </p:pic>
      <p:pic>
        <p:nvPicPr>
          <p:cNvPr id="22" name="Picture 21" descr="A picture containing text&#10;&#10;Description automatically generated">
            <a:extLst>
              <a:ext uri="{FF2B5EF4-FFF2-40B4-BE49-F238E27FC236}">
                <a16:creationId xmlns:a16="http://schemas.microsoft.com/office/drawing/2014/main" id="{6FA3062F-E248-452B-9307-824C687E9F0E}"/>
              </a:ext>
            </a:extLst>
          </p:cNvPr>
          <p:cNvPicPr>
            <a:picLocks noChangeAspect="1"/>
          </p:cNvPicPr>
          <p:nvPr/>
        </p:nvPicPr>
        <p:blipFill>
          <a:blip r:embed="rId3"/>
          <a:stretch>
            <a:fillRect/>
          </a:stretch>
        </p:blipFill>
        <p:spPr>
          <a:xfrm>
            <a:off x="1303293" y="0"/>
            <a:ext cx="1438209" cy="517714"/>
          </a:xfrm>
          <a:prstGeom prst="rect">
            <a:avLst/>
          </a:prstGeom>
        </p:spPr>
      </p:pic>
      <p:pic>
        <p:nvPicPr>
          <p:cNvPr id="23" name="Picture 22" descr="A picture containing text&#10;&#10;Description automatically generated">
            <a:extLst>
              <a:ext uri="{FF2B5EF4-FFF2-40B4-BE49-F238E27FC236}">
                <a16:creationId xmlns:a16="http://schemas.microsoft.com/office/drawing/2014/main" id="{50A0F23B-4FAA-4A39-8B60-33A743CBAB60}"/>
              </a:ext>
            </a:extLst>
          </p:cNvPr>
          <p:cNvPicPr>
            <a:picLocks noChangeAspect="1"/>
          </p:cNvPicPr>
          <p:nvPr/>
        </p:nvPicPr>
        <p:blipFill>
          <a:blip r:embed="rId3"/>
          <a:stretch>
            <a:fillRect/>
          </a:stretch>
        </p:blipFill>
        <p:spPr>
          <a:xfrm>
            <a:off x="3871890" y="1"/>
            <a:ext cx="1438209" cy="517712"/>
          </a:xfrm>
          <a:prstGeom prst="rect">
            <a:avLst/>
          </a:prstGeom>
        </p:spPr>
      </p:pic>
      <p:pic>
        <p:nvPicPr>
          <p:cNvPr id="25" name="Picture 24" descr="A picture containing text&#10;&#10;Description automatically generated">
            <a:extLst>
              <a:ext uri="{FF2B5EF4-FFF2-40B4-BE49-F238E27FC236}">
                <a16:creationId xmlns:a16="http://schemas.microsoft.com/office/drawing/2014/main" id="{BA146368-38B9-4676-B6AC-97A4DDE744DE}"/>
              </a:ext>
            </a:extLst>
          </p:cNvPr>
          <p:cNvPicPr>
            <a:picLocks noChangeAspect="1"/>
          </p:cNvPicPr>
          <p:nvPr/>
        </p:nvPicPr>
        <p:blipFill>
          <a:blip r:embed="rId3"/>
          <a:stretch>
            <a:fillRect/>
          </a:stretch>
        </p:blipFill>
        <p:spPr>
          <a:xfrm>
            <a:off x="5137194" y="1"/>
            <a:ext cx="1438209" cy="517712"/>
          </a:xfrm>
          <a:prstGeom prst="rect">
            <a:avLst/>
          </a:prstGeom>
        </p:spPr>
      </p:pic>
      <p:pic>
        <p:nvPicPr>
          <p:cNvPr id="26" name="Picture 25" descr="A picture containing text&#10;&#10;Description automatically generated">
            <a:extLst>
              <a:ext uri="{FF2B5EF4-FFF2-40B4-BE49-F238E27FC236}">
                <a16:creationId xmlns:a16="http://schemas.microsoft.com/office/drawing/2014/main" id="{5C3CA58C-9406-40EC-A6EB-8DECC9247EA2}"/>
              </a:ext>
            </a:extLst>
          </p:cNvPr>
          <p:cNvPicPr>
            <a:picLocks noChangeAspect="1"/>
          </p:cNvPicPr>
          <p:nvPr/>
        </p:nvPicPr>
        <p:blipFill>
          <a:blip r:embed="rId3"/>
          <a:stretch>
            <a:fillRect/>
          </a:stretch>
        </p:blipFill>
        <p:spPr>
          <a:xfrm>
            <a:off x="6402498" y="-2"/>
            <a:ext cx="1438209" cy="517713"/>
          </a:xfrm>
          <a:prstGeom prst="rect">
            <a:avLst/>
          </a:prstGeom>
        </p:spPr>
      </p:pic>
      <p:pic>
        <p:nvPicPr>
          <p:cNvPr id="27" name="Picture 26" descr="A picture containing text&#10;&#10;Description automatically generated">
            <a:extLst>
              <a:ext uri="{FF2B5EF4-FFF2-40B4-BE49-F238E27FC236}">
                <a16:creationId xmlns:a16="http://schemas.microsoft.com/office/drawing/2014/main" id="{640B3CB8-06B1-4FB1-A7AA-8B85DA81DBEE}"/>
              </a:ext>
            </a:extLst>
          </p:cNvPr>
          <p:cNvPicPr>
            <a:picLocks noChangeAspect="1"/>
          </p:cNvPicPr>
          <p:nvPr/>
        </p:nvPicPr>
        <p:blipFill>
          <a:blip r:embed="rId3"/>
          <a:stretch>
            <a:fillRect/>
          </a:stretch>
        </p:blipFill>
        <p:spPr>
          <a:xfrm>
            <a:off x="7705791" y="-3"/>
            <a:ext cx="1438209" cy="517716"/>
          </a:xfrm>
          <a:prstGeom prst="rect">
            <a:avLst/>
          </a:prstGeom>
        </p:spPr>
      </p:pic>
      <p:pic>
        <p:nvPicPr>
          <p:cNvPr id="35" name="Picture 34" descr="A picture containing text&#10;&#10;Description automatically generated">
            <a:extLst>
              <a:ext uri="{FF2B5EF4-FFF2-40B4-BE49-F238E27FC236}">
                <a16:creationId xmlns:a16="http://schemas.microsoft.com/office/drawing/2014/main" id="{FEF62E0F-C3D8-4EC6-BFCE-BBFEDD6A673E}"/>
              </a:ext>
            </a:extLst>
          </p:cNvPr>
          <p:cNvPicPr>
            <a:picLocks noChangeAspect="1"/>
          </p:cNvPicPr>
          <p:nvPr/>
        </p:nvPicPr>
        <p:blipFill>
          <a:blip r:embed="rId3"/>
          <a:stretch>
            <a:fillRect/>
          </a:stretch>
        </p:blipFill>
        <p:spPr>
          <a:xfrm>
            <a:off x="2568597" y="4625785"/>
            <a:ext cx="1438209" cy="517714"/>
          </a:xfrm>
          <a:prstGeom prst="rect">
            <a:avLst/>
          </a:prstGeom>
        </p:spPr>
      </p:pic>
      <p:pic>
        <p:nvPicPr>
          <p:cNvPr id="36" name="Picture 35" descr="A picture containing text&#10;&#10;Description automatically generated">
            <a:extLst>
              <a:ext uri="{FF2B5EF4-FFF2-40B4-BE49-F238E27FC236}">
                <a16:creationId xmlns:a16="http://schemas.microsoft.com/office/drawing/2014/main" id="{42234669-F42E-4FA8-A2AB-A21907F6B238}"/>
              </a:ext>
            </a:extLst>
          </p:cNvPr>
          <p:cNvPicPr>
            <a:picLocks noChangeAspect="1"/>
          </p:cNvPicPr>
          <p:nvPr/>
        </p:nvPicPr>
        <p:blipFill>
          <a:blip r:embed="rId3"/>
          <a:stretch>
            <a:fillRect/>
          </a:stretch>
        </p:blipFill>
        <p:spPr>
          <a:xfrm>
            <a:off x="0" y="4625785"/>
            <a:ext cx="1438209" cy="517712"/>
          </a:xfrm>
          <a:prstGeom prst="rect">
            <a:avLst/>
          </a:prstGeom>
        </p:spPr>
      </p:pic>
      <p:pic>
        <p:nvPicPr>
          <p:cNvPr id="37" name="Picture 36" descr="A picture containing text&#10;&#10;Description automatically generated">
            <a:extLst>
              <a:ext uri="{FF2B5EF4-FFF2-40B4-BE49-F238E27FC236}">
                <a16:creationId xmlns:a16="http://schemas.microsoft.com/office/drawing/2014/main" id="{5CF312F6-9C17-49E4-AB70-DD3098439987}"/>
              </a:ext>
            </a:extLst>
          </p:cNvPr>
          <p:cNvPicPr>
            <a:picLocks noChangeAspect="1"/>
          </p:cNvPicPr>
          <p:nvPr/>
        </p:nvPicPr>
        <p:blipFill>
          <a:blip r:embed="rId3"/>
          <a:stretch>
            <a:fillRect/>
          </a:stretch>
        </p:blipFill>
        <p:spPr>
          <a:xfrm>
            <a:off x="1303293" y="4625784"/>
            <a:ext cx="1438209" cy="517714"/>
          </a:xfrm>
          <a:prstGeom prst="rect">
            <a:avLst/>
          </a:prstGeom>
        </p:spPr>
      </p:pic>
      <p:pic>
        <p:nvPicPr>
          <p:cNvPr id="38" name="Picture 37" descr="A picture containing text&#10;&#10;Description automatically generated">
            <a:extLst>
              <a:ext uri="{FF2B5EF4-FFF2-40B4-BE49-F238E27FC236}">
                <a16:creationId xmlns:a16="http://schemas.microsoft.com/office/drawing/2014/main" id="{F8BE1DDA-8662-4755-B8A1-DA6B9885C642}"/>
              </a:ext>
            </a:extLst>
          </p:cNvPr>
          <p:cNvPicPr>
            <a:picLocks noChangeAspect="1"/>
          </p:cNvPicPr>
          <p:nvPr/>
        </p:nvPicPr>
        <p:blipFill>
          <a:blip r:embed="rId3"/>
          <a:stretch>
            <a:fillRect/>
          </a:stretch>
        </p:blipFill>
        <p:spPr>
          <a:xfrm>
            <a:off x="3871890" y="4625785"/>
            <a:ext cx="1438209" cy="517712"/>
          </a:xfrm>
          <a:prstGeom prst="rect">
            <a:avLst/>
          </a:prstGeom>
        </p:spPr>
      </p:pic>
      <p:pic>
        <p:nvPicPr>
          <p:cNvPr id="39" name="Picture 38" descr="A picture containing text&#10;&#10;Description automatically generated">
            <a:extLst>
              <a:ext uri="{FF2B5EF4-FFF2-40B4-BE49-F238E27FC236}">
                <a16:creationId xmlns:a16="http://schemas.microsoft.com/office/drawing/2014/main" id="{8B0D3A60-8E54-40EF-AC8B-D7253C5C1466}"/>
              </a:ext>
            </a:extLst>
          </p:cNvPr>
          <p:cNvPicPr>
            <a:picLocks noChangeAspect="1"/>
          </p:cNvPicPr>
          <p:nvPr/>
        </p:nvPicPr>
        <p:blipFill>
          <a:blip r:embed="rId3"/>
          <a:stretch>
            <a:fillRect/>
          </a:stretch>
        </p:blipFill>
        <p:spPr>
          <a:xfrm>
            <a:off x="5137194" y="4625785"/>
            <a:ext cx="1438209" cy="517712"/>
          </a:xfrm>
          <a:prstGeom prst="rect">
            <a:avLst/>
          </a:prstGeom>
        </p:spPr>
      </p:pic>
      <p:pic>
        <p:nvPicPr>
          <p:cNvPr id="40" name="Picture 39" descr="A picture containing text&#10;&#10;Description automatically generated">
            <a:extLst>
              <a:ext uri="{FF2B5EF4-FFF2-40B4-BE49-F238E27FC236}">
                <a16:creationId xmlns:a16="http://schemas.microsoft.com/office/drawing/2014/main" id="{A0E632D3-4C03-4C5B-9062-95274F18FEB3}"/>
              </a:ext>
            </a:extLst>
          </p:cNvPr>
          <p:cNvPicPr>
            <a:picLocks noChangeAspect="1"/>
          </p:cNvPicPr>
          <p:nvPr/>
        </p:nvPicPr>
        <p:blipFill>
          <a:blip r:embed="rId3"/>
          <a:stretch>
            <a:fillRect/>
          </a:stretch>
        </p:blipFill>
        <p:spPr>
          <a:xfrm>
            <a:off x="6402498" y="4625782"/>
            <a:ext cx="1438209" cy="517713"/>
          </a:xfrm>
          <a:prstGeom prst="rect">
            <a:avLst/>
          </a:prstGeom>
        </p:spPr>
      </p:pic>
      <p:pic>
        <p:nvPicPr>
          <p:cNvPr id="41" name="Picture 40" descr="A picture containing text&#10;&#10;Description automatically generated">
            <a:extLst>
              <a:ext uri="{FF2B5EF4-FFF2-40B4-BE49-F238E27FC236}">
                <a16:creationId xmlns:a16="http://schemas.microsoft.com/office/drawing/2014/main" id="{07EDF5E9-5914-407D-B16D-7EDC9F52ECB8}"/>
              </a:ext>
            </a:extLst>
          </p:cNvPr>
          <p:cNvPicPr>
            <a:picLocks noChangeAspect="1"/>
          </p:cNvPicPr>
          <p:nvPr/>
        </p:nvPicPr>
        <p:blipFill>
          <a:blip r:embed="rId3"/>
          <a:stretch>
            <a:fillRect/>
          </a:stretch>
        </p:blipFill>
        <p:spPr>
          <a:xfrm>
            <a:off x="7705791" y="4625781"/>
            <a:ext cx="1438209" cy="517716"/>
          </a:xfrm>
          <a:prstGeom prst="rect">
            <a:avLst/>
          </a:prstGeom>
        </p:spPr>
      </p:pic>
      <p:sp>
        <p:nvSpPr>
          <p:cNvPr id="17" name="Rectangle 16">
            <a:extLst>
              <a:ext uri="{FF2B5EF4-FFF2-40B4-BE49-F238E27FC236}">
                <a16:creationId xmlns:a16="http://schemas.microsoft.com/office/drawing/2014/main" id="{4DF32614-5362-4BD0-8BA7-34BDE8DD2B9D}"/>
              </a:ext>
            </a:extLst>
          </p:cNvPr>
          <p:cNvSpPr/>
          <p:nvPr/>
        </p:nvSpPr>
        <p:spPr>
          <a:xfrm>
            <a:off x="0" y="-3"/>
            <a:ext cx="9144000" cy="524444"/>
          </a:xfrm>
          <a:prstGeom prst="rect">
            <a:avLst/>
          </a:prstGeom>
          <a:noFill/>
          <a:ln w="38100">
            <a:solidFill>
              <a:srgbClr val="446F8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6DF21ED8-E1AA-4569-96CE-028317615530}"/>
              </a:ext>
            </a:extLst>
          </p:cNvPr>
          <p:cNvPicPr>
            <a:picLocks noChangeAspect="1"/>
          </p:cNvPicPr>
          <p:nvPr/>
        </p:nvPicPr>
        <p:blipFill>
          <a:blip r:embed="rId4"/>
          <a:stretch>
            <a:fillRect/>
          </a:stretch>
        </p:blipFill>
        <p:spPr>
          <a:xfrm>
            <a:off x="-44450" y="4565801"/>
            <a:ext cx="9258300" cy="637674"/>
          </a:xfrm>
          <a:prstGeom prst="rect">
            <a:avLst/>
          </a:prstGeom>
        </p:spPr>
      </p:pic>
      <p:sp>
        <p:nvSpPr>
          <p:cNvPr id="19" name="TextBox 18">
            <a:extLst>
              <a:ext uri="{FF2B5EF4-FFF2-40B4-BE49-F238E27FC236}">
                <a16:creationId xmlns:a16="http://schemas.microsoft.com/office/drawing/2014/main" id="{484CD012-B5A4-417D-A230-55E7BBAF6098}"/>
              </a:ext>
            </a:extLst>
          </p:cNvPr>
          <p:cNvSpPr txBox="1"/>
          <p:nvPr/>
        </p:nvSpPr>
        <p:spPr>
          <a:xfrm>
            <a:off x="470295" y="594428"/>
            <a:ext cx="8114506" cy="923330"/>
          </a:xfrm>
          <a:prstGeom prst="rect">
            <a:avLst/>
          </a:prstGeom>
          <a:noFill/>
        </p:spPr>
        <p:txBody>
          <a:bodyPr wrap="square" rtlCol="0">
            <a:spAutoFit/>
          </a:bodyPr>
          <a:lstStyle/>
          <a:p>
            <a:pPr algn="ctr"/>
            <a:r>
              <a:rPr lang="en-US" sz="5400" b="1" dirty="0">
                <a:solidFill>
                  <a:srgbClr val="446F8C"/>
                </a:solidFill>
              </a:rPr>
              <a:t>God is… HOLY</a:t>
            </a:r>
          </a:p>
        </p:txBody>
      </p:sp>
    </p:spTree>
    <p:extLst>
      <p:ext uri="{BB962C8B-B14F-4D97-AF65-F5344CB8AC3E}">
        <p14:creationId xmlns:p14="http://schemas.microsoft.com/office/powerpoint/2010/main" val="1548616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picture containing text&#10;&#10;Description automatically generated">
            <a:extLst>
              <a:ext uri="{FF2B5EF4-FFF2-40B4-BE49-F238E27FC236}">
                <a16:creationId xmlns:a16="http://schemas.microsoft.com/office/drawing/2014/main" id="{4B20C05B-3D83-4FE8-97F8-7A52356AEF6E}"/>
              </a:ext>
            </a:extLst>
          </p:cNvPr>
          <p:cNvPicPr>
            <a:picLocks noChangeAspect="1"/>
          </p:cNvPicPr>
          <p:nvPr/>
        </p:nvPicPr>
        <p:blipFill>
          <a:blip r:embed="rId3"/>
          <a:stretch>
            <a:fillRect/>
          </a:stretch>
        </p:blipFill>
        <p:spPr>
          <a:xfrm>
            <a:off x="2568597" y="1"/>
            <a:ext cx="1438209" cy="517714"/>
          </a:xfrm>
          <a:prstGeom prst="rect">
            <a:avLst/>
          </a:prstGeom>
        </p:spPr>
      </p:pic>
      <p:sp>
        <p:nvSpPr>
          <p:cNvPr id="5" name="Title 1">
            <a:extLst>
              <a:ext uri="{FF2B5EF4-FFF2-40B4-BE49-F238E27FC236}">
                <a16:creationId xmlns:a16="http://schemas.microsoft.com/office/drawing/2014/main" id="{24BBDBD8-934E-4A7F-AD32-F20166BC4368}"/>
              </a:ext>
            </a:extLst>
          </p:cNvPr>
          <p:cNvSpPr txBox="1">
            <a:spLocks noChangeArrowheads="1"/>
          </p:cNvSpPr>
          <p:nvPr/>
        </p:nvSpPr>
        <p:spPr bwMode="auto">
          <a:xfrm>
            <a:off x="298449" y="800101"/>
            <a:ext cx="8559801" cy="3550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pPr>
            <a:r>
              <a:rPr lang="en-US" altLang="en-US" sz="3200" dirty="0">
                <a:latin typeface="Tahoma" panose="020B0604030504040204" pitchFamily="34" charset="0"/>
                <a:cs typeface="Tahoma" panose="020B0604030504040204" pitchFamily="34" charset="0"/>
              </a:rPr>
              <a:t>God is so far above and beyond us that He seems almost totally foreign to us. </a:t>
            </a:r>
          </a:p>
          <a:p>
            <a:pPr algn="ctr">
              <a:lnSpc>
                <a:spcPct val="100000"/>
              </a:lnSpc>
              <a:spcBef>
                <a:spcPct val="0"/>
              </a:spcBef>
              <a:buNone/>
            </a:pPr>
            <a:endParaRPr lang="en-US" altLang="en-US" sz="3200" dirty="0">
              <a:latin typeface="Tahoma" panose="020B0604030504040204" pitchFamily="34" charset="0"/>
              <a:cs typeface="Tahoma" panose="020B0604030504040204" pitchFamily="34" charset="0"/>
            </a:endParaRPr>
          </a:p>
          <a:p>
            <a:pPr algn="ctr">
              <a:lnSpc>
                <a:spcPct val="100000"/>
              </a:lnSpc>
              <a:spcBef>
                <a:spcPct val="0"/>
              </a:spcBef>
              <a:buNone/>
            </a:pPr>
            <a:r>
              <a:rPr lang="en-US" altLang="en-US" sz="3200" dirty="0">
                <a:latin typeface="Tahoma" panose="020B0604030504040204" pitchFamily="34" charset="0"/>
                <a:cs typeface="Tahoma" panose="020B0604030504040204" pitchFamily="34" charset="0"/>
              </a:rPr>
              <a:t>To be holy is to be “other,” to be different in a special way.</a:t>
            </a:r>
            <a:endParaRPr lang="en-US" altLang="en-US" sz="2800" dirty="0">
              <a:latin typeface="Tahoma" panose="020B0604030504040204" pitchFamily="34" charset="0"/>
              <a:cs typeface="Tahoma" panose="020B0604030504040204" pitchFamily="34" charset="0"/>
            </a:endParaRPr>
          </a:p>
        </p:txBody>
      </p:sp>
      <p:pic>
        <p:nvPicPr>
          <p:cNvPr id="21" name="Picture 20" descr="A picture containing text&#10;&#10;Description automatically generated">
            <a:extLst>
              <a:ext uri="{FF2B5EF4-FFF2-40B4-BE49-F238E27FC236}">
                <a16:creationId xmlns:a16="http://schemas.microsoft.com/office/drawing/2014/main" id="{820183F5-0C1D-41C2-8623-9742CF0EB073}"/>
              </a:ext>
            </a:extLst>
          </p:cNvPr>
          <p:cNvPicPr>
            <a:picLocks noChangeAspect="1"/>
          </p:cNvPicPr>
          <p:nvPr/>
        </p:nvPicPr>
        <p:blipFill>
          <a:blip r:embed="rId3"/>
          <a:stretch>
            <a:fillRect/>
          </a:stretch>
        </p:blipFill>
        <p:spPr>
          <a:xfrm>
            <a:off x="0" y="1"/>
            <a:ext cx="1438209" cy="517712"/>
          </a:xfrm>
          <a:prstGeom prst="rect">
            <a:avLst/>
          </a:prstGeom>
        </p:spPr>
      </p:pic>
      <p:pic>
        <p:nvPicPr>
          <p:cNvPr id="22" name="Picture 21" descr="A picture containing text&#10;&#10;Description automatically generated">
            <a:extLst>
              <a:ext uri="{FF2B5EF4-FFF2-40B4-BE49-F238E27FC236}">
                <a16:creationId xmlns:a16="http://schemas.microsoft.com/office/drawing/2014/main" id="{6FA3062F-E248-452B-9307-824C687E9F0E}"/>
              </a:ext>
            </a:extLst>
          </p:cNvPr>
          <p:cNvPicPr>
            <a:picLocks noChangeAspect="1"/>
          </p:cNvPicPr>
          <p:nvPr/>
        </p:nvPicPr>
        <p:blipFill>
          <a:blip r:embed="rId3"/>
          <a:stretch>
            <a:fillRect/>
          </a:stretch>
        </p:blipFill>
        <p:spPr>
          <a:xfrm>
            <a:off x="1303293" y="0"/>
            <a:ext cx="1438209" cy="517714"/>
          </a:xfrm>
          <a:prstGeom prst="rect">
            <a:avLst/>
          </a:prstGeom>
        </p:spPr>
      </p:pic>
      <p:pic>
        <p:nvPicPr>
          <p:cNvPr id="23" name="Picture 22" descr="A picture containing text&#10;&#10;Description automatically generated">
            <a:extLst>
              <a:ext uri="{FF2B5EF4-FFF2-40B4-BE49-F238E27FC236}">
                <a16:creationId xmlns:a16="http://schemas.microsoft.com/office/drawing/2014/main" id="{50A0F23B-4FAA-4A39-8B60-33A743CBAB60}"/>
              </a:ext>
            </a:extLst>
          </p:cNvPr>
          <p:cNvPicPr>
            <a:picLocks noChangeAspect="1"/>
          </p:cNvPicPr>
          <p:nvPr/>
        </p:nvPicPr>
        <p:blipFill>
          <a:blip r:embed="rId3"/>
          <a:stretch>
            <a:fillRect/>
          </a:stretch>
        </p:blipFill>
        <p:spPr>
          <a:xfrm>
            <a:off x="3871890" y="1"/>
            <a:ext cx="1438209" cy="517712"/>
          </a:xfrm>
          <a:prstGeom prst="rect">
            <a:avLst/>
          </a:prstGeom>
        </p:spPr>
      </p:pic>
      <p:pic>
        <p:nvPicPr>
          <p:cNvPr id="25" name="Picture 24" descr="A picture containing text&#10;&#10;Description automatically generated">
            <a:extLst>
              <a:ext uri="{FF2B5EF4-FFF2-40B4-BE49-F238E27FC236}">
                <a16:creationId xmlns:a16="http://schemas.microsoft.com/office/drawing/2014/main" id="{BA146368-38B9-4676-B6AC-97A4DDE744DE}"/>
              </a:ext>
            </a:extLst>
          </p:cNvPr>
          <p:cNvPicPr>
            <a:picLocks noChangeAspect="1"/>
          </p:cNvPicPr>
          <p:nvPr/>
        </p:nvPicPr>
        <p:blipFill>
          <a:blip r:embed="rId3"/>
          <a:stretch>
            <a:fillRect/>
          </a:stretch>
        </p:blipFill>
        <p:spPr>
          <a:xfrm>
            <a:off x="5137194" y="1"/>
            <a:ext cx="1438209" cy="517712"/>
          </a:xfrm>
          <a:prstGeom prst="rect">
            <a:avLst/>
          </a:prstGeom>
        </p:spPr>
      </p:pic>
      <p:pic>
        <p:nvPicPr>
          <p:cNvPr id="26" name="Picture 25" descr="A picture containing text&#10;&#10;Description automatically generated">
            <a:extLst>
              <a:ext uri="{FF2B5EF4-FFF2-40B4-BE49-F238E27FC236}">
                <a16:creationId xmlns:a16="http://schemas.microsoft.com/office/drawing/2014/main" id="{5C3CA58C-9406-40EC-A6EB-8DECC9247EA2}"/>
              </a:ext>
            </a:extLst>
          </p:cNvPr>
          <p:cNvPicPr>
            <a:picLocks noChangeAspect="1"/>
          </p:cNvPicPr>
          <p:nvPr/>
        </p:nvPicPr>
        <p:blipFill>
          <a:blip r:embed="rId3"/>
          <a:stretch>
            <a:fillRect/>
          </a:stretch>
        </p:blipFill>
        <p:spPr>
          <a:xfrm>
            <a:off x="6402498" y="-2"/>
            <a:ext cx="1438209" cy="517713"/>
          </a:xfrm>
          <a:prstGeom prst="rect">
            <a:avLst/>
          </a:prstGeom>
        </p:spPr>
      </p:pic>
      <p:pic>
        <p:nvPicPr>
          <p:cNvPr id="27" name="Picture 26" descr="A picture containing text&#10;&#10;Description automatically generated">
            <a:extLst>
              <a:ext uri="{FF2B5EF4-FFF2-40B4-BE49-F238E27FC236}">
                <a16:creationId xmlns:a16="http://schemas.microsoft.com/office/drawing/2014/main" id="{640B3CB8-06B1-4FB1-A7AA-8B85DA81DBEE}"/>
              </a:ext>
            </a:extLst>
          </p:cNvPr>
          <p:cNvPicPr>
            <a:picLocks noChangeAspect="1"/>
          </p:cNvPicPr>
          <p:nvPr/>
        </p:nvPicPr>
        <p:blipFill>
          <a:blip r:embed="rId3"/>
          <a:stretch>
            <a:fillRect/>
          </a:stretch>
        </p:blipFill>
        <p:spPr>
          <a:xfrm>
            <a:off x="7705791" y="-3"/>
            <a:ext cx="1438209" cy="517716"/>
          </a:xfrm>
          <a:prstGeom prst="rect">
            <a:avLst/>
          </a:prstGeom>
        </p:spPr>
      </p:pic>
      <p:pic>
        <p:nvPicPr>
          <p:cNvPr id="35" name="Picture 34" descr="A picture containing text&#10;&#10;Description automatically generated">
            <a:extLst>
              <a:ext uri="{FF2B5EF4-FFF2-40B4-BE49-F238E27FC236}">
                <a16:creationId xmlns:a16="http://schemas.microsoft.com/office/drawing/2014/main" id="{FEF62E0F-C3D8-4EC6-BFCE-BBFEDD6A673E}"/>
              </a:ext>
            </a:extLst>
          </p:cNvPr>
          <p:cNvPicPr>
            <a:picLocks noChangeAspect="1"/>
          </p:cNvPicPr>
          <p:nvPr/>
        </p:nvPicPr>
        <p:blipFill>
          <a:blip r:embed="rId3"/>
          <a:stretch>
            <a:fillRect/>
          </a:stretch>
        </p:blipFill>
        <p:spPr>
          <a:xfrm>
            <a:off x="2568597" y="4625785"/>
            <a:ext cx="1438209" cy="517714"/>
          </a:xfrm>
          <a:prstGeom prst="rect">
            <a:avLst/>
          </a:prstGeom>
        </p:spPr>
      </p:pic>
      <p:pic>
        <p:nvPicPr>
          <p:cNvPr id="36" name="Picture 35" descr="A picture containing text&#10;&#10;Description automatically generated">
            <a:extLst>
              <a:ext uri="{FF2B5EF4-FFF2-40B4-BE49-F238E27FC236}">
                <a16:creationId xmlns:a16="http://schemas.microsoft.com/office/drawing/2014/main" id="{42234669-F42E-4FA8-A2AB-A21907F6B238}"/>
              </a:ext>
            </a:extLst>
          </p:cNvPr>
          <p:cNvPicPr>
            <a:picLocks noChangeAspect="1"/>
          </p:cNvPicPr>
          <p:nvPr/>
        </p:nvPicPr>
        <p:blipFill>
          <a:blip r:embed="rId3"/>
          <a:stretch>
            <a:fillRect/>
          </a:stretch>
        </p:blipFill>
        <p:spPr>
          <a:xfrm>
            <a:off x="0" y="4625785"/>
            <a:ext cx="1438209" cy="517712"/>
          </a:xfrm>
          <a:prstGeom prst="rect">
            <a:avLst/>
          </a:prstGeom>
        </p:spPr>
      </p:pic>
      <p:pic>
        <p:nvPicPr>
          <p:cNvPr id="37" name="Picture 36" descr="A picture containing text&#10;&#10;Description automatically generated">
            <a:extLst>
              <a:ext uri="{FF2B5EF4-FFF2-40B4-BE49-F238E27FC236}">
                <a16:creationId xmlns:a16="http://schemas.microsoft.com/office/drawing/2014/main" id="{5CF312F6-9C17-49E4-AB70-DD3098439987}"/>
              </a:ext>
            </a:extLst>
          </p:cNvPr>
          <p:cNvPicPr>
            <a:picLocks noChangeAspect="1"/>
          </p:cNvPicPr>
          <p:nvPr/>
        </p:nvPicPr>
        <p:blipFill>
          <a:blip r:embed="rId3"/>
          <a:stretch>
            <a:fillRect/>
          </a:stretch>
        </p:blipFill>
        <p:spPr>
          <a:xfrm>
            <a:off x="1303293" y="4625784"/>
            <a:ext cx="1438209" cy="517714"/>
          </a:xfrm>
          <a:prstGeom prst="rect">
            <a:avLst/>
          </a:prstGeom>
        </p:spPr>
      </p:pic>
      <p:pic>
        <p:nvPicPr>
          <p:cNvPr id="38" name="Picture 37" descr="A picture containing text&#10;&#10;Description automatically generated">
            <a:extLst>
              <a:ext uri="{FF2B5EF4-FFF2-40B4-BE49-F238E27FC236}">
                <a16:creationId xmlns:a16="http://schemas.microsoft.com/office/drawing/2014/main" id="{F8BE1DDA-8662-4755-B8A1-DA6B9885C642}"/>
              </a:ext>
            </a:extLst>
          </p:cNvPr>
          <p:cNvPicPr>
            <a:picLocks noChangeAspect="1"/>
          </p:cNvPicPr>
          <p:nvPr/>
        </p:nvPicPr>
        <p:blipFill>
          <a:blip r:embed="rId3"/>
          <a:stretch>
            <a:fillRect/>
          </a:stretch>
        </p:blipFill>
        <p:spPr>
          <a:xfrm>
            <a:off x="3871890" y="4625785"/>
            <a:ext cx="1438209" cy="517712"/>
          </a:xfrm>
          <a:prstGeom prst="rect">
            <a:avLst/>
          </a:prstGeom>
        </p:spPr>
      </p:pic>
      <p:pic>
        <p:nvPicPr>
          <p:cNvPr id="39" name="Picture 38" descr="A picture containing text&#10;&#10;Description automatically generated">
            <a:extLst>
              <a:ext uri="{FF2B5EF4-FFF2-40B4-BE49-F238E27FC236}">
                <a16:creationId xmlns:a16="http://schemas.microsoft.com/office/drawing/2014/main" id="{8B0D3A60-8E54-40EF-AC8B-D7253C5C1466}"/>
              </a:ext>
            </a:extLst>
          </p:cNvPr>
          <p:cNvPicPr>
            <a:picLocks noChangeAspect="1"/>
          </p:cNvPicPr>
          <p:nvPr/>
        </p:nvPicPr>
        <p:blipFill>
          <a:blip r:embed="rId3"/>
          <a:stretch>
            <a:fillRect/>
          </a:stretch>
        </p:blipFill>
        <p:spPr>
          <a:xfrm>
            <a:off x="5137194" y="4625785"/>
            <a:ext cx="1438209" cy="517712"/>
          </a:xfrm>
          <a:prstGeom prst="rect">
            <a:avLst/>
          </a:prstGeom>
        </p:spPr>
      </p:pic>
      <p:pic>
        <p:nvPicPr>
          <p:cNvPr id="40" name="Picture 39" descr="A picture containing text&#10;&#10;Description automatically generated">
            <a:extLst>
              <a:ext uri="{FF2B5EF4-FFF2-40B4-BE49-F238E27FC236}">
                <a16:creationId xmlns:a16="http://schemas.microsoft.com/office/drawing/2014/main" id="{A0E632D3-4C03-4C5B-9062-95274F18FEB3}"/>
              </a:ext>
            </a:extLst>
          </p:cNvPr>
          <p:cNvPicPr>
            <a:picLocks noChangeAspect="1"/>
          </p:cNvPicPr>
          <p:nvPr/>
        </p:nvPicPr>
        <p:blipFill>
          <a:blip r:embed="rId3"/>
          <a:stretch>
            <a:fillRect/>
          </a:stretch>
        </p:blipFill>
        <p:spPr>
          <a:xfrm>
            <a:off x="6402498" y="4625782"/>
            <a:ext cx="1438209" cy="517713"/>
          </a:xfrm>
          <a:prstGeom prst="rect">
            <a:avLst/>
          </a:prstGeom>
        </p:spPr>
      </p:pic>
      <p:pic>
        <p:nvPicPr>
          <p:cNvPr id="41" name="Picture 40" descr="A picture containing text&#10;&#10;Description automatically generated">
            <a:extLst>
              <a:ext uri="{FF2B5EF4-FFF2-40B4-BE49-F238E27FC236}">
                <a16:creationId xmlns:a16="http://schemas.microsoft.com/office/drawing/2014/main" id="{07EDF5E9-5914-407D-B16D-7EDC9F52ECB8}"/>
              </a:ext>
            </a:extLst>
          </p:cNvPr>
          <p:cNvPicPr>
            <a:picLocks noChangeAspect="1"/>
          </p:cNvPicPr>
          <p:nvPr/>
        </p:nvPicPr>
        <p:blipFill>
          <a:blip r:embed="rId3"/>
          <a:stretch>
            <a:fillRect/>
          </a:stretch>
        </p:blipFill>
        <p:spPr>
          <a:xfrm>
            <a:off x="7705791" y="4625781"/>
            <a:ext cx="1438209" cy="517716"/>
          </a:xfrm>
          <a:prstGeom prst="rect">
            <a:avLst/>
          </a:prstGeom>
        </p:spPr>
      </p:pic>
      <p:sp>
        <p:nvSpPr>
          <p:cNvPr id="17" name="Rectangle 16">
            <a:extLst>
              <a:ext uri="{FF2B5EF4-FFF2-40B4-BE49-F238E27FC236}">
                <a16:creationId xmlns:a16="http://schemas.microsoft.com/office/drawing/2014/main" id="{4DF32614-5362-4BD0-8BA7-34BDE8DD2B9D}"/>
              </a:ext>
            </a:extLst>
          </p:cNvPr>
          <p:cNvSpPr/>
          <p:nvPr/>
        </p:nvSpPr>
        <p:spPr>
          <a:xfrm>
            <a:off x="0" y="-3"/>
            <a:ext cx="9144000" cy="524444"/>
          </a:xfrm>
          <a:prstGeom prst="rect">
            <a:avLst/>
          </a:prstGeom>
          <a:noFill/>
          <a:ln w="38100">
            <a:solidFill>
              <a:srgbClr val="446F8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6DF21ED8-E1AA-4569-96CE-028317615530}"/>
              </a:ext>
            </a:extLst>
          </p:cNvPr>
          <p:cNvPicPr>
            <a:picLocks noChangeAspect="1"/>
          </p:cNvPicPr>
          <p:nvPr/>
        </p:nvPicPr>
        <p:blipFill>
          <a:blip r:embed="rId4"/>
          <a:stretch>
            <a:fillRect/>
          </a:stretch>
        </p:blipFill>
        <p:spPr>
          <a:xfrm>
            <a:off x="-44450" y="4565801"/>
            <a:ext cx="9258300" cy="637674"/>
          </a:xfrm>
          <a:prstGeom prst="rect">
            <a:avLst/>
          </a:prstGeom>
        </p:spPr>
      </p:pic>
    </p:spTree>
    <p:extLst>
      <p:ext uri="{BB962C8B-B14F-4D97-AF65-F5344CB8AC3E}">
        <p14:creationId xmlns:p14="http://schemas.microsoft.com/office/powerpoint/2010/main" val="946979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7B6F2769-7194-4217-93D3-3AF3A474228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field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8075</TotalTime>
  <Words>1817</Words>
  <Application>Microsoft Office PowerPoint</Application>
  <PresentationFormat>On-screen Show (16:9)</PresentationFormat>
  <Paragraphs>126</Paragraphs>
  <Slides>53</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53</vt:i4>
      </vt:variant>
    </vt:vector>
  </HeadingPairs>
  <TitlesOfParts>
    <vt:vector size="60" baseType="lpstr">
      <vt:lpstr>Arial</vt:lpstr>
      <vt:lpstr>Calibri</vt:lpstr>
      <vt:lpstr>Rockwell</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Doug Wallin</cp:lastModifiedBy>
  <cp:revision>72</cp:revision>
  <dcterms:created xsi:type="dcterms:W3CDTF">2010-04-12T23:12:02Z</dcterms:created>
  <dcterms:modified xsi:type="dcterms:W3CDTF">2021-10-17T13:30:46Z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