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7" r:id="rId5"/>
  </p:sldMasterIdLst>
  <p:notesMasterIdLst>
    <p:notesMasterId r:id="rId50"/>
  </p:notesMasterIdLst>
  <p:sldIdLst>
    <p:sldId id="260" r:id="rId6"/>
    <p:sldId id="2089" r:id="rId7"/>
    <p:sldId id="2090" r:id="rId8"/>
    <p:sldId id="2092" r:id="rId9"/>
    <p:sldId id="268" r:id="rId10"/>
    <p:sldId id="2086" r:id="rId11"/>
    <p:sldId id="2091" r:id="rId12"/>
    <p:sldId id="2093" r:id="rId13"/>
    <p:sldId id="2094" r:id="rId14"/>
    <p:sldId id="2095" r:id="rId15"/>
    <p:sldId id="2096" r:id="rId16"/>
    <p:sldId id="2097" r:id="rId17"/>
    <p:sldId id="2072" r:id="rId18"/>
    <p:sldId id="2098" r:id="rId19"/>
    <p:sldId id="2099" r:id="rId20"/>
    <p:sldId id="2100" r:id="rId21"/>
    <p:sldId id="2101" r:id="rId22"/>
    <p:sldId id="2102" r:id="rId23"/>
    <p:sldId id="2103" r:id="rId24"/>
    <p:sldId id="2006" r:id="rId25"/>
    <p:sldId id="2104" r:id="rId26"/>
    <p:sldId id="2105" r:id="rId27"/>
    <p:sldId id="2106" r:id="rId28"/>
    <p:sldId id="2107" r:id="rId29"/>
    <p:sldId id="2109" r:id="rId30"/>
    <p:sldId id="2108" r:id="rId31"/>
    <p:sldId id="2110" r:id="rId32"/>
    <p:sldId id="2111" r:id="rId33"/>
    <p:sldId id="2112" r:id="rId34"/>
    <p:sldId id="2114" r:id="rId35"/>
    <p:sldId id="2113" r:id="rId36"/>
    <p:sldId id="2115" r:id="rId37"/>
    <p:sldId id="2116" r:id="rId38"/>
    <p:sldId id="2117" r:id="rId39"/>
    <p:sldId id="2118" r:id="rId40"/>
    <p:sldId id="2119" r:id="rId41"/>
    <p:sldId id="2121" r:id="rId42"/>
    <p:sldId id="2120" r:id="rId43"/>
    <p:sldId id="2122" r:id="rId44"/>
    <p:sldId id="2124" r:id="rId45"/>
    <p:sldId id="2123" r:id="rId46"/>
    <p:sldId id="2074" r:id="rId47"/>
    <p:sldId id="2078" r:id="rId48"/>
    <p:sldId id="2079" r:id="rId4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 Wallin" initials="D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665C"/>
    <a:srgbClr val="2C658C"/>
    <a:srgbClr val="446F8C"/>
    <a:srgbClr val="483F38"/>
    <a:srgbClr val="9DBBD2"/>
    <a:srgbClr val="5F7887"/>
    <a:srgbClr val="85786B"/>
    <a:srgbClr val="CC3F2F"/>
    <a:srgbClr val="000000"/>
    <a:srgbClr val="EFA9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73" autoAdjust="0"/>
    <p:restoredTop sz="94660"/>
  </p:normalViewPr>
  <p:slideViewPr>
    <p:cSldViewPr snapToGrid="0" snapToObjects="1">
      <p:cViewPr varScale="1">
        <p:scale>
          <a:sx n="147" d="100"/>
          <a:sy n="147" d="100"/>
        </p:scale>
        <p:origin x="228" y="126"/>
      </p:cViewPr>
      <p:guideLst>
        <p:guide orient="horz" pos="1620"/>
        <p:guide pos="2880"/>
      </p:guideLst>
    </p:cSldViewPr>
  </p:slideViewPr>
  <p:notesTextViewPr>
    <p:cViewPr>
      <p:scale>
        <a:sx n="3" d="2"/>
        <a:sy n="3" d="2"/>
      </p:scale>
      <p:origin x="0" y="0"/>
    </p:cViewPr>
  </p:notesTextViewPr>
  <p:sorterViewPr>
    <p:cViewPr>
      <p:scale>
        <a:sx n="160" d="100"/>
        <a:sy n="160" d="100"/>
      </p:scale>
      <p:origin x="0" y="-16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CD3B3-3D1C-43CA-9978-C38077E9DD02}" type="datetimeFigureOut">
              <a:rPr lang="en-US" smtClean="0"/>
              <a:t>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0EFDA-7DF2-466E-B0D9-4D940B50AFC0}" type="slidenum">
              <a:rPr lang="en-US" smtClean="0"/>
              <a:t>‹#›</a:t>
            </a:fld>
            <a:endParaRPr lang="en-US"/>
          </a:p>
        </p:txBody>
      </p:sp>
    </p:spTree>
    <p:extLst>
      <p:ext uri="{BB962C8B-B14F-4D97-AF65-F5344CB8AC3E}">
        <p14:creationId xmlns:p14="http://schemas.microsoft.com/office/powerpoint/2010/main" val="1426452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D0EFDA-7DF2-466E-B0D9-4D940B50AFC0}" type="slidenum">
              <a:rPr lang="en-US" smtClean="0"/>
              <a:t>2</a:t>
            </a:fld>
            <a:endParaRPr lang="en-US"/>
          </a:p>
        </p:txBody>
      </p:sp>
    </p:spTree>
    <p:extLst>
      <p:ext uri="{BB962C8B-B14F-4D97-AF65-F5344CB8AC3E}">
        <p14:creationId xmlns:p14="http://schemas.microsoft.com/office/powerpoint/2010/main" val="166390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D0EFDA-7DF2-466E-B0D9-4D940B50AFC0}" type="slidenum">
              <a:rPr lang="en-US" smtClean="0"/>
              <a:t>3</a:t>
            </a:fld>
            <a:endParaRPr lang="en-US"/>
          </a:p>
        </p:txBody>
      </p:sp>
    </p:spTree>
    <p:extLst>
      <p:ext uri="{BB962C8B-B14F-4D97-AF65-F5344CB8AC3E}">
        <p14:creationId xmlns:p14="http://schemas.microsoft.com/office/powerpoint/2010/main" val="247675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D0EFDA-7DF2-466E-B0D9-4D940B50AFC0}" type="slidenum">
              <a:rPr lang="en-US" smtClean="0"/>
              <a:t>4</a:t>
            </a:fld>
            <a:endParaRPr lang="en-US"/>
          </a:p>
        </p:txBody>
      </p:sp>
    </p:spTree>
    <p:extLst>
      <p:ext uri="{BB962C8B-B14F-4D97-AF65-F5344CB8AC3E}">
        <p14:creationId xmlns:p14="http://schemas.microsoft.com/office/powerpoint/2010/main" val="30576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D0EFDA-7DF2-466E-B0D9-4D940B50AFC0}" type="slidenum">
              <a:rPr lang="en-US" smtClean="0"/>
              <a:t>8</a:t>
            </a:fld>
            <a:endParaRPr lang="en-US"/>
          </a:p>
        </p:txBody>
      </p:sp>
    </p:spTree>
    <p:extLst>
      <p:ext uri="{BB962C8B-B14F-4D97-AF65-F5344CB8AC3E}">
        <p14:creationId xmlns:p14="http://schemas.microsoft.com/office/powerpoint/2010/main" val="3661044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D0EFDA-7DF2-466E-B0D9-4D940B50AFC0}" type="slidenum">
              <a:rPr lang="en-US" smtClean="0"/>
              <a:t>41</a:t>
            </a:fld>
            <a:endParaRPr lang="en-US"/>
          </a:p>
        </p:txBody>
      </p:sp>
    </p:spTree>
    <p:extLst>
      <p:ext uri="{BB962C8B-B14F-4D97-AF65-F5344CB8AC3E}">
        <p14:creationId xmlns:p14="http://schemas.microsoft.com/office/powerpoint/2010/main" val="2377072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841772"/>
            <a:ext cx="6751097" cy="1790700"/>
          </a:xfrm>
        </p:spPr>
        <p:txBody>
          <a:bodyPr anchor="b"/>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2701528"/>
            <a:ext cx="6751097"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623BB79-3572-4819-8820-E661FC8461A2}"/>
              </a:ext>
            </a:extLst>
          </p:cNvPr>
          <p:cNvSpPr>
            <a:spLocks noGrp="1"/>
          </p:cNvSpPr>
          <p:nvPr>
            <p:ph type="dt" sz="half" idx="10"/>
          </p:nvPr>
        </p:nvSpPr>
        <p:spPr/>
        <p:txBody>
          <a:bodyPr/>
          <a:lstStyle>
            <a:lvl1pPr>
              <a:defRPr/>
            </a:lvl1pPr>
          </a:lstStyle>
          <a:p>
            <a:pPr>
              <a:defRPr/>
            </a:pPr>
            <a:fld id="{58125B64-EAD9-4275-91CB-A3C06349A1F2}" type="datetimeFigureOut">
              <a:rPr lang="en-US"/>
              <a:pPr>
                <a:defRPr/>
              </a:pPr>
              <a:t>11/7/2021</a:t>
            </a:fld>
            <a:endParaRPr lang="en-US" dirty="0"/>
          </a:p>
        </p:txBody>
      </p:sp>
      <p:sp>
        <p:nvSpPr>
          <p:cNvPr id="5" name="Footer Placeholder 4">
            <a:extLst>
              <a:ext uri="{FF2B5EF4-FFF2-40B4-BE49-F238E27FC236}">
                <a16:creationId xmlns:a16="http://schemas.microsoft.com/office/drawing/2014/main" id="{A989C59D-90D6-49A2-90FD-1CCBE66A47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6E04D1-FE97-4532-AD81-C4BFAF34ADEA}"/>
              </a:ext>
            </a:extLst>
          </p:cNvPr>
          <p:cNvSpPr>
            <a:spLocks noGrp="1"/>
          </p:cNvSpPr>
          <p:nvPr>
            <p:ph type="sldNum" sz="quarter" idx="12"/>
          </p:nvPr>
        </p:nvSpPr>
        <p:spPr/>
        <p:txBody>
          <a:bodyPr/>
          <a:lstStyle>
            <a:lvl1pPr>
              <a:defRPr/>
            </a:lvl1pPr>
          </a:lstStyle>
          <a:p>
            <a:pPr>
              <a:defRPr/>
            </a:pPr>
            <a:fld id="{05B4FEFA-0EAA-46CF-9271-02E89D4B6AE3}" type="slidenum">
              <a:rPr lang="en-US"/>
              <a:pPr>
                <a:defRPr/>
              </a:pPr>
              <a:t>‹#›</a:t>
            </a:fld>
            <a:endParaRPr lang="en-US" dirty="0"/>
          </a:p>
        </p:txBody>
      </p:sp>
    </p:spTree>
    <p:extLst>
      <p:ext uri="{BB962C8B-B14F-4D97-AF65-F5344CB8AC3E}">
        <p14:creationId xmlns:p14="http://schemas.microsoft.com/office/powerpoint/2010/main" val="3246145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7F95C38-53E1-43AB-93CE-B2E414C770A8}"/>
              </a:ext>
            </a:extLst>
          </p:cNvPr>
          <p:cNvSpPr>
            <a:spLocks noGrp="1"/>
          </p:cNvSpPr>
          <p:nvPr>
            <p:ph type="dt" sz="half" idx="10"/>
          </p:nvPr>
        </p:nvSpPr>
        <p:spPr/>
        <p:txBody>
          <a:bodyPr/>
          <a:lstStyle>
            <a:lvl1pPr>
              <a:defRPr/>
            </a:lvl1pPr>
          </a:lstStyle>
          <a:p>
            <a:pPr>
              <a:defRPr/>
            </a:pPr>
            <a:fld id="{CE964F8C-E2BF-4410-8A15-DD271AD67F64}" type="datetimeFigureOut">
              <a:rPr lang="en-US"/>
              <a:pPr>
                <a:defRPr/>
              </a:pPr>
              <a:t>11/7/2021</a:t>
            </a:fld>
            <a:endParaRPr lang="en-US" dirty="0"/>
          </a:p>
        </p:txBody>
      </p:sp>
      <p:sp>
        <p:nvSpPr>
          <p:cNvPr id="5" name="Footer Placeholder 4">
            <a:extLst>
              <a:ext uri="{FF2B5EF4-FFF2-40B4-BE49-F238E27FC236}">
                <a16:creationId xmlns:a16="http://schemas.microsoft.com/office/drawing/2014/main" id="{8967C223-6729-4243-8807-ACB65C4A35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C1292D-3F0A-4CF1-95B8-1BF6AA32F75A}"/>
              </a:ext>
            </a:extLst>
          </p:cNvPr>
          <p:cNvSpPr>
            <a:spLocks noGrp="1"/>
          </p:cNvSpPr>
          <p:nvPr>
            <p:ph type="sldNum" sz="quarter" idx="12"/>
          </p:nvPr>
        </p:nvSpPr>
        <p:spPr/>
        <p:txBody>
          <a:bodyPr/>
          <a:lstStyle>
            <a:lvl1pPr>
              <a:defRPr/>
            </a:lvl1pPr>
          </a:lstStyle>
          <a:p>
            <a:pPr>
              <a:defRPr/>
            </a:pPr>
            <a:fld id="{4AD35205-0D10-4288-95A8-0DACDF2A0467}" type="slidenum">
              <a:rPr lang="en-US"/>
              <a:pPr>
                <a:defRPr/>
              </a:pPr>
              <a:t>‹#›</a:t>
            </a:fld>
            <a:endParaRPr lang="en-US" dirty="0"/>
          </a:p>
        </p:txBody>
      </p:sp>
    </p:spTree>
    <p:extLst>
      <p:ext uri="{BB962C8B-B14F-4D97-AF65-F5344CB8AC3E}">
        <p14:creationId xmlns:p14="http://schemas.microsoft.com/office/powerpoint/2010/main" val="3356171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492920"/>
            <a:ext cx="7300134" cy="2139553"/>
          </a:xfrm>
        </p:spPr>
        <p:txBody>
          <a:bodyPr anchor="b"/>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2701529"/>
            <a:ext cx="7300134" cy="1125140"/>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D8DC792-2E04-4565-928D-CEBBBEECA7EE}"/>
              </a:ext>
            </a:extLst>
          </p:cNvPr>
          <p:cNvSpPr>
            <a:spLocks noGrp="1"/>
          </p:cNvSpPr>
          <p:nvPr>
            <p:ph type="dt" sz="half" idx="10"/>
          </p:nvPr>
        </p:nvSpPr>
        <p:spPr/>
        <p:txBody>
          <a:bodyPr/>
          <a:lstStyle>
            <a:lvl1pPr>
              <a:defRPr/>
            </a:lvl1pPr>
          </a:lstStyle>
          <a:p>
            <a:pPr>
              <a:defRPr/>
            </a:pPr>
            <a:fld id="{F5DC9EC6-2016-49EF-84C6-811B89DC1FA2}" type="datetimeFigureOut">
              <a:rPr lang="en-US"/>
              <a:pPr>
                <a:defRPr/>
              </a:pPr>
              <a:t>11/7/2021</a:t>
            </a:fld>
            <a:endParaRPr lang="en-US" dirty="0"/>
          </a:p>
        </p:txBody>
      </p:sp>
      <p:sp>
        <p:nvSpPr>
          <p:cNvPr id="5" name="Footer Placeholder 4">
            <a:extLst>
              <a:ext uri="{FF2B5EF4-FFF2-40B4-BE49-F238E27FC236}">
                <a16:creationId xmlns:a16="http://schemas.microsoft.com/office/drawing/2014/main" id="{30099E1B-B86F-422C-97B2-2B871B175F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87E02F-A994-42CA-BB9E-D4068DC96505}"/>
              </a:ext>
            </a:extLst>
          </p:cNvPr>
          <p:cNvSpPr>
            <a:spLocks noGrp="1"/>
          </p:cNvSpPr>
          <p:nvPr>
            <p:ph type="sldNum" sz="quarter" idx="12"/>
          </p:nvPr>
        </p:nvSpPr>
        <p:spPr/>
        <p:txBody>
          <a:bodyPr/>
          <a:lstStyle>
            <a:lvl1pPr>
              <a:defRPr/>
            </a:lvl1pPr>
          </a:lstStyle>
          <a:p>
            <a:pPr>
              <a:defRPr/>
            </a:pPr>
            <a:fld id="{2D8C9E77-6822-4DBB-8BD5-B89C0FED71EF}" type="slidenum">
              <a:rPr lang="en-US"/>
              <a:pPr>
                <a:defRPr/>
              </a:pPr>
              <a:t>‹#›</a:t>
            </a:fld>
            <a:endParaRPr lang="en-US" dirty="0"/>
          </a:p>
        </p:txBody>
      </p:sp>
    </p:spTree>
    <p:extLst>
      <p:ext uri="{BB962C8B-B14F-4D97-AF65-F5344CB8AC3E}">
        <p14:creationId xmlns:p14="http://schemas.microsoft.com/office/powerpoint/2010/main" val="1815240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457200"/>
            <a:ext cx="7765321" cy="99474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1566240"/>
            <a:ext cx="3829503" cy="27771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1566240"/>
            <a:ext cx="3820616" cy="27771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6F37FB5-4A19-4D8E-8071-AAF8B448B20A}"/>
              </a:ext>
            </a:extLst>
          </p:cNvPr>
          <p:cNvSpPr>
            <a:spLocks noGrp="1"/>
          </p:cNvSpPr>
          <p:nvPr>
            <p:ph type="dt" sz="half" idx="10"/>
          </p:nvPr>
        </p:nvSpPr>
        <p:spPr/>
        <p:txBody>
          <a:bodyPr/>
          <a:lstStyle>
            <a:lvl1pPr>
              <a:defRPr/>
            </a:lvl1pPr>
          </a:lstStyle>
          <a:p>
            <a:pPr>
              <a:defRPr/>
            </a:pPr>
            <a:fld id="{ADC0031C-15BF-451F-B1C5-2547DE1F1FBE}" type="datetimeFigureOut">
              <a:rPr lang="en-US"/>
              <a:pPr>
                <a:defRPr/>
              </a:pPr>
              <a:t>11/7/2021</a:t>
            </a:fld>
            <a:endParaRPr lang="en-US" dirty="0"/>
          </a:p>
        </p:txBody>
      </p:sp>
      <p:sp>
        <p:nvSpPr>
          <p:cNvPr id="6" name="Footer Placeholder 4">
            <a:extLst>
              <a:ext uri="{FF2B5EF4-FFF2-40B4-BE49-F238E27FC236}">
                <a16:creationId xmlns:a16="http://schemas.microsoft.com/office/drawing/2014/main" id="{4114507C-BD95-4CD9-AEB1-9B9445ED387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3DC65D-2245-4D22-94A8-4D0F1DCDFBD5}"/>
              </a:ext>
            </a:extLst>
          </p:cNvPr>
          <p:cNvSpPr>
            <a:spLocks noGrp="1"/>
          </p:cNvSpPr>
          <p:nvPr>
            <p:ph type="sldNum" sz="quarter" idx="12"/>
          </p:nvPr>
        </p:nvSpPr>
        <p:spPr/>
        <p:txBody>
          <a:bodyPr/>
          <a:lstStyle>
            <a:lvl1pPr>
              <a:defRPr/>
            </a:lvl1pPr>
          </a:lstStyle>
          <a:p>
            <a:pPr>
              <a:defRPr/>
            </a:pPr>
            <a:fld id="{AF3AA129-34B3-4E55-AA8E-0C39059E3F29}" type="slidenum">
              <a:rPr lang="en-US"/>
              <a:pPr>
                <a:defRPr/>
              </a:pPr>
              <a:t>‹#›</a:t>
            </a:fld>
            <a:endParaRPr lang="en-US" dirty="0"/>
          </a:p>
        </p:txBody>
      </p:sp>
    </p:spTree>
    <p:extLst>
      <p:ext uri="{BB962C8B-B14F-4D97-AF65-F5344CB8AC3E}">
        <p14:creationId xmlns:p14="http://schemas.microsoft.com/office/powerpoint/2010/main" val="298003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457201"/>
            <a:ext cx="7765321"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1566240"/>
            <a:ext cx="3659399" cy="617934"/>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184174"/>
            <a:ext cx="3830406" cy="21592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1566240"/>
            <a:ext cx="3649166" cy="617934"/>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184174"/>
            <a:ext cx="3821518" cy="21592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4EABCE5-F50C-4232-8993-C3710E79AB9A}"/>
              </a:ext>
            </a:extLst>
          </p:cNvPr>
          <p:cNvSpPr>
            <a:spLocks noGrp="1"/>
          </p:cNvSpPr>
          <p:nvPr>
            <p:ph type="dt" sz="half" idx="10"/>
          </p:nvPr>
        </p:nvSpPr>
        <p:spPr/>
        <p:txBody>
          <a:bodyPr/>
          <a:lstStyle>
            <a:lvl1pPr>
              <a:defRPr/>
            </a:lvl1pPr>
          </a:lstStyle>
          <a:p>
            <a:pPr>
              <a:defRPr/>
            </a:pPr>
            <a:fld id="{514F9BF6-56C8-4F73-9170-A35DB75E8C83}" type="datetimeFigureOut">
              <a:rPr lang="en-US"/>
              <a:pPr>
                <a:defRPr/>
              </a:pPr>
              <a:t>11/7/2021</a:t>
            </a:fld>
            <a:endParaRPr lang="en-US" dirty="0"/>
          </a:p>
        </p:txBody>
      </p:sp>
      <p:sp>
        <p:nvSpPr>
          <p:cNvPr id="8" name="Footer Placeholder 4">
            <a:extLst>
              <a:ext uri="{FF2B5EF4-FFF2-40B4-BE49-F238E27FC236}">
                <a16:creationId xmlns:a16="http://schemas.microsoft.com/office/drawing/2014/main" id="{0DED68F6-D00D-499D-9B1C-ABB6ACDBB0F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54E41C6-C8A2-4693-BF36-3ED9CF04639E}"/>
              </a:ext>
            </a:extLst>
          </p:cNvPr>
          <p:cNvSpPr>
            <a:spLocks noGrp="1"/>
          </p:cNvSpPr>
          <p:nvPr>
            <p:ph type="sldNum" sz="quarter" idx="12"/>
          </p:nvPr>
        </p:nvSpPr>
        <p:spPr/>
        <p:txBody>
          <a:bodyPr/>
          <a:lstStyle>
            <a:lvl1pPr>
              <a:defRPr/>
            </a:lvl1pPr>
          </a:lstStyle>
          <a:p>
            <a:pPr>
              <a:defRPr/>
            </a:pPr>
            <a:fld id="{79B39D66-8454-4FC2-9127-12D0CC6BB3A2}" type="slidenum">
              <a:rPr lang="en-US"/>
              <a:pPr>
                <a:defRPr/>
              </a:pPr>
              <a:t>‹#›</a:t>
            </a:fld>
            <a:endParaRPr lang="en-US" dirty="0"/>
          </a:p>
        </p:txBody>
      </p:sp>
    </p:spTree>
    <p:extLst>
      <p:ext uri="{BB962C8B-B14F-4D97-AF65-F5344CB8AC3E}">
        <p14:creationId xmlns:p14="http://schemas.microsoft.com/office/powerpoint/2010/main" val="2403571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491EE797-B926-4CE7-91FD-BA73B9ABDD75}"/>
              </a:ext>
            </a:extLst>
          </p:cNvPr>
          <p:cNvSpPr>
            <a:spLocks noGrp="1"/>
          </p:cNvSpPr>
          <p:nvPr>
            <p:ph type="dt" sz="half" idx="10"/>
          </p:nvPr>
        </p:nvSpPr>
        <p:spPr/>
        <p:txBody>
          <a:bodyPr/>
          <a:lstStyle>
            <a:lvl1pPr>
              <a:defRPr/>
            </a:lvl1pPr>
          </a:lstStyle>
          <a:p>
            <a:pPr>
              <a:defRPr/>
            </a:pPr>
            <a:fld id="{9E204099-BF5D-4BA6-A372-5B67877DCDDF}" type="datetimeFigureOut">
              <a:rPr lang="en-US"/>
              <a:pPr>
                <a:defRPr/>
              </a:pPr>
              <a:t>11/7/2021</a:t>
            </a:fld>
            <a:endParaRPr lang="en-US" dirty="0"/>
          </a:p>
        </p:txBody>
      </p:sp>
      <p:sp>
        <p:nvSpPr>
          <p:cNvPr id="4" name="Footer Placeholder 4">
            <a:extLst>
              <a:ext uri="{FF2B5EF4-FFF2-40B4-BE49-F238E27FC236}">
                <a16:creationId xmlns:a16="http://schemas.microsoft.com/office/drawing/2014/main" id="{CF00532A-F7AF-43C6-BAD8-6A67AA21689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708E962-718C-4F65-BD28-0E0FC110A8EC}"/>
              </a:ext>
            </a:extLst>
          </p:cNvPr>
          <p:cNvSpPr>
            <a:spLocks noGrp="1"/>
          </p:cNvSpPr>
          <p:nvPr>
            <p:ph type="sldNum" sz="quarter" idx="12"/>
          </p:nvPr>
        </p:nvSpPr>
        <p:spPr/>
        <p:txBody>
          <a:bodyPr/>
          <a:lstStyle>
            <a:lvl1pPr>
              <a:defRPr/>
            </a:lvl1pPr>
          </a:lstStyle>
          <a:p>
            <a:pPr>
              <a:defRPr/>
            </a:pPr>
            <a:fld id="{B01E92DD-B408-4789-861B-E89C96072E50}" type="slidenum">
              <a:rPr lang="en-US"/>
              <a:pPr>
                <a:defRPr/>
              </a:pPr>
              <a:t>‹#›</a:t>
            </a:fld>
            <a:endParaRPr lang="en-US" dirty="0"/>
          </a:p>
        </p:txBody>
      </p:sp>
    </p:spTree>
    <p:extLst>
      <p:ext uri="{BB962C8B-B14F-4D97-AF65-F5344CB8AC3E}">
        <p14:creationId xmlns:p14="http://schemas.microsoft.com/office/powerpoint/2010/main" val="364144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BF53507-0BF9-4F5E-9ED6-770D5436BB81}"/>
              </a:ext>
            </a:extLst>
          </p:cNvPr>
          <p:cNvSpPr>
            <a:spLocks noGrp="1"/>
          </p:cNvSpPr>
          <p:nvPr>
            <p:ph type="dt" sz="half" idx="10"/>
          </p:nvPr>
        </p:nvSpPr>
        <p:spPr/>
        <p:txBody>
          <a:bodyPr/>
          <a:lstStyle>
            <a:lvl1pPr>
              <a:defRPr/>
            </a:lvl1pPr>
          </a:lstStyle>
          <a:p>
            <a:pPr>
              <a:defRPr/>
            </a:pPr>
            <a:fld id="{0E717C65-B4CA-47EC-B1A6-738C6767F27C}" type="datetimeFigureOut">
              <a:rPr lang="en-US"/>
              <a:pPr>
                <a:defRPr/>
              </a:pPr>
              <a:t>11/7/2021</a:t>
            </a:fld>
            <a:endParaRPr lang="en-US" dirty="0"/>
          </a:p>
        </p:txBody>
      </p:sp>
      <p:sp>
        <p:nvSpPr>
          <p:cNvPr id="3" name="Footer Placeholder 4">
            <a:extLst>
              <a:ext uri="{FF2B5EF4-FFF2-40B4-BE49-F238E27FC236}">
                <a16:creationId xmlns:a16="http://schemas.microsoft.com/office/drawing/2014/main" id="{89E1325C-B969-4E39-BA62-E1980B9CDFD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6E22FCD-6E7B-438F-835B-F8C3008A20BA}"/>
              </a:ext>
            </a:extLst>
          </p:cNvPr>
          <p:cNvSpPr>
            <a:spLocks noGrp="1"/>
          </p:cNvSpPr>
          <p:nvPr>
            <p:ph type="sldNum" sz="quarter" idx="12"/>
          </p:nvPr>
        </p:nvSpPr>
        <p:spPr/>
        <p:txBody>
          <a:bodyPr/>
          <a:lstStyle>
            <a:lvl1pPr>
              <a:defRPr/>
            </a:lvl1pPr>
          </a:lstStyle>
          <a:p>
            <a:pPr>
              <a:defRPr/>
            </a:pPr>
            <a:fld id="{6C093F54-446A-4E2B-82E8-12A2980DC6F4}" type="slidenum">
              <a:rPr lang="en-US"/>
              <a:pPr>
                <a:defRPr/>
              </a:pPr>
              <a:t>‹#›</a:t>
            </a:fld>
            <a:endParaRPr lang="en-US" dirty="0"/>
          </a:p>
        </p:txBody>
      </p:sp>
    </p:spTree>
    <p:extLst>
      <p:ext uri="{BB962C8B-B14F-4D97-AF65-F5344CB8AC3E}">
        <p14:creationId xmlns:p14="http://schemas.microsoft.com/office/powerpoint/2010/main" val="867219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457200"/>
            <a:ext cx="2949178" cy="1771650"/>
          </a:xfrm>
        </p:spPr>
        <p:txBody>
          <a:bodyPr anchor="b"/>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457200"/>
            <a:ext cx="4642119" cy="38862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228850"/>
            <a:ext cx="2949178" cy="211454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3A608EC8-2A76-4A8B-B89D-5138B94C168B}"/>
              </a:ext>
            </a:extLst>
          </p:cNvPr>
          <p:cNvSpPr>
            <a:spLocks noGrp="1"/>
          </p:cNvSpPr>
          <p:nvPr>
            <p:ph type="dt" sz="half" idx="10"/>
          </p:nvPr>
        </p:nvSpPr>
        <p:spPr/>
        <p:txBody>
          <a:bodyPr/>
          <a:lstStyle>
            <a:lvl1pPr>
              <a:defRPr/>
            </a:lvl1pPr>
          </a:lstStyle>
          <a:p>
            <a:pPr>
              <a:defRPr/>
            </a:pPr>
            <a:fld id="{4ADC3463-B107-4953-BD97-A898A179446F}" type="datetimeFigureOut">
              <a:rPr lang="en-US"/>
              <a:pPr>
                <a:defRPr/>
              </a:pPr>
              <a:t>11/7/2021</a:t>
            </a:fld>
            <a:endParaRPr lang="en-US" dirty="0"/>
          </a:p>
        </p:txBody>
      </p:sp>
      <p:sp>
        <p:nvSpPr>
          <p:cNvPr id="6" name="Footer Placeholder 4">
            <a:extLst>
              <a:ext uri="{FF2B5EF4-FFF2-40B4-BE49-F238E27FC236}">
                <a16:creationId xmlns:a16="http://schemas.microsoft.com/office/drawing/2014/main" id="{B610EB96-5993-49E4-94CA-66690B6BB9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253B168-48DB-483F-9F9D-360FBC4F6650}"/>
              </a:ext>
            </a:extLst>
          </p:cNvPr>
          <p:cNvSpPr>
            <a:spLocks noGrp="1"/>
          </p:cNvSpPr>
          <p:nvPr>
            <p:ph type="sldNum" sz="quarter" idx="12"/>
          </p:nvPr>
        </p:nvSpPr>
        <p:spPr/>
        <p:txBody>
          <a:bodyPr/>
          <a:lstStyle>
            <a:lvl1pPr>
              <a:defRPr/>
            </a:lvl1pPr>
          </a:lstStyle>
          <a:p>
            <a:pPr>
              <a:defRPr/>
            </a:pPr>
            <a:fld id="{144A3FF8-89E2-49F6-B77F-1A5EA84146E5}" type="slidenum">
              <a:rPr lang="en-US"/>
              <a:pPr>
                <a:defRPr/>
              </a:pPr>
              <a:t>‹#›</a:t>
            </a:fld>
            <a:endParaRPr lang="en-US" dirty="0"/>
          </a:p>
        </p:txBody>
      </p:sp>
    </p:spTree>
    <p:extLst>
      <p:ext uri="{BB962C8B-B14F-4D97-AF65-F5344CB8AC3E}">
        <p14:creationId xmlns:p14="http://schemas.microsoft.com/office/powerpoint/2010/main" val="261931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457200"/>
            <a:ext cx="4447330" cy="17716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569161"/>
            <a:ext cx="2441517" cy="3662279"/>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85345" y="2228850"/>
            <a:ext cx="4451213" cy="2114550"/>
          </a:xfrm>
        </p:spPr>
        <p:txBody>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DE800E76-2EFA-4DAB-9E5B-C58A0FDA31CB}"/>
              </a:ext>
            </a:extLst>
          </p:cNvPr>
          <p:cNvSpPr>
            <a:spLocks noGrp="1"/>
          </p:cNvSpPr>
          <p:nvPr>
            <p:ph type="dt" sz="half" idx="10"/>
          </p:nvPr>
        </p:nvSpPr>
        <p:spPr/>
        <p:txBody>
          <a:bodyPr/>
          <a:lstStyle>
            <a:lvl1pPr>
              <a:defRPr/>
            </a:lvl1pPr>
          </a:lstStyle>
          <a:p>
            <a:pPr>
              <a:defRPr/>
            </a:pPr>
            <a:fld id="{76905CC5-9729-4CA2-B2DE-D02E6D55481A}" type="datetimeFigureOut">
              <a:rPr lang="en-US"/>
              <a:pPr>
                <a:defRPr/>
              </a:pPr>
              <a:t>11/7/2021</a:t>
            </a:fld>
            <a:endParaRPr lang="en-US" dirty="0"/>
          </a:p>
        </p:txBody>
      </p:sp>
      <p:sp>
        <p:nvSpPr>
          <p:cNvPr id="6" name="Footer Placeholder 4">
            <a:extLst>
              <a:ext uri="{FF2B5EF4-FFF2-40B4-BE49-F238E27FC236}">
                <a16:creationId xmlns:a16="http://schemas.microsoft.com/office/drawing/2014/main" id="{252981E5-A57E-4898-A0AF-A263964C49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41B2B3-61FA-4995-90EA-214C49B0EA39}"/>
              </a:ext>
            </a:extLst>
          </p:cNvPr>
          <p:cNvSpPr>
            <a:spLocks noGrp="1"/>
          </p:cNvSpPr>
          <p:nvPr>
            <p:ph type="sldNum" sz="quarter" idx="12"/>
          </p:nvPr>
        </p:nvSpPr>
        <p:spPr/>
        <p:txBody>
          <a:bodyPr/>
          <a:lstStyle>
            <a:lvl1pPr>
              <a:defRPr/>
            </a:lvl1pPr>
          </a:lstStyle>
          <a:p>
            <a:pPr>
              <a:defRPr/>
            </a:pPr>
            <a:fld id="{23C7817C-0596-4CAF-A526-65C4D0E132E8}" type="slidenum">
              <a:rPr lang="en-US"/>
              <a:pPr>
                <a:defRPr/>
              </a:pPr>
              <a:t>‹#›</a:t>
            </a:fld>
            <a:endParaRPr lang="en-US" dirty="0"/>
          </a:p>
        </p:txBody>
      </p:sp>
    </p:spTree>
    <p:extLst>
      <p:ext uri="{BB962C8B-B14F-4D97-AF65-F5344CB8AC3E}">
        <p14:creationId xmlns:p14="http://schemas.microsoft.com/office/powerpoint/2010/main" val="613650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3217030"/>
            <a:ext cx="7775673" cy="614516"/>
          </a:xfrm>
        </p:spPr>
        <p:txBody>
          <a:bodyPr anchor="b"/>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465991"/>
            <a:ext cx="7775673" cy="2534801"/>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85346" y="3831546"/>
            <a:ext cx="7774499" cy="511854"/>
          </a:xfrm>
        </p:spPr>
        <p:txBody>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1567F4CB-BB76-46E0-BD0F-6B848D448345}"/>
              </a:ext>
            </a:extLst>
          </p:cNvPr>
          <p:cNvSpPr>
            <a:spLocks noGrp="1"/>
          </p:cNvSpPr>
          <p:nvPr>
            <p:ph type="dt" sz="half" idx="10"/>
          </p:nvPr>
        </p:nvSpPr>
        <p:spPr/>
        <p:txBody>
          <a:bodyPr/>
          <a:lstStyle>
            <a:lvl1pPr>
              <a:defRPr/>
            </a:lvl1pPr>
          </a:lstStyle>
          <a:p>
            <a:pPr>
              <a:defRPr/>
            </a:pPr>
            <a:fld id="{A43E3A4D-07B9-454E-B892-892EB516A5EA}" type="datetimeFigureOut">
              <a:rPr lang="en-US"/>
              <a:pPr>
                <a:defRPr/>
              </a:pPr>
              <a:t>11/7/2021</a:t>
            </a:fld>
            <a:endParaRPr lang="en-US" dirty="0"/>
          </a:p>
        </p:txBody>
      </p:sp>
      <p:sp>
        <p:nvSpPr>
          <p:cNvPr id="6" name="Footer Placeholder 4">
            <a:extLst>
              <a:ext uri="{FF2B5EF4-FFF2-40B4-BE49-F238E27FC236}">
                <a16:creationId xmlns:a16="http://schemas.microsoft.com/office/drawing/2014/main" id="{5D634A70-8B95-4C37-947E-0B0A342293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9012C42-42F1-4818-B010-4E68E1B86BF5}"/>
              </a:ext>
            </a:extLst>
          </p:cNvPr>
          <p:cNvSpPr>
            <a:spLocks noGrp="1"/>
          </p:cNvSpPr>
          <p:nvPr>
            <p:ph type="sldNum" sz="quarter" idx="12"/>
          </p:nvPr>
        </p:nvSpPr>
        <p:spPr/>
        <p:txBody>
          <a:bodyPr/>
          <a:lstStyle>
            <a:lvl1pPr>
              <a:defRPr/>
            </a:lvl1pPr>
          </a:lstStyle>
          <a:p>
            <a:pPr>
              <a:defRPr/>
            </a:pPr>
            <a:fld id="{5C392F39-C0F0-4AEF-93ED-35467052F638}" type="slidenum">
              <a:rPr lang="en-US"/>
              <a:pPr>
                <a:defRPr/>
              </a:pPr>
              <a:t>‹#›</a:t>
            </a:fld>
            <a:endParaRPr lang="en-US" dirty="0"/>
          </a:p>
        </p:txBody>
      </p:sp>
    </p:spTree>
    <p:extLst>
      <p:ext uri="{BB962C8B-B14F-4D97-AF65-F5344CB8AC3E}">
        <p14:creationId xmlns:p14="http://schemas.microsoft.com/office/powerpoint/2010/main" val="1191275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457201"/>
            <a:ext cx="7765322" cy="2568644"/>
          </a:xfrm>
        </p:spPr>
        <p:txBody>
          <a:bodyP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3153615"/>
            <a:ext cx="7765321" cy="119414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67D0F9BB-CABE-46C7-9106-9C0BF966E212}"/>
              </a:ext>
            </a:extLst>
          </p:cNvPr>
          <p:cNvSpPr>
            <a:spLocks noGrp="1"/>
          </p:cNvSpPr>
          <p:nvPr>
            <p:ph type="dt" sz="half" idx="10"/>
          </p:nvPr>
        </p:nvSpPr>
        <p:spPr/>
        <p:txBody>
          <a:bodyPr/>
          <a:lstStyle>
            <a:lvl1pPr>
              <a:defRPr/>
            </a:lvl1pPr>
          </a:lstStyle>
          <a:p>
            <a:pPr>
              <a:defRPr/>
            </a:pPr>
            <a:fld id="{E4F41126-76B0-48B2-9512-3AAE385607EF}" type="datetimeFigureOut">
              <a:rPr lang="en-US"/>
              <a:pPr>
                <a:defRPr/>
              </a:pPr>
              <a:t>11/7/2021</a:t>
            </a:fld>
            <a:endParaRPr lang="en-US" dirty="0"/>
          </a:p>
        </p:txBody>
      </p:sp>
      <p:sp>
        <p:nvSpPr>
          <p:cNvPr id="6" name="Footer Placeholder 4">
            <a:extLst>
              <a:ext uri="{FF2B5EF4-FFF2-40B4-BE49-F238E27FC236}">
                <a16:creationId xmlns:a16="http://schemas.microsoft.com/office/drawing/2014/main" id="{8D767862-42BA-4B7B-A098-8121DD108CE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302698A-625A-4BE4-A049-D458F775D6EF}"/>
              </a:ext>
            </a:extLst>
          </p:cNvPr>
          <p:cNvSpPr>
            <a:spLocks noGrp="1"/>
          </p:cNvSpPr>
          <p:nvPr>
            <p:ph type="sldNum" sz="quarter" idx="12"/>
          </p:nvPr>
        </p:nvSpPr>
        <p:spPr/>
        <p:txBody>
          <a:bodyPr/>
          <a:lstStyle>
            <a:lvl1pPr>
              <a:defRPr/>
            </a:lvl1pPr>
          </a:lstStyle>
          <a:p>
            <a:pPr>
              <a:defRPr/>
            </a:pPr>
            <a:fld id="{D43AA159-3AB6-47FB-AB87-0917D9D8357D}" type="slidenum">
              <a:rPr lang="en-US"/>
              <a:pPr>
                <a:defRPr/>
              </a:pPr>
              <a:t>‹#›</a:t>
            </a:fld>
            <a:endParaRPr lang="en-US" dirty="0"/>
          </a:p>
        </p:txBody>
      </p:sp>
    </p:spTree>
    <p:extLst>
      <p:ext uri="{BB962C8B-B14F-4D97-AF65-F5344CB8AC3E}">
        <p14:creationId xmlns:p14="http://schemas.microsoft.com/office/powerpoint/2010/main" val="128765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3C0A4F-9973-42BB-8102-EB20980C640D}"/>
              </a:ext>
            </a:extLst>
          </p:cNvPr>
          <p:cNvSpPr txBox="1"/>
          <p:nvPr/>
        </p:nvSpPr>
        <p:spPr>
          <a:xfrm>
            <a:off x="627460" y="551260"/>
            <a:ext cx="457200" cy="43934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6000" dirty="0">
                <a:effectLst/>
                <a:latin typeface="+mn-lt"/>
              </a:rPr>
              <a:t>“</a:t>
            </a:r>
          </a:p>
        </p:txBody>
      </p:sp>
      <p:sp>
        <p:nvSpPr>
          <p:cNvPr id="6" name="TextBox 5">
            <a:extLst>
              <a:ext uri="{FF2B5EF4-FFF2-40B4-BE49-F238E27FC236}">
                <a16:creationId xmlns:a16="http://schemas.microsoft.com/office/drawing/2014/main" id="{705374F8-8B4B-4AEB-B908-896EA1DB2FD1}"/>
              </a:ext>
            </a:extLst>
          </p:cNvPr>
          <p:cNvSpPr txBox="1"/>
          <p:nvPr/>
        </p:nvSpPr>
        <p:spPr>
          <a:xfrm>
            <a:off x="7993856" y="2228850"/>
            <a:ext cx="457200" cy="439341"/>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6000" dirty="0">
                <a:effectLst/>
                <a:latin typeface="+mn-lt"/>
              </a:rPr>
              <a:t>”</a:t>
            </a:r>
          </a:p>
        </p:txBody>
      </p:sp>
      <p:sp>
        <p:nvSpPr>
          <p:cNvPr id="2" name="Title 1"/>
          <p:cNvSpPr>
            <a:spLocks noGrp="1"/>
          </p:cNvSpPr>
          <p:nvPr>
            <p:ph type="title"/>
          </p:nvPr>
        </p:nvSpPr>
        <p:spPr>
          <a:xfrm>
            <a:off x="1084659" y="457200"/>
            <a:ext cx="6977064" cy="2244678"/>
          </a:xfrm>
        </p:spPr>
        <p:txBody>
          <a:bodyP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320109"/>
          </a:xfrm>
        </p:spPr>
        <p:txBody>
          <a:bodyPr anchor="t"/>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3153616"/>
            <a:ext cx="7765322"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Date Placeholder 4">
            <a:extLst>
              <a:ext uri="{FF2B5EF4-FFF2-40B4-BE49-F238E27FC236}">
                <a16:creationId xmlns:a16="http://schemas.microsoft.com/office/drawing/2014/main" id="{5B9DD059-710D-4121-B4B3-63C4D29B9D08}"/>
              </a:ext>
            </a:extLst>
          </p:cNvPr>
          <p:cNvSpPr>
            <a:spLocks noGrp="1"/>
          </p:cNvSpPr>
          <p:nvPr>
            <p:ph type="dt" sz="half" idx="14"/>
          </p:nvPr>
        </p:nvSpPr>
        <p:spPr/>
        <p:txBody>
          <a:bodyPr/>
          <a:lstStyle>
            <a:lvl1pPr>
              <a:defRPr/>
            </a:lvl1pPr>
          </a:lstStyle>
          <a:p>
            <a:pPr>
              <a:defRPr/>
            </a:pPr>
            <a:fld id="{4D415BF9-B7CF-4611-90BA-F0041E589443}" type="datetimeFigureOut">
              <a:rPr lang="en-US"/>
              <a:pPr>
                <a:defRPr/>
              </a:pPr>
              <a:t>11/7/2021</a:t>
            </a:fld>
            <a:endParaRPr lang="en-US" dirty="0"/>
          </a:p>
        </p:txBody>
      </p:sp>
      <p:sp>
        <p:nvSpPr>
          <p:cNvPr id="8" name="Footer Placeholder 5">
            <a:extLst>
              <a:ext uri="{FF2B5EF4-FFF2-40B4-BE49-F238E27FC236}">
                <a16:creationId xmlns:a16="http://schemas.microsoft.com/office/drawing/2014/main" id="{776C42CA-E862-4ACF-9D20-5BC6D8AC48DD}"/>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1A4D75ED-5075-4F2E-B020-07A897A584C0}"/>
              </a:ext>
            </a:extLst>
          </p:cNvPr>
          <p:cNvSpPr>
            <a:spLocks noGrp="1"/>
          </p:cNvSpPr>
          <p:nvPr>
            <p:ph type="sldNum" sz="quarter" idx="16"/>
          </p:nvPr>
        </p:nvSpPr>
        <p:spPr/>
        <p:txBody>
          <a:bodyPr/>
          <a:lstStyle>
            <a:lvl1pPr>
              <a:defRPr/>
            </a:lvl1pPr>
          </a:lstStyle>
          <a:p>
            <a:pPr>
              <a:defRPr/>
            </a:pPr>
            <a:fld id="{53F74DE6-0C4D-4F38-8B63-3ABFBBB82F1F}" type="slidenum">
              <a:rPr lang="en-US"/>
              <a:pPr>
                <a:defRPr/>
              </a:pPr>
              <a:t>‹#›</a:t>
            </a:fld>
            <a:endParaRPr lang="en-US" dirty="0"/>
          </a:p>
        </p:txBody>
      </p:sp>
    </p:spTree>
    <p:extLst>
      <p:ext uri="{BB962C8B-B14F-4D97-AF65-F5344CB8AC3E}">
        <p14:creationId xmlns:p14="http://schemas.microsoft.com/office/powerpoint/2010/main" val="3153722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1595207"/>
            <a:ext cx="7766495" cy="1883876"/>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3487917"/>
            <a:ext cx="7765322"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320C162B-C134-4E2A-B9C4-9FC69A222EEC}"/>
              </a:ext>
            </a:extLst>
          </p:cNvPr>
          <p:cNvSpPr>
            <a:spLocks noGrp="1"/>
          </p:cNvSpPr>
          <p:nvPr>
            <p:ph type="dt" sz="half" idx="10"/>
          </p:nvPr>
        </p:nvSpPr>
        <p:spPr/>
        <p:txBody>
          <a:bodyPr/>
          <a:lstStyle>
            <a:lvl1pPr>
              <a:defRPr/>
            </a:lvl1pPr>
          </a:lstStyle>
          <a:p>
            <a:pPr>
              <a:defRPr/>
            </a:pPr>
            <a:fld id="{C80AD280-C502-4444-BBFB-E4CD907293B3}" type="datetimeFigureOut">
              <a:rPr lang="en-US"/>
              <a:pPr>
                <a:defRPr/>
              </a:pPr>
              <a:t>11/7/2021</a:t>
            </a:fld>
            <a:endParaRPr lang="en-US" dirty="0"/>
          </a:p>
        </p:txBody>
      </p:sp>
      <p:sp>
        <p:nvSpPr>
          <p:cNvPr id="6" name="Footer Placeholder 4">
            <a:extLst>
              <a:ext uri="{FF2B5EF4-FFF2-40B4-BE49-F238E27FC236}">
                <a16:creationId xmlns:a16="http://schemas.microsoft.com/office/drawing/2014/main" id="{65D9CFCC-075E-42A0-A864-1FB6522811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F56E72-649A-4541-A115-224C7BC6A8D2}"/>
              </a:ext>
            </a:extLst>
          </p:cNvPr>
          <p:cNvSpPr>
            <a:spLocks noGrp="1"/>
          </p:cNvSpPr>
          <p:nvPr>
            <p:ph type="sldNum" sz="quarter" idx="12"/>
          </p:nvPr>
        </p:nvSpPr>
        <p:spPr/>
        <p:txBody>
          <a:bodyPr/>
          <a:lstStyle>
            <a:lvl1pPr>
              <a:defRPr/>
            </a:lvl1pPr>
          </a:lstStyle>
          <a:p>
            <a:pPr>
              <a:defRPr/>
            </a:pPr>
            <a:fld id="{3DD2F601-49A8-4C59-ADEF-491E59A63827}" type="slidenum">
              <a:rPr lang="en-US"/>
              <a:pPr>
                <a:defRPr/>
              </a:pPr>
              <a:t>‹#›</a:t>
            </a:fld>
            <a:endParaRPr lang="en-US" dirty="0"/>
          </a:p>
        </p:txBody>
      </p:sp>
    </p:spTree>
    <p:extLst>
      <p:ext uri="{BB962C8B-B14F-4D97-AF65-F5344CB8AC3E}">
        <p14:creationId xmlns:p14="http://schemas.microsoft.com/office/powerpoint/2010/main" val="3354404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457201"/>
            <a:ext cx="7765322"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566240"/>
            <a:ext cx="2474217" cy="617479"/>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183718"/>
            <a:ext cx="2474217" cy="2159682"/>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1566240"/>
            <a:ext cx="2473919" cy="617478"/>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183718"/>
            <a:ext cx="2474866" cy="2159682"/>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1566240"/>
            <a:ext cx="2468408" cy="617478"/>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183718"/>
            <a:ext cx="2468408" cy="2159682"/>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3" name="Date Placeholder 3">
            <a:extLst>
              <a:ext uri="{FF2B5EF4-FFF2-40B4-BE49-F238E27FC236}">
                <a16:creationId xmlns:a16="http://schemas.microsoft.com/office/drawing/2014/main" id="{7273A8B7-1E42-4A45-9832-C5753F077324}"/>
              </a:ext>
            </a:extLst>
          </p:cNvPr>
          <p:cNvSpPr>
            <a:spLocks noGrp="1"/>
          </p:cNvSpPr>
          <p:nvPr>
            <p:ph type="dt" sz="half" idx="18"/>
          </p:nvPr>
        </p:nvSpPr>
        <p:spPr/>
        <p:txBody>
          <a:bodyPr/>
          <a:lstStyle>
            <a:lvl1pPr>
              <a:defRPr/>
            </a:lvl1pPr>
          </a:lstStyle>
          <a:p>
            <a:pPr>
              <a:defRPr/>
            </a:pPr>
            <a:fld id="{6D5636BD-5973-4DA1-BBAD-1D035941CC57}" type="datetimeFigureOut">
              <a:rPr lang="en-US"/>
              <a:pPr>
                <a:defRPr/>
              </a:pPr>
              <a:t>11/7/2021</a:t>
            </a:fld>
            <a:endParaRPr lang="en-US" dirty="0"/>
          </a:p>
        </p:txBody>
      </p:sp>
      <p:sp>
        <p:nvSpPr>
          <p:cNvPr id="14" name="Footer Placeholder 4">
            <a:extLst>
              <a:ext uri="{FF2B5EF4-FFF2-40B4-BE49-F238E27FC236}">
                <a16:creationId xmlns:a16="http://schemas.microsoft.com/office/drawing/2014/main" id="{AACF3346-AB7A-48B0-BDBE-EE27A719BC10}"/>
              </a:ext>
            </a:extLst>
          </p:cNvPr>
          <p:cNvSpPr>
            <a:spLocks noGrp="1"/>
          </p:cNvSpPr>
          <p:nvPr>
            <p:ph type="ftr" sz="quarter" idx="19"/>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2002B81D-092E-49D0-9611-0B0320F7F327}"/>
              </a:ext>
            </a:extLst>
          </p:cNvPr>
          <p:cNvSpPr>
            <a:spLocks noGrp="1"/>
          </p:cNvSpPr>
          <p:nvPr>
            <p:ph type="sldNum" sz="quarter" idx="20"/>
          </p:nvPr>
        </p:nvSpPr>
        <p:spPr/>
        <p:txBody>
          <a:bodyPr/>
          <a:lstStyle>
            <a:lvl1pPr>
              <a:defRPr/>
            </a:lvl1pPr>
          </a:lstStyle>
          <a:p>
            <a:pPr>
              <a:defRPr/>
            </a:pPr>
            <a:fld id="{31048361-30C3-4BF9-B3A0-6C9CEE0154B4}" type="slidenum">
              <a:rPr lang="en-US"/>
              <a:pPr>
                <a:defRPr/>
              </a:pPr>
              <a:t>‹#›</a:t>
            </a:fld>
            <a:endParaRPr lang="en-US" dirty="0"/>
          </a:p>
        </p:txBody>
      </p:sp>
    </p:spTree>
    <p:extLst>
      <p:ext uri="{BB962C8B-B14F-4D97-AF65-F5344CB8AC3E}">
        <p14:creationId xmlns:p14="http://schemas.microsoft.com/office/powerpoint/2010/main" val="3345194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457201"/>
            <a:ext cx="7765322"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146924"/>
            <a:ext cx="2474216" cy="432197"/>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1724240"/>
            <a:ext cx="2205038"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a:t>Click icon to add picture</a:t>
            </a:r>
          </a:p>
        </p:txBody>
      </p:sp>
      <p:sp>
        <p:nvSpPr>
          <p:cNvPr id="21" name="Text Placeholder 3"/>
          <p:cNvSpPr>
            <a:spLocks noGrp="1"/>
          </p:cNvSpPr>
          <p:nvPr>
            <p:ph type="body" sz="half" idx="18"/>
          </p:nvPr>
        </p:nvSpPr>
        <p:spPr>
          <a:xfrm>
            <a:off x="685347" y="3579121"/>
            <a:ext cx="2474216" cy="764279"/>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3146924"/>
            <a:ext cx="2474237" cy="432197"/>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1724240"/>
            <a:ext cx="2197894"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a:t>Click icon to add picture</a:t>
            </a:r>
          </a:p>
        </p:txBody>
      </p:sp>
      <p:sp>
        <p:nvSpPr>
          <p:cNvPr id="24" name="Text Placeholder 3"/>
          <p:cNvSpPr>
            <a:spLocks noGrp="1"/>
          </p:cNvSpPr>
          <p:nvPr>
            <p:ph type="body" sz="half" idx="19"/>
          </p:nvPr>
        </p:nvSpPr>
        <p:spPr>
          <a:xfrm>
            <a:off x="3331011" y="3579120"/>
            <a:ext cx="2475252" cy="764279"/>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3146924"/>
            <a:ext cx="2467425" cy="432197"/>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1724240"/>
            <a:ext cx="2199085"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a:t>Click icon to add picture</a:t>
            </a:r>
          </a:p>
        </p:txBody>
      </p:sp>
      <p:sp>
        <p:nvSpPr>
          <p:cNvPr id="27" name="Text Placeholder 3"/>
          <p:cNvSpPr>
            <a:spLocks noGrp="1"/>
          </p:cNvSpPr>
          <p:nvPr>
            <p:ph type="body" sz="half" idx="20"/>
          </p:nvPr>
        </p:nvSpPr>
        <p:spPr>
          <a:xfrm>
            <a:off x="5979973" y="3579121"/>
            <a:ext cx="2470694" cy="764278"/>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2" name="Date Placeholder 3">
            <a:extLst>
              <a:ext uri="{FF2B5EF4-FFF2-40B4-BE49-F238E27FC236}">
                <a16:creationId xmlns:a16="http://schemas.microsoft.com/office/drawing/2014/main" id="{C2FF1F81-2FC1-45BD-89D6-544D4DF297CE}"/>
              </a:ext>
            </a:extLst>
          </p:cNvPr>
          <p:cNvSpPr>
            <a:spLocks noGrp="1"/>
          </p:cNvSpPr>
          <p:nvPr>
            <p:ph type="dt" sz="half" idx="23"/>
          </p:nvPr>
        </p:nvSpPr>
        <p:spPr/>
        <p:txBody>
          <a:bodyPr/>
          <a:lstStyle>
            <a:lvl1pPr>
              <a:defRPr/>
            </a:lvl1pPr>
          </a:lstStyle>
          <a:p>
            <a:pPr>
              <a:defRPr/>
            </a:pPr>
            <a:fld id="{A41F03CE-96E2-48E1-98ED-335550CF18A3}" type="datetimeFigureOut">
              <a:rPr lang="en-US"/>
              <a:pPr>
                <a:defRPr/>
              </a:pPr>
              <a:t>11/7/2021</a:t>
            </a:fld>
            <a:endParaRPr lang="en-US" dirty="0"/>
          </a:p>
        </p:txBody>
      </p:sp>
      <p:sp>
        <p:nvSpPr>
          <p:cNvPr id="13" name="Footer Placeholder 4">
            <a:extLst>
              <a:ext uri="{FF2B5EF4-FFF2-40B4-BE49-F238E27FC236}">
                <a16:creationId xmlns:a16="http://schemas.microsoft.com/office/drawing/2014/main" id="{A1C2466D-716A-471E-BBAB-27DF458E239D}"/>
              </a:ext>
            </a:extLst>
          </p:cNvPr>
          <p:cNvSpPr>
            <a:spLocks noGrp="1"/>
          </p:cNvSpPr>
          <p:nvPr>
            <p:ph type="ftr" sz="quarter" idx="24"/>
          </p:nvPr>
        </p:nvSpPr>
        <p:spPr/>
        <p:txBody>
          <a:bodyPr/>
          <a:lstStyle>
            <a:lvl1pPr>
              <a:defRPr/>
            </a:lvl1pPr>
          </a:lstStyle>
          <a:p>
            <a:pPr>
              <a:defRPr/>
            </a:pPr>
            <a:endParaRPr lang="en-US"/>
          </a:p>
        </p:txBody>
      </p:sp>
      <p:sp>
        <p:nvSpPr>
          <p:cNvPr id="14" name="Slide Number Placeholder 5">
            <a:extLst>
              <a:ext uri="{FF2B5EF4-FFF2-40B4-BE49-F238E27FC236}">
                <a16:creationId xmlns:a16="http://schemas.microsoft.com/office/drawing/2014/main" id="{839445B1-EA42-41D7-BEC9-6D115D4E8DF0}"/>
              </a:ext>
            </a:extLst>
          </p:cNvPr>
          <p:cNvSpPr>
            <a:spLocks noGrp="1"/>
          </p:cNvSpPr>
          <p:nvPr>
            <p:ph type="sldNum" sz="quarter" idx="25"/>
          </p:nvPr>
        </p:nvSpPr>
        <p:spPr/>
        <p:txBody>
          <a:bodyPr/>
          <a:lstStyle>
            <a:lvl1pPr>
              <a:defRPr/>
            </a:lvl1pPr>
          </a:lstStyle>
          <a:p>
            <a:pPr>
              <a:defRPr/>
            </a:pPr>
            <a:fld id="{A600F287-090B-4482-86E4-684C56642347}" type="slidenum">
              <a:rPr lang="en-US"/>
              <a:pPr>
                <a:defRPr/>
              </a:pPr>
              <a:t>‹#›</a:t>
            </a:fld>
            <a:endParaRPr lang="en-US" dirty="0"/>
          </a:p>
        </p:txBody>
      </p:sp>
    </p:spTree>
    <p:extLst>
      <p:ext uri="{BB962C8B-B14F-4D97-AF65-F5344CB8AC3E}">
        <p14:creationId xmlns:p14="http://schemas.microsoft.com/office/powerpoint/2010/main" val="1231626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5681D6-AE88-4887-A99E-C3B6BBD54343}"/>
              </a:ext>
            </a:extLst>
          </p:cNvPr>
          <p:cNvSpPr>
            <a:spLocks noGrp="1"/>
          </p:cNvSpPr>
          <p:nvPr>
            <p:ph type="dt" sz="half" idx="10"/>
          </p:nvPr>
        </p:nvSpPr>
        <p:spPr/>
        <p:txBody>
          <a:bodyPr/>
          <a:lstStyle>
            <a:lvl1pPr>
              <a:defRPr/>
            </a:lvl1pPr>
          </a:lstStyle>
          <a:p>
            <a:pPr>
              <a:defRPr/>
            </a:pPr>
            <a:fld id="{414ACDEE-7DCE-4C06-BDF3-6F3B78A6A1A7}" type="datetimeFigureOut">
              <a:rPr lang="en-US"/>
              <a:pPr>
                <a:defRPr/>
              </a:pPr>
              <a:t>11/7/2021</a:t>
            </a:fld>
            <a:endParaRPr lang="en-US" dirty="0"/>
          </a:p>
        </p:txBody>
      </p:sp>
      <p:sp>
        <p:nvSpPr>
          <p:cNvPr id="5" name="Footer Placeholder 4">
            <a:extLst>
              <a:ext uri="{FF2B5EF4-FFF2-40B4-BE49-F238E27FC236}">
                <a16:creationId xmlns:a16="http://schemas.microsoft.com/office/drawing/2014/main" id="{C66F8B8E-6E7B-4C24-815B-9ADB1E49E1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F84295E-4391-408C-BE99-3BEB1F400830}"/>
              </a:ext>
            </a:extLst>
          </p:cNvPr>
          <p:cNvSpPr>
            <a:spLocks noGrp="1"/>
          </p:cNvSpPr>
          <p:nvPr>
            <p:ph type="sldNum" sz="quarter" idx="12"/>
          </p:nvPr>
        </p:nvSpPr>
        <p:spPr/>
        <p:txBody>
          <a:bodyPr/>
          <a:lstStyle>
            <a:lvl1pPr>
              <a:defRPr/>
            </a:lvl1pPr>
          </a:lstStyle>
          <a:p>
            <a:pPr>
              <a:defRPr/>
            </a:pPr>
            <a:fld id="{9C7FE8A8-A8A5-4E45-A01C-114613B407AD}" type="slidenum">
              <a:rPr lang="en-US"/>
              <a:pPr>
                <a:defRPr/>
              </a:pPr>
              <a:t>‹#›</a:t>
            </a:fld>
            <a:endParaRPr lang="en-US" dirty="0"/>
          </a:p>
        </p:txBody>
      </p:sp>
    </p:spTree>
    <p:extLst>
      <p:ext uri="{BB962C8B-B14F-4D97-AF65-F5344CB8AC3E}">
        <p14:creationId xmlns:p14="http://schemas.microsoft.com/office/powerpoint/2010/main" val="3996046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57200"/>
            <a:ext cx="1906993" cy="38862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457200"/>
            <a:ext cx="5744029" cy="38862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AB8DE9-FC25-42F4-9D80-95D99108BDB9}"/>
              </a:ext>
            </a:extLst>
          </p:cNvPr>
          <p:cNvSpPr>
            <a:spLocks noGrp="1"/>
          </p:cNvSpPr>
          <p:nvPr>
            <p:ph type="dt" sz="half" idx="10"/>
          </p:nvPr>
        </p:nvSpPr>
        <p:spPr/>
        <p:txBody>
          <a:bodyPr/>
          <a:lstStyle>
            <a:lvl1pPr>
              <a:defRPr/>
            </a:lvl1pPr>
          </a:lstStyle>
          <a:p>
            <a:pPr>
              <a:defRPr/>
            </a:pPr>
            <a:fld id="{52DBCA52-A079-48EA-AE1B-356A06D09CB7}" type="datetimeFigureOut">
              <a:rPr lang="en-US"/>
              <a:pPr>
                <a:defRPr/>
              </a:pPr>
              <a:t>11/7/2021</a:t>
            </a:fld>
            <a:endParaRPr lang="en-US" dirty="0"/>
          </a:p>
        </p:txBody>
      </p:sp>
      <p:sp>
        <p:nvSpPr>
          <p:cNvPr id="5" name="Footer Placeholder 4">
            <a:extLst>
              <a:ext uri="{FF2B5EF4-FFF2-40B4-BE49-F238E27FC236}">
                <a16:creationId xmlns:a16="http://schemas.microsoft.com/office/drawing/2014/main" id="{D02662B9-4543-44CF-B2BC-A27A78E0D6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73E660-CE69-430B-883D-0C451CC06B4A}"/>
              </a:ext>
            </a:extLst>
          </p:cNvPr>
          <p:cNvSpPr>
            <a:spLocks noGrp="1"/>
          </p:cNvSpPr>
          <p:nvPr>
            <p:ph type="sldNum" sz="quarter" idx="12"/>
          </p:nvPr>
        </p:nvSpPr>
        <p:spPr/>
        <p:txBody>
          <a:bodyPr/>
          <a:lstStyle>
            <a:lvl1pPr>
              <a:defRPr/>
            </a:lvl1pPr>
          </a:lstStyle>
          <a:p>
            <a:pPr>
              <a:defRPr/>
            </a:pPr>
            <a:fld id="{A2E96134-AB03-4393-9903-240FB4DEFE00}" type="slidenum">
              <a:rPr lang="en-US"/>
              <a:pPr>
                <a:defRPr/>
              </a:pPr>
              <a:t>‹#›</a:t>
            </a:fld>
            <a:endParaRPr lang="en-US" dirty="0"/>
          </a:p>
        </p:txBody>
      </p:sp>
    </p:spTree>
    <p:extLst>
      <p:ext uri="{BB962C8B-B14F-4D97-AF65-F5344CB8AC3E}">
        <p14:creationId xmlns:p14="http://schemas.microsoft.com/office/powerpoint/2010/main" val="4059232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11/6/2021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3CB55-34A5-4AA0-896C-FB33104DEE3D}"/>
              </a:ext>
            </a:extLst>
          </p:cNvPr>
          <p:cNvSpPr>
            <a:spLocks noGrp="1"/>
          </p:cNvSpPr>
          <p:nvPr>
            <p:ph type="title"/>
          </p:nvPr>
        </p:nvSpPr>
        <p:spPr>
          <a:xfrm>
            <a:off x="685801" y="457201"/>
            <a:ext cx="7765256"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9101A5-7988-46DF-AB6B-8DEDFC31766B}"/>
              </a:ext>
            </a:extLst>
          </p:cNvPr>
          <p:cNvSpPr>
            <a:spLocks noGrp="1"/>
          </p:cNvSpPr>
          <p:nvPr>
            <p:ph type="body" idx="1"/>
          </p:nvPr>
        </p:nvSpPr>
        <p:spPr>
          <a:xfrm>
            <a:off x="685801" y="1571625"/>
            <a:ext cx="7765256" cy="27717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7A466F-F128-4C09-AB90-74267B4F61B5}"/>
              </a:ext>
            </a:extLst>
          </p:cNvPr>
          <p:cNvSpPr>
            <a:spLocks noGrp="1"/>
          </p:cNvSpPr>
          <p:nvPr>
            <p:ph type="dt" sz="half" idx="2"/>
          </p:nvPr>
        </p:nvSpPr>
        <p:spPr>
          <a:xfrm>
            <a:off x="5759054" y="4412457"/>
            <a:ext cx="2057400" cy="273844"/>
          </a:xfrm>
          <a:prstGeom prst="rect">
            <a:avLst/>
          </a:prstGeom>
        </p:spPr>
        <p:txBody>
          <a:bodyPr vert="horz" lIns="91440" tIns="45720" rIns="91440" bIns="45720" rtlCol="0" anchor="ctr"/>
          <a:lstStyle>
            <a:lvl1pPr algn="r" eaLnBrk="1" fontAlgn="auto" hangingPunct="1">
              <a:spcBef>
                <a:spcPts val="0"/>
              </a:spcBef>
              <a:spcAft>
                <a:spcPts val="0"/>
              </a:spcAft>
              <a:defRPr sz="750">
                <a:solidFill>
                  <a:schemeClr val="tx1">
                    <a:tint val="75000"/>
                  </a:schemeClr>
                </a:solidFill>
                <a:latin typeface="+mn-lt"/>
              </a:defRPr>
            </a:lvl1pPr>
          </a:lstStyle>
          <a:p>
            <a:pPr>
              <a:defRPr/>
            </a:pPr>
            <a:fld id="{FBF36077-ED01-40BB-BF4A-90DC97E5C9FB}" type="datetimeFigureOut">
              <a:rPr lang="en-US"/>
              <a:pPr>
                <a:defRPr/>
              </a:pPr>
              <a:t>11/7/2021</a:t>
            </a:fld>
            <a:endParaRPr lang="en-US" dirty="0"/>
          </a:p>
        </p:txBody>
      </p:sp>
      <p:sp>
        <p:nvSpPr>
          <p:cNvPr id="5" name="Footer Placeholder 4">
            <a:extLst>
              <a:ext uri="{FF2B5EF4-FFF2-40B4-BE49-F238E27FC236}">
                <a16:creationId xmlns:a16="http://schemas.microsoft.com/office/drawing/2014/main" id="{D58986AC-0D8B-4728-B16E-4183E00F10E6}"/>
              </a:ext>
            </a:extLst>
          </p:cNvPr>
          <p:cNvSpPr>
            <a:spLocks noGrp="1"/>
          </p:cNvSpPr>
          <p:nvPr>
            <p:ph type="ftr" sz="quarter" idx="3"/>
          </p:nvPr>
        </p:nvSpPr>
        <p:spPr>
          <a:xfrm>
            <a:off x="685801" y="4412457"/>
            <a:ext cx="5004197" cy="273844"/>
          </a:xfrm>
          <a:prstGeom prst="rect">
            <a:avLst/>
          </a:prstGeom>
        </p:spPr>
        <p:txBody>
          <a:bodyPr vert="horz" lIns="91440" tIns="45720" rIns="91440" bIns="45720" rtlCol="0" anchor="ctr"/>
          <a:lstStyle>
            <a:lvl1pPr algn="l" eaLnBrk="1" fontAlgn="auto" hangingPunct="1">
              <a:spcBef>
                <a:spcPts val="0"/>
              </a:spcBef>
              <a:spcAft>
                <a:spcPts val="0"/>
              </a:spcAft>
              <a:defRPr sz="75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6508274-8FEF-4FBC-8C43-5B61C1CF9AF9}"/>
              </a:ext>
            </a:extLst>
          </p:cNvPr>
          <p:cNvSpPr>
            <a:spLocks noGrp="1"/>
          </p:cNvSpPr>
          <p:nvPr>
            <p:ph type="sldNum" sz="quarter" idx="4"/>
          </p:nvPr>
        </p:nvSpPr>
        <p:spPr>
          <a:xfrm>
            <a:off x="7885509" y="4412457"/>
            <a:ext cx="565547" cy="273844"/>
          </a:xfrm>
          <a:prstGeom prst="rect">
            <a:avLst/>
          </a:prstGeom>
        </p:spPr>
        <p:txBody>
          <a:bodyPr vert="horz" lIns="91440" tIns="45720" rIns="91440" bIns="45720" rtlCol="0" anchor="ctr"/>
          <a:lstStyle>
            <a:lvl1pPr algn="r" eaLnBrk="1" fontAlgn="auto" hangingPunct="1">
              <a:spcBef>
                <a:spcPts val="0"/>
              </a:spcBef>
              <a:spcAft>
                <a:spcPts val="0"/>
              </a:spcAft>
              <a:defRPr sz="750">
                <a:solidFill>
                  <a:schemeClr val="tx1">
                    <a:tint val="75000"/>
                  </a:schemeClr>
                </a:solidFill>
                <a:latin typeface="+mn-lt"/>
              </a:defRPr>
            </a:lvl1pPr>
          </a:lstStyle>
          <a:p>
            <a:pPr>
              <a:defRPr/>
            </a:pPr>
            <a:fld id="{9FE981B8-8920-4236-A45D-9AF6913DA9D1}" type="slidenum">
              <a:rPr lang="en-US"/>
              <a:pPr>
                <a:defRPr/>
              </a:pPr>
              <a:t>‹#›</a:t>
            </a:fld>
            <a:endParaRPr lang="en-US" dirty="0"/>
          </a:p>
        </p:txBody>
      </p:sp>
    </p:spTree>
    <p:extLst>
      <p:ext uri="{BB962C8B-B14F-4D97-AF65-F5344CB8AC3E}">
        <p14:creationId xmlns:p14="http://schemas.microsoft.com/office/powerpoint/2010/main" val="4196840292"/>
      </p:ext>
    </p:extLst>
  </p:cSld>
  <p:clrMap bg1="dk1" tx1="lt1" bg2="dk2" tx2="lt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 id="2147493479" r:id="rId12"/>
    <p:sldLayoutId id="2147493480" r:id="rId13"/>
    <p:sldLayoutId id="2147493481" r:id="rId14"/>
    <p:sldLayoutId id="2147493482" r:id="rId15"/>
    <p:sldLayoutId id="2147493483" r:id="rId16"/>
    <p:sldLayoutId id="2147493484" r:id="rId17"/>
  </p:sldLayoutIdLst>
  <p:txStyles>
    <p:titleStyle>
      <a:lvl1pPr algn="ctr" rtl="0" eaLnBrk="0" fontAlgn="base" hangingPunct="0">
        <a:lnSpc>
          <a:spcPct val="90000"/>
        </a:lnSpc>
        <a:spcBef>
          <a:spcPct val="0"/>
        </a:spcBef>
        <a:spcAft>
          <a:spcPct val="0"/>
        </a:spcAft>
        <a:defRPr sz="255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255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255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255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2550" b="1">
          <a:solidFill>
            <a:schemeClr val="tx1"/>
          </a:solidFill>
          <a:latin typeface="Bookman Old Style" panose="02050604050505020204" pitchFamily="18" charset="0"/>
        </a:defRPr>
      </a:lvl5pPr>
      <a:lvl6pPr marL="342900" algn="ctr" rtl="0" fontAlgn="base">
        <a:lnSpc>
          <a:spcPct val="90000"/>
        </a:lnSpc>
        <a:spcBef>
          <a:spcPct val="0"/>
        </a:spcBef>
        <a:spcAft>
          <a:spcPct val="0"/>
        </a:spcAft>
        <a:defRPr sz="2550" b="1">
          <a:solidFill>
            <a:schemeClr val="tx1"/>
          </a:solidFill>
          <a:latin typeface="Bookman Old Style" panose="02050604050505020204" pitchFamily="18" charset="0"/>
        </a:defRPr>
      </a:lvl6pPr>
      <a:lvl7pPr marL="685800" algn="ctr" rtl="0" fontAlgn="base">
        <a:lnSpc>
          <a:spcPct val="90000"/>
        </a:lnSpc>
        <a:spcBef>
          <a:spcPct val="0"/>
        </a:spcBef>
        <a:spcAft>
          <a:spcPct val="0"/>
        </a:spcAft>
        <a:defRPr sz="2550" b="1">
          <a:solidFill>
            <a:schemeClr val="tx1"/>
          </a:solidFill>
          <a:latin typeface="Bookman Old Style" panose="02050604050505020204" pitchFamily="18" charset="0"/>
        </a:defRPr>
      </a:lvl7pPr>
      <a:lvl8pPr marL="1028700" algn="ctr" rtl="0" fontAlgn="base">
        <a:lnSpc>
          <a:spcPct val="90000"/>
        </a:lnSpc>
        <a:spcBef>
          <a:spcPct val="0"/>
        </a:spcBef>
        <a:spcAft>
          <a:spcPct val="0"/>
        </a:spcAft>
        <a:defRPr sz="2550" b="1">
          <a:solidFill>
            <a:schemeClr val="tx1"/>
          </a:solidFill>
          <a:latin typeface="Bookman Old Style" panose="02050604050505020204" pitchFamily="18" charset="0"/>
        </a:defRPr>
      </a:lvl8pPr>
      <a:lvl9pPr marL="1371600" algn="ctr" rtl="0" fontAlgn="base">
        <a:lnSpc>
          <a:spcPct val="90000"/>
        </a:lnSpc>
        <a:spcBef>
          <a:spcPct val="0"/>
        </a:spcBef>
        <a:spcAft>
          <a:spcPct val="0"/>
        </a:spcAft>
        <a:defRPr sz="2550" b="1">
          <a:solidFill>
            <a:schemeClr val="tx1"/>
          </a:solidFill>
          <a:latin typeface="Bookman Old Style" panose="02050604050505020204" pitchFamily="18" charset="0"/>
        </a:defRPr>
      </a:lvl9pPr>
    </p:titleStyle>
    <p:bodyStyle>
      <a:lvl1pPr marL="171450" indent="-171450" algn="l" rtl="0" eaLnBrk="0" fontAlgn="base" hangingPunct="0">
        <a:lnSpc>
          <a:spcPct val="120000"/>
        </a:lnSpc>
        <a:spcBef>
          <a:spcPts val="750"/>
        </a:spcBef>
        <a:spcAft>
          <a:spcPct val="0"/>
        </a:spcAft>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rtl="0" eaLnBrk="0" fontAlgn="base" hangingPunct="0">
        <a:lnSpc>
          <a:spcPct val="120000"/>
        </a:lnSpc>
        <a:spcBef>
          <a:spcPts val="375"/>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rtl="0" eaLnBrk="0" fontAlgn="base" hangingPunct="0">
        <a:lnSpc>
          <a:spcPct val="120000"/>
        </a:lnSpc>
        <a:spcBef>
          <a:spcPts val="375"/>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rtl="0" eaLnBrk="0" fontAlgn="base" hangingPunct="0">
        <a:lnSpc>
          <a:spcPct val="120000"/>
        </a:lnSpc>
        <a:spcBef>
          <a:spcPts val="375"/>
        </a:spcBef>
        <a:spcAft>
          <a:spcPct val="0"/>
        </a:spcAft>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rtl="0" eaLnBrk="0" fontAlgn="base" hangingPunct="0">
        <a:lnSpc>
          <a:spcPct val="120000"/>
        </a:lnSpc>
        <a:spcBef>
          <a:spcPts val="375"/>
        </a:spcBef>
        <a:spcAft>
          <a:spcPct val="0"/>
        </a:spcAft>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merriam-webster.com/dictionary/explicit" TargetMode="External"/><Relationship Id="rId2" Type="http://schemas.openxmlformats.org/officeDocument/2006/relationships/hyperlink" Target="https://www.merriam-webster.com/dictionary/noun"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6A535E82-CC95-46B5-A40E-9EB145D78B53}"/>
              </a:ext>
            </a:extLst>
          </p:cNvPr>
          <p:cNvPicPr>
            <a:picLocks noChangeAspect="1"/>
          </p:cNvPicPr>
          <p:nvPr/>
        </p:nvPicPr>
        <p:blipFill>
          <a:blip r:embed="rId2"/>
          <a:stretch>
            <a:fill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F9E0DA78-DCDD-4851-BEF5-91EBE66865E2}"/>
              </a:ext>
            </a:extLst>
          </p:cNvPr>
          <p:cNvSpPr/>
          <p:nvPr/>
        </p:nvSpPr>
        <p:spPr>
          <a:xfrm>
            <a:off x="0" y="0"/>
            <a:ext cx="9144000" cy="5143500"/>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5196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30988"/>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Give me a sign of your goodness, that my enemies may see it and be put to shame, </a:t>
            </a:r>
            <a:r>
              <a:rPr lang="en-US" altLang="en-US" sz="3200" dirty="0">
                <a:solidFill>
                  <a:srgbClr val="C00000"/>
                </a:solidFill>
                <a:latin typeface="Tahoma" panose="020B0604030504040204" pitchFamily="34" charset="0"/>
                <a:cs typeface="Tahoma" panose="020B0604030504040204" pitchFamily="34" charset="0"/>
              </a:rPr>
              <a:t>for you, Lord, have helped me and comforted me. </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Psalm 86:17 (NIV)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1354239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30988"/>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Nevertheless I tell you the truth. </a:t>
            </a:r>
            <a:r>
              <a:rPr lang="en-US" altLang="en-US" sz="3200" dirty="0">
                <a:solidFill>
                  <a:srgbClr val="C00000"/>
                </a:solidFill>
                <a:latin typeface="Tahoma" panose="020B0604030504040204" pitchFamily="34" charset="0"/>
                <a:cs typeface="Tahoma" panose="020B0604030504040204" pitchFamily="34" charset="0"/>
              </a:rPr>
              <a:t>It is to your advantage that I go away; for if I do not go away, the Helper will not come to you; </a:t>
            </a:r>
            <a:r>
              <a:rPr lang="en-US" altLang="en-US" sz="3200" dirty="0">
                <a:latin typeface="Tahoma" panose="020B0604030504040204" pitchFamily="34" charset="0"/>
                <a:cs typeface="Tahoma" panose="020B0604030504040204" pitchFamily="34" charset="0"/>
              </a:rPr>
              <a:t>but if I depart, I will send Him to you. </a:t>
            </a:r>
            <a:endParaRPr lang="en-US" altLang="en-US" sz="3200" dirty="0">
              <a:solidFill>
                <a:srgbClr val="C00000"/>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John 16:7 (NKJV)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159464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30988"/>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And I will pray the Father, and </a:t>
            </a:r>
            <a:r>
              <a:rPr lang="en-US" altLang="en-US" sz="3200" dirty="0">
                <a:solidFill>
                  <a:srgbClr val="C00000"/>
                </a:solidFill>
                <a:latin typeface="Tahoma" panose="020B0604030504040204" pitchFamily="34" charset="0"/>
                <a:cs typeface="Tahoma" panose="020B0604030504040204" pitchFamily="34" charset="0"/>
              </a:rPr>
              <a:t>he shall give you another Comforter,</a:t>
            </a:r>
            <a:r>
              <a:rPr lang="en-US" altLang="en-US" sz="3200" dirty="0">
                <a:latin typeface="Tahoma" panose="020B0604030504040204" pitchFamily="34" charset="0"/>
                <a:cs typeface="Tahoma" panose="020B0604030504040204" pitchFamily="34" charset="0"/>
              </a:rPr>
              <a:t> that he may abide with you for ever; </a:t>
            </a:r>
            <a:endParaRPr lang="en-US" altLang="en-US" sz="3200" dirty="0">
              <a:solidFill>
                <a:srgbClr val="C00000"/>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John 14:16 (KJV)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3060229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526C2790-FED7-4B1B-A1A0-6FDB1D12986D}"/>
              </a:ext>
            </a:extLst>
          </p:cNvPr>
          <p:cNvSpPr txBox="1">
            <a:spLocks noChangeArrowheads="1"/>
          </p:cNvSpPr>
          <p:nvPr/>
        </p:nvSpPr>
        <p:spPr bwMode="auto">
          <a:xfrm>
            <a:off x="1" y="3423872"/>
            <a:ext cx="9144000" cy="646331"/>
          </a:xfrm>
          <a:prstGeom prst="rect">
            <a:avLst/>
          </a:prstGeom>
          <a:gradFill rotWithShape="0">
            <a:gsLst>
              <a:gs pos="45000">
                <a:srgbClr val="2B2D2D"/>
              </a:gs>
              <a:gs pos="0">
                <a:srgbClr val="696C79"/>
              </a:gs>
            </a:gsLst>
            <a:lin ang="5400000" scaled="1"/>
          </a:gradFill>
          <a:ln>
            <a:noFill/>
          </a:ln>
        </p:spPr>
        <p:txBody>
          <a:bodyPr wrap="square">
            <a:spAutoFit/>
          </a:bodyPr>
          <a:lstStyle>
            <a:lvl1pPr marL="685800" indent="-6858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 typeface="Wingdings" panose="05000000000000000000" pitchFamily="2" charset="2"/>
              <a:buChar char="v"/>
              <a:defRPr/>
            </a:pPr>
            <a:r>
              <a:rPr lang="en-US" altLang="en-US" sz="3600" dirty="0">
                <a:solidFill>
                  <a:srgbClr val="FFFFFF"/>
                </a:solidFill>
                <a:effectLst>
                  <a:outerShdw blurRad="38100" dist="38100" dir="2700000" algn="tl">
                    <a:srgbClr val="000000">
                      <a:alpha val="43137"/>
                    </a:srgbClr>
                  </a:outerShdw>
                </a:effectLst>
              </a:rPr>
              <a:t>Jesus showed us how much God cares</a:t>
            </a:r>
          </a:p>
        </p:txBody>
      </p:sp>
      <p:pic>
        <p:nvPicPr>
          <p:cNvPr id="6" name="Picture 5" descr="Logo, company name&#10;&#10;Description automatically generated">
            <a:extLst>
              <a:ext uri="{FF2B5EF4-FFF2-40B4-BE49-F238E27FC236}">
                <a16:creationId xmlns:a16="http://schemas.microsoft.com/office/drawing/2014/main" id="{AE59AE18-C531-46DF-A151-1059F028065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108156" y="4568031"/>
            <a:ext cx="1035843" cy="57546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5BAABD5C-3FD8-4F98-8CEB-834B4B91F474}"/>
              </a:ext>
            </a:extLst>
          </p:cNvPr>
          <p:cNvPicPr>
            <a:picLocks noChangeAspect="1"/>
          </p:cNvPicPr>
          <p:nvPr/>
        </p:nvPicPr>
        <p:blipFill>
          <a:blip r:embed="rId3"/>
          <a:stretch>
            <a:fillRect/>
          </a:stretch>
        </p:blipFill>
        <p:spPr>
          <a:xfrm>
            <a:off x="0" y="0"/>
            <a:ext cx="3682826" cy="2071590"/>
          </a:xfrm>
          <a:prstGeom prst="rect">
            <a:avLst/>
          </a:prstGeom>
          <a:effectLst>
            <a:softEdge rad="38100"/>
          </a:effectLst>
        </p:spPr>
      </p:pic>
      <p:sp>
        <p:nvSpPr>
          <p:cNvPr id="8" name="TextBox 7">
            <a:extLst>
              <a:ext uri="{FF2B5EF4-FFF2-40B4-BE49-F238E27FC236}">
                <a16:creationId xmlns:a16="http://schemas.microsoft.com/office/drawing/2014/main" id="{2A227490-09F5-4AAD-8FC1-2C904193FC52}"/>
              </a:ext>
            </a:extLst>
          </p:cNvPr>
          <p:cNvSpPr txBox="1">
            <a:spLocks noChangeArrowheads="1"/>
          </p:cNvSpPr>
          <p:nvPr/>
        </p:nvSpPr>
        <p:spPr bwMode="auto">
          <a:xfrm>
            <a:off x="3622766" y="30389"/>
            <a:ext cx="5460274" cy="461665"/>
          </a:xfrm>
          <a:prstGeom prst="rect">
            <a:avLst/>
          </a:prstGeom>
          <a:noFill/>
          <a:ln>
            <a:noFill/>
          </a:ln>
        </p:spPr>
        <p:txBody>
          <a:bodyPr wrap="square">
            <a:spAutoFit/>
          </a:bodyPr>
          <a:lstStyle>
            <a:lvl1pPr marL="457200" indent="-4572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defRPr/>
            </a:pPr>
            <a:r>
              <a:rPr lang="en-US" altLang="en-US" sz="2400" dirty="0"/>
              <a:t>God cares</a:t>
            </a:r>
          </a:p>
        </p:txBody>
      </p:sp>
      <p:sp>
        <p:nvSpPr>
          <p:cNvPr id="9" name="Rectangle 8">
            <a:extLst>
              <a:ext uri="{FF2B5EF4-FFF2-40B4-BE49-F238E27FC236}">
                <a16:creationId xmlns:a16="http://schemas.microsoft.com/office/drawing/2014/main" id="{FA397415-CF87-45D3-A581-951C80BED709}"/>
              </a:ext>
            </a:extLst>
          </p:cNvPr>
          <p:cNvSpPr/>
          <p:nvPr/>
        </p:nvSpPr>
        <p:spPr>
          <a:xfrm>
            <a:off x="0" y="-4"/>
            <a:ext cx="9144000" cy="5143504"/>
          </a:xfrm>
          <a:prstGeom prst="rect">
            <a:avLst/>
          </a:prstGeom>
          <a:noFill/>
          <a:ln w="50800">
            <a:solidFill>
              <a:srgbClr val="7166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940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30988"/>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When he saw the crowds, </a:t>
            </a:r>
            <a:r>
              <a:rPr lang="en-US" altLang="en-US" sz="3200" dirty="0">
                <a:solidFill>
                  <a:srgbClr val="C00000"/>
                </a:solidFill>
                <a:latin typeface="Tahoma" panose="020B0604030504040204" pitchFamily="34" charset="0"/>
                <a:cs typeface="Tahoma" panose="020B0604030504040204" pitchFamily="34" charset="0"/>
              </a:rPr>
              <a:t>he had compassion on them, because they were harassed and helpless,</a:t>
            </a:r>
            <a:r>
              <a:rPr lang="en-US" altLang="en-US" sz="3200" dirty="0">
                <a:latin typeface="Tahoma" panose="020B0604030504040204" pitchFamily="34" charset="0"/>
                <a:cs typeface="Tahoma" panose="020B0604030504040204" pitchFamily="34" charset="0"/>
              </a:rPr>
              <a:t> like sheep without a shepherd. </a:t>
            </a:r>
            <a:endParaRPr lang="en-US" altLang="en-US" sz="3200" dirty="0">
              <a:solidFill>
                <a:srgbClr val="C00000"/>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Matthew 9:36 (NIV)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4122862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30988"/>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When Jesus landed and saw a large crowd, </a:t>
            </a:r>
          </a:p>
          <a:p>
            <a:pPr algn="ctr" eaLnBrk="1" hangingPunct="1">
              <a:lnSpc>
                <a:spcPct val="100000"/>
              </a:lnSpc>
              <a:spcBef>
                <a:spcPct val="0"/>
              </a:spcBef>
              <a:buFontTx/>
              <a:buNone/>
            </a:pPr>
            <a:r>
              <a:rPr lang="en-US" altLang="en-US" sz="3200" dirty="0">
                <a:solidFill>
                  <a:srgbClr val="C00000"/>
                </a:solidFill>
                <a:latin typeface="Tahoma" panose="020B0604030504040204" pitchFamily="34" charset="0"/>
                <a:cs typeface="Tahoma" panose="020B0604030504040204" pitchFamily="34" charset="0"/>
              </a:rPr>
              <a:t>he had compassion on them </a:t>
            </a:r>
            <a:r>
              <a:rPr lang="en-US" altLang="en-US" sz="3200" dirty="0">
                <a:latin typeface="Tahoma" panose="020B0604030504040204" pitchFamily="34" charset="0"/>
                <a:cs typeface="Tahoma" panose="020B0604030504040204" pitchFamily="34" charset="0"/>
              </a:rPr>
              <a:t>and </a:t>
            </a:r>
          </a:p>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healed their sick. </a:t>
            </a:r>
            <a:endParaRPr lang="en-US" altLang="en-US" sz="3200" dirty="0">
              <a:solidFill>
                <a:srgbClr val="C00000"/>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Matthew 14:14 (NIV)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966824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30988"/>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As Jesus and his disciples were leaving Jericho, a large crowd followed him. Two blind men were sitting by the roadside, and when they heard that Jesus was going by, they shouted, “Lord, Son of David, have mercy on us!” </a:t>
            </a:r>
            <a:endParaRPr lang="en-US" altLang="en-US" sz="3200" dirty="0">
              <a:solidFill>
                <a:srgbClr val="C00000"/>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Matthew 20:29–34 (NIV)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2743666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30988"/>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The crowd rebuked them and told them to be quiet, but they shouted all the louder, “Lord, Son of David, have mercy on us!” Jesus stopped and called them. “What do you want me to do for you?” he asked. “Lord,” they answered, “we want our sight.” </a:t>
            </a:r>
            <a:endParaRPr lang="en-US" altLang="en-US" sz="3200" dirty="0">
              <a:solidFill>
                <a:srgbClr val="C00000"/>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Matthew 20:29–34 (NIV)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3027659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30988"/>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solidFill>
                  <a:srgbClr val="C00000"/>
                </a:solidFill>
                <a:latin typeface="Tahoma" panose="020B0604030504040204" pitchFamily="34" charset="0"/>
                <a:cs typeface="Tahoma" panose="020B0604030504040204" pitchFamily="34" charset="0"/>
              </a:rPr>
              <a:t>Jesus had compassion on them and touched their eyes. </a:t>
            </a:r>
            <a:r>
              <a:rPr lang="en-US" altLang="en-US" sz="3200" dirty="0">
                <a:latin typeface="Tahoma" panose="020B0604030504040204" pitchFamily="34" charset="0"/>
                <a:cs typeface="Tahoma" panose="020B0604030504040204" pitchFamily="34" charset="0"/>
              </a:rPr>
              <a:t>Immediately they received their sight and followed him. </a:t>
            </a:r>
            <a:endParaRPr lang="en-US" altLang="en-US" sz="3200" dirty="0">
              <a:solidFill>
                <a:srgbClr val="C00000"/>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Matthew 20:29–34 (NIV)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2119249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30988"/>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Now Jesus called His disciples to Himself and said, </a:t>
            </a:r>
            <a:r>
              <a:rPr lang="en-US" altLang="en-US" sz="3200" dirty="0">
                <a:solidFill>
                  <a:srgbClr val="C00000"/>
                </a:solidFill>
                <a:latin typeface="Tahoma" panose="020B0604030504040204" pitchFamily="34" charset="0"/>
                <a:cs typeface="Tahoma" panose="020B0604030504040204" pitchFamily="34" charset="0"/>
              </a:rPr>
              <a:t>“I have compassion on the multitude, </a:t>
            </a:r>
            <a:r>
              <a:rPr lang="en-US" altLang="en-US" sz="3200" dirty="0">
                <a:latin typeface="Tahoma" panose="020B0604030504040204" pitchFamily="34" charset="0"/>
                <a:cs typeface="Tahoma" panose="020B0604030504040204" pitchFamily="34" charset="0"/>
              </a:rPr>
              <a:t>because they have now continued with Me three days and have nothing to eat. And </a:t>
            </a:r>
            <a:r>
              <a:rPr lang="en-US" altLang="en-US" sz="3200" dirty="0">
                <a:solidFill>
                  <a:srgbClr val="C00000"/>
                </a:solidFill>
                <a:latin typeface="Tahoma" panose="020B0604030504040204" pitchFamily="34" charset="0"/>
                <a:cs typeface="Tahoma" panose="020B0604030504040204" pitchFamily="34" charset="0"/>
              </a:rPr>
              <a:t>I do not want to send them away hungry, </a:t>
            </a:r>
            <a:r>
              <a:rPr lang="en-US" altLang="en-US" sz="3200" dirty="0">
                <a:latin typeface="Tahoma" panose="020B0604030504040204" pitchFamily="34" charset="0"/>
                <a:cs typeface="Tahoma" panose="020B0604030504040204" pitchFamily="34" charset="0"/>
              </a:rPr>
              <a:t>lest they faint on the way.” </a:t>
            </a:r>
            <a:endParaRPr lang="en-US" altLang="en-US" sz="3200" dirty="0">
              <a:solidFill>
                <a:srgbClr val="C00000"/>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Matthew 15:32 (NKJV)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1587134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text&#10;&#10;Description automatically generated">
            <a:extLst>
              <a:ext uri="{FF2B5EF4-FFF2-40B4-BE49-F238E27FC236}">
                <a16:creationId xmlns:a16="http://schemas.microsoft.com/office/drawing/2014/main" id="{4B20C05B-3D83-4FE8-97F8-7A52356AEF6E}"/>
              </a:ext>
            </a:extLst>
          </p:cNvPr>
          <p:cNvPicPr>
            <a:picLocks noChangeAspect="1"/>
          </p:cNvPicPr>
          <p:nvPr/>
        </p:nvPicPr>
        <p:blipFill>
          <a:blip r:embed="rId3"/>
          <a:stretch>
            <a:fillRect/>
          </a:stretch>
        </p:blipFill>
        <p:spPr>
          <a:xfrm>
            <a:off x="2568597" y="1"/>
            <a:ext cx="1438209" cy="517714"/>
          </a:xfrm>
          <a:prstGeom prst="rect">
            <a:avLst/>
          </a:prstGeom>
        </p:spPr>
      </p:pic>
      <p:sp>
        <p:nvSpPr>
          <p:cNvPr id="5" name="Title 1">
            <a:extLst>
              <a:ext uri="{FF2B5EF4-FFF2-40B4-BE49-F238E27FC236}">
                <a16:creationId xmlns:a16="http://schemas.microsoft.com/office/drawing/2014/main" id="{24BBDBD8-934E-4A7F-AD32-F20166BC4368}"/>
              </a:ext>
            </a:extLst>
          </p:cNvPr>
          <p:cNvSpPr txBox="1">
            <a:spLocks noChangeArrowheads="1"/>
          </p:cNvSpPr>
          <p:nvPr/>
        </p:nvSpPr>
        <p:spPr bwMode="auto">
          <a:xfrm>
            <a:off x="298449" y="800101"/>
            <a:ext cx="8559801" cy="355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pPr>
            <a:r>
              <a:rPr lang="en-US" altLang="en-US" sz="3200" dirty="0">
                <a:latin typeface="Tahoma" panose="020B0604030504040204" pitchFamily="34" charset="0"/>
                <a:cs typeface="Tahoma" panose="020B0604030504040204" pitchFamily="34" charset="0"/>
              </a:rPr>
              <a:t>“There is a God we want, and there is a God who is—and they are not the same God. </a:t>
            </a:r>
          </a:p>
          <a:p>
            <a:pPr algn="ctr">
              <a:lnSpc>
                <a:spcPct val="100000"/>
              </a:lnSpc>
              <a:spcBef>
                <a:spcPct val="0"/>
              </a:spcBef>
              <a:buNone/>
            </a:pPr>
            <a:endParaRPr lang="en-US" altLang="en-US" sz="3200" dirty="0">
              <a:latin typeface="Tahoma" panose="020B0604030504040204" pitchFamily="34" charset="0"/>
              <a:cs typeface="Tahoma" panose="020B0604030504040204" pitchFamily="34" charset="0"/>
            </a:endParaRPr>
          </a:p>
          <a:p>
            <a:pPr algn="ctr">
              <a:lnSpc>
                <a:spcPct val="100000"/>
              </a:lnSpc>
              <a:spcBef>
                <a:spcPct val="0"/>
              </a:spcBef>
              <a:buNone/>
            </a:pPr>
            <a:r>
              <a:rPr lang="en-US" altLang="en-US" sz="3200" dirty="0">
                <a:latin typeface="Tahoma" panose="020B0604030504040204" pitchFamily="34" charset="0"/>
                <a:cs typeface="Tahoma" panose="020B0604030504040204" pitchFamily="34" charset="0"/>
              </a:rPr>
              <a:t>The turning point of our lives is when we stop seeking the God we want and start seeking the God who is.”</a:t>
            </a:r>
            <a:endParaRPr lang="en-US" altLang="en-US" sz="2800" dirty="0">
              <a:latin typeface="Tahoma" panose="020B0604030504040204" pitchFamily="34" charset="0"/>
              <a:cs typeface="Tahoma" panose="020B0604030504040204" pitchFamily="34" charset="0"/>
            </a:endParaRPr>
          </a:p>
        </p:txBody>
      </p:sp>
      <p:pic>
        <p:nvPicPr>
          <p:cNvPr id="21" name="Picture 20" descr="A picture containing text&#10;&#10;Description automatically generated">
            <a:extLst>
              <a:ext uri="{FF2B5EF4-FFF2-40B4-BE49-F238E27FC236}">
                <a16:creationId xmlns:a16="http://schemas.microsoft.com/office/drawing/2014/main" id="{820183F5-0C1D-41C2-8623-9742CF0EB073}"/>
              </a:ext>
            </a:extLst>
          </p:cNvPr>
          <p:cNvPicPr>
            <a:picLocks noChangeAspect="1"/>
          </p:cNvPicPr>
          <p:nvPr/>
        </p:nvPicPr>
        <p:blipFill>
          <a:blip r:embed="rId3"/>
          <a:stretch>
            <a:fillRect/>
          </a:stretch>
        </p:blipFill>
        <p:spPr>
          <a:xfrm>
            <a:off x="0" y="1"/>
            <a:ext cx="1438209" cy="517712"/>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6FA3062F-E248-452B-9307-824C687E9F0E}"/>
              </a:ext>
            </a:extLst>
          </p:cNvPr>
          <p:cNvPicPr>
            <a:picLocks noChangeAspect="1"/>
          </p:cNvPicPr>
          <p:nvPr/>
        </p:nvPicPr>
        <p:blipFill>
          <a:blip r:embed="rId3"/>
          <a:stretch>
            <a:fillRect/>
          </a:stretch>
        </p:blipFill>
        <p:spPr>
          <a:xfrm>
            <a:off x="1303293" y="0"/>
            <a:ext cx="1438209" cy="517714"/>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50A0F23B-4FAA-4A39-8B60-33A743CBAB60}"/>
              </a:ext>
            </a:extLst>
          </p:cNvPr>
          <p:cNvPicPr>
            <a:picLocks noChangeAspect="1"/>
          </p:cNvPicPr>
          <p:nvPr/>
        </p:nvPicPr>
        <p:blipFill>
          <a:blip r:embed="rId3"/>
          <a:stretch>
            <a:fillRect/>
          </a:stretch>
        </p:blipFill>
        <p:spPr>
          <a:xfrm>
            <a:off x="3871890" y="1"/>
            <a:ext cx="1438209" cy="517712"/>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BA146368-38B9-4676-B6AC-97A4DDE744DE}"/>
              </a:ext>
            </a:extLst>
          </p:cNvPr>
          <p:cNvPicPr>
            <a:picLocks noChangeAspect="1"/>
          </p:cNvPicPr>
          <p:nvPr/>
        </p:nvPicPr>
        <p:blipFill>
          <a:blip r:embed="rId3"/>
          <a:stretch>
            <a:fillRect/>
          </a:stretch>
        </p:blipFill>
        <p:spPr>
          <a:xfrm>
            <a:off x="5137194" y="1"/>
            <a:ext cx="1438209" cy="517712"/>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5C3CA58C-9406-40EC-A6EB-8DECC9247EA2}"/>
              </a:ext>
            </a:extLst>
          </p:cNvPr>
          <p:cNvPicPr>
            <a:picLocks noChangeAspect="1"/>
          </p:cNvPicPr>
          <p:nvPr/>
        </p:nvPicPr>
        <p:blipFill>
          <a:blip r:embed="rId3"/>
          <a:stretch>
            <a:fillRect/>
          </a:stretch>
        </p:blipFill>
        <p:spPr>
          <a:xfrm>
            <a:off x="6402498" y="-2"/>
            <a:ext cx="1438209" cy="517713"/>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640B3CB8-06B1-4FB1-A7AA-8B85DA81DBEE}"/>
              </a:ext>
            </a:extLst>
          </p:cNvPr>
          <p:cNvPicPr>
            <a:picLocks noChangeAspect="1"/>
          </p:cNvPicPr>
          <p:nvPr/>
        </p:nvPicPr>
        <p:blipFill>
          <a:blip r:embed="rId3"/>
          <a:stretch>
            <a:fillRect/>
          </a:stretch>
        </p:blipFill>
        <p:spPr>
          <a:xfrm>
            <a:off x="7705791" y="-3"/>
            <a:ext cx="1438209" cy="517716"/>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FEF62E0F-C3D8-4EC6-BFCE-BBFEDD6A673E}"/>
              </a:ext>
            </a:extLst>
          </p:cNvPr>
          <p:cNvPicPr>
            <a:picLocks noChangeAspect="1"/>
          </p:cNvPicPr>
          <p:nvPr/>
        </p:nvPicPr>
        <p:blipFill>
          <a:blip r:embed="rId3"/>
          <a:stretch>
            <a:fillRect/>
          </a:stretch>
        </p:blipFill>
        <p:spPr>
          <a:xfrm>
            <a:off x="2568597" y="4625785"/>
            <a:ext cx="1438209" cy="517714"/>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42234669-F42E-4FA8-A2AB-A21907F6B238}"/>
              </a:ext>
            </a:extLst>
          </p:cNvPr>
          <p:cNvPicPr>
            <a:picLocks noChangeAspect="1"/>
          </p:cNvPicPr>
          <p:nvPr/>
        </p:nvPicPr>
        <p:blipFill>
          <a:blip r:embed="rId3"/>
          <a:stretch>
            <a:fillRect/>
          </a:stretch>
        </p:blipFill>
        <p:spPr>
          <a:xfrm>
            <a:off x="0" y="4625785"/>
            <a:ext cx="1438209" cy="517712"/>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F312F6-9C17-49E4-AB70-DD3098439987}"/>
              </a:ext>
            </a:extLst>
          </p:cNvPr>
          <p:cNvPicPr>
            <a:picLocks noChangeAspect="1"/>
          </p:cNvPicPr>
          <p:nvPr/>
        </p:nvPicPr>
        <p:blipFill>
          <a:blip r:embed="rId3"/>
          <a:stretch>
            <a:fillRect/>
          </a:stretch>
        </p:blipFill>
        <p:spPr>
          <a:xfrm>
            <a:off x="1303293" y="4625784"/>
            <a:ext cx="1438209" cy="517714"/>
          </a:xfrm>
          <a:prstGeom prst="rect">
            <a:avLst/>
          </a:prstGeom>
        </p:spPr>
      </p:pic>
      <p:pic>
        <p:nvPicPr>
          <p:cNvPr id="38" name="Picture 37" descr="A picture containing text&#10;&#10;Description automatically generated">
            <a:extLst>
              <a:ext uri="{FF2B5EF4-FFF2-40B4-BE49-F238E27FC236}">
                <a16:creationId xmlns:a16="http://schemas.microsoft.com/office/drawing/2014/main" id="{F8BE1DDA-8662-4755-B8A1-DA6B9885C642}"/>
              </a:ext>
            </a:extLst>
          </p:cNvPr>
          <p:cNvPicPr>
            <a:picLocks noChangeAspect="1"/>
          </p:cNvPicPr>
          <p:nvPr/>
        </p:nvPicPr>
        <p:blipFill>
          <a:blip r:embed="rId3"/>
          <a:stretch>
            <a:fillRect/>
          </a:stretch>
        </p:blipFill>
        <p:spPr>
          <a:xfrm>
            <a:off x="3871890" y="4625785"/>
            <a:ext cx="1438209" cy="517712"/>
          </a:xfrm>
          <a:prstGeom prst="rect">
            <a:avLst/>
          </a:prstGeom>
        </p:spPr>
      </p:pic>
      <p:pic>
        <p:nvPicPr>
          <p:cNvPr id="39" name="Picture 38" descr="A picture containing text&#10;&#10;Description automatically generated">
            <a:extLst>
              <a:ext uri="{FF2B5EF4-FFF2-40B4-BE49-F238E27FC236}">
                <a16:creationId xmlns:a16="http://schemas.microsoft.com/office/drawing/2014/main" id="{8B0D3A60-8E54-40EF-AC8B-D7253C5C1466}"/>
              </a:ext>
            </a:extLst>
          </p:cNvPr>
          <p:cNvPicPr>
            <a:picLocks noChangeAspect="1"/>
          </p:cNvPicPr>
          <p:nvPr/>
        </p:nvPicPr>
        <p:blipFill>
          <a:blip r:embed="rId3"/>
          <a:stretch>
            <a:fillRect/>
          </a:stretch>
        </p:blipFill>
        <p:spPr>
          <a:xfrm>
            <a:off x="5137194" y="4625785"/>
            <a:ext cx="1438209" cy="517712"/>
          </a:xfrm>
          <a:prstGeom prst="rect">
            <a:avLst/>
          </a:prstGeom>
        </p:spPr>
      </p:pic>
      <p:pic>
        <p:nvPicPr>
          <p:cNvPr id="40" name="Picture 39" descr="A picture containing text&#10;&#10;Description automatically generated">
            <a:extLst>
              <a:ext uri="{FF2B5EF4-FFF2-40B4-BE49-F238E27FC236}">
                <a16:creationId xmlns:a16="http://schemas.microsoft.com/office/drawing/2014/main" id="{A0E632D3-4C03-4C5B-9062-95274F18FEB3}"/>
              </a:ext>
            </a:extLst>
          </p:cNvPr>
          <p:cNvPicPr>
            <a:picLocks noChangeAspect="1"/>
          </p:cNvPicPr>
          <p:nvPr/>
        </p:nvPicPr>
        <p:blipFill>
          <a:blip r:embed="rId3"/>
          <a:stretch>
            <a:fillRect/>
          </a:stretch>
        </p:blipFill>
        <p:spPr>
          <a:xfrm>
            <a:off x="6402498" y="4625782"/>
            <a:ext cx="1438209" cy="517713"/>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07EDF5E9-5914-407D-B16D-7EDC9F52ECB8}"/>
              </a:ext>
            </a:extLst>
          </p:cNvPr>
          <p:cNvPicPr>
            <a:picLocks noChangeAspect="1"/>
          </p:cNvPicPr>
          <p:nvPr/>
        </p:nvPicPr>
        <p:blipFill>
          <a:blip r:embed="rId3"/>
          <a:stretch>
            <a:fillRect/>
          </a:stretch>
        </p:blipFill>
        <p:spPr>
          <a:xfrm>
            <a:off x="7705791" y="4625781"/>
            <a:ext cx="1438209" cy="517716"/>
          </a:xfrm>
          <a:prstGeom prst="rect">
            <a:avLst/>
          </a:prstGeom>
        </p:spPr>
      </p:pic>
      <p:sp>
        <p:nvSpPr>
          <p:cNvPr id="17" name="Rectangle 16">
            <a:extLst>
              <a:ext uri="{FF2B5EF4-FFF2-40B4-BE49-F238E27FC236}">
                <a16:creationId xmlns:a16="http://schemas.microsoft.com/office/drawing/2014/main" id="{4DF32614-5362-4BD0-8BA7-34BDE8DD2B9D}"/>
              </a:ext>
            </a:extLst>
          </p:cNvPr>
          <p:cNvSpPr/>
          <p:nvPr/>
        </p:nvSpPr>
        <p:spPr>
          <a:xfrm>
            <a:off x="0" y="-3"/>
            <a:ext cx="9144000" cy="524444"/>
          </a:xfrm>
          <a:prstGeom prst="rect">
            <a:avLst/>
          </a:prstGeom>
          <a:noFill/>
          <a:ln w="38100">
            <a:solidFill>
              <a:srgbClr val="446F8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DF21ED8-E1AA-4569-96CE-028317615530}"/>
              </a:ext>
            </a:extLst>
          </p:cNvPr>
          <p:cNvPicPr>
            <a:picLocks noChangeAspect="1"/>
          </p:cNvPicPr>
          <p:nvPr/>
        </p:nvPicPr>
        <p:blipFill>
          <a:blip r:embed="rId4"/>
          <a:stretch>
            <a:fillRect/>
          </a:stretch>
        </p:blipFill>
        <p:spPr>
          <a:xfrm>
            <a:off x="-44450" y="4565801"/>
            <a:ext cx="9258300" cy="637674"/>
          </a:xfrm>
          <a:prstGeom prst="rect">
            <a:avLst/>
          </a:prstGeom>
        </p:spPr>
      </p:pic>
    </p:spTree>
    <p:extLst>
      <p:ext uri="{BB962C8B-B14F-4D97-AF65-F5344CB8AC3E}">
        <p14:creationId xmlns:p14="http://schemas.microsoft.com/office/powerpoint/2010/main" val="1246437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81" name="Rectangle 1">
            <a:extLst>
              <a:ext uri="{FF2B5EF4-FFF2-40B4-BE49-F238E27FC236}">
                <a16:creationId xmlns:a16="http://schemas.microsoft.com/office/drawing/2014/main" id="{564F5892-D41A-4986-8E71-B881BA24196E}"/>
              </a:ext>
            </a:extLst>
          </p:cNvPr>
          <p:cNvSpPr>
            <a:spLocks noChangeArrowheads="1"/>
          </p:cNvSpPr>
          <p:nvPr/>
        </p:nvSpPr>
        <p:spPr bwMode="auto">
          <a:xfrm>
            <a:off x="448866" y="1290631"/>
            <a:ext cx="824626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defTabSz="685800" eaLnBrk="0" fontAlgn="base" hangingPunct="0">
              <a:lnSpc>
                <a:spcPct val="100000"/>
              </a:lnSpc>
              <a:spcBef>
                <a:spcPct val="0"/>
              </a:spcBef>
              <a:spcAft>
                <a:spcPct val="0"/>
              </a:spcAft>
              <a:buNone/>
              <a:defRPr/>
            </a:pPr>
            <a:r>
              <a:rPr lang="en-US" altLang="en-US" sz="5400" b="1" i="1" dirty="0">
                <a:solidFill>
                  <a:prstClr val="white"/>
                </a:solidFill>
                <a:effectLst>
                  <a:outerShdw blurRad="38100" dist="38100" dir="2700000" algn="tl">
                    <a:srgbClr val="000000">
                      <a:alpha val="43137"/>
                    </a:srgbClr>
                  </a:outerShdw>
                </a:effectLst>
                <a:latin typeface="Calibri" panose="020F0502020204030204" pitchFamily="34" charset="0"/>
              </a:rPr>
              <a:t>“To know Jesus and make Him known while living, loving and serving like Him”</a:t>
            </a:r>
          </a:p>
        </p:txBody>
      </p:sp>
      <p:pic>
        <p:nvPicPr>
          <p:cNvPr id="75778" name="Picture 5" descr="A picture containing drawing&#10;&#10;Description automatically generated">
            <a:extLst>
              <a:ext uri="{FF2B5EF4-FFF2-40B4-BE49-F238E27FC236}">
                <a16:creationId xmlns:a16="http://schemas.microsoft.com/office/drawing/2014/main" id="{21BDE19F-1478-47CB-831C-105ECD36001F}"/>
              </a:ext>
            </a:extLst>
          </p:cNvPr>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598732" y="3956120"/>
            <a:ext cx="2396729" cy="106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696B053-E6A2-4E75-9F8B-6C6BEF458425}"/>
              </a:ext>
            </a:extLst>
          </p:cNvPr>
          <p:cNvSpPr/>
          <p:nvPr/>
        </p:nvSpPr>
        <p:spPr>
          <a:xfrm>
            <a:off x="0" y="0"/>
            <a:ext cx="9144000" cy="5143500"/>
          </a:xfrm>
          <a:prstGeom prst="rect">
            <a:avLst/>
          </a:prstGeom>
          <a:noFill/>
          <a:ln w="184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a:solidFill>
                <a:prstClr val="white"/>
              </a:solidFill>
              <a:latin typeface="Rockwell" panose="02060603020205020403"/>
            </a:endParaRPr>
          </a:p>
        </p:txBody>
      </p:sp>
      <p:pic>
        <p:nvPicPr>
          <p:cNvPr id="9" name="Picture 8">
            <a:extLst>
              <a:ext uri="{FF2B5EF4-FFF2-40B4-BE49-F238E27FC236}">
                <a16:creationId xmlns:a16="http://schemas.microsoft.com/office/drawing/2014/main" id="{76F8428D-B291-489A-99F9-7F0EEB6C47C4}"/>
              </a:ext>
            </a:extLst>
          </p:cNvPr>
          <p:cNvPicPr>
            <a:picLocks noChangeAspect="1"/>
          </p:cNvPicPr>
          <p:nvPr/>
        </p:nvPicPr>
        <p:blipFill>
          <a:blip r:embed="rId3"/>
          <a:stretch>
            <a:fillRect/>
          </a:stretch>
        </p:blipFill>
        <p:spPr>
          <a:xfrm>
            <a:off x="1357884" y="0"/>
            <a:ext cx="6428233" cy="5143500"/>
          </a:xfrm>
          <a:prstGeom prst="rect">
            <a:avLst/>
          </a:prstGeom>
        </p:spPr>
      </p:pic>
    </p:spTree>
    <p:extLst>
      <p:ext uri="{BB962C8B-B14F-4D97-AF65-F5344CB8AC3E}">
        <p14:creationId xmlns:p14="http://schemas.microsoft.com/office/powerpoint/2010/main" val="3494274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30988"/>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When Mary reached the place where Jesus was and saw him, she fell at his feet and said, “Lord, if you had been here, my brother would not have died.” When Jesus saw her weeping, and the Jews who had come along with her also weeping, </a:t>
            </a:r>
            <a:r>
              <a:rPr lang="en-US" altLang="en-US" sz="3200" dirty="0">
                <a:solidFill>
                  <a:srgbClr val="C00000"/>
                </a:solidFill>
                <a:latin typeface="Tahoma" panose="020B0604030504040204" pitchFamily="34" charset="0"/>
                <a:cs typeface="Tahoma" panose="020B0604030504040204" pitchFamily="34" charset="0"/>
              </a:rPr>
              <a:t>he was deeply moved in spirit and troubled. </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John 11:32-36 (NIV)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945919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30988"/>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“Where have you laid him?” he asked. “Come and see, Lord,” they replied. </a:t>
            </a:r>
            <a:r>
              <a:rPr lang="en-US" altLang="en-US" sz="3200" dirty="0">
                <a:solidFill>
                  <a:srgbClr val="C00000"/>
                </a:solidFill>
                <a:latin typeface="Tahoma" panose="020B0604030504040204" pitchFamily="34" charset="0"/>
                <a:cs typeface="Tahoma" panose="020B0604030504040204" pitchFamily="34" charset="0"/>
              </a:rPr>
              <a:t>Jesus wept. </a:t>
            </a:r>
            <a:r>
              <a:rPr lang="en-US" altLang="en-US" sz="3200" dirty="0">
                <a:latin typeface="Tahoma" panose="020B0604030504040204" pitchFamily="34" charset="0"/>
                <a:cs typeface="Tahoma" panose="020B0604030504040204" pitchFamily="34" charset="0"/>
              </a:rPr>
              <a:t>Then the Jews said, “See how he loved him!” </a:t>
            </a:r>
            <a:endParaRPr lang="en-US" altLang="en-US" sz="3200" dirty="0">
              <a:solidFill>
                <a:srgbClr val="C00000"/>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John 11:32-36 (NIV)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110820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30988"/>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Remember, Lord, your great mercy and love, for they are from of old. </a:t>
            </a:r>
            <a:r>
              <a:rPr lang="en-US" altLang="en-US" sz="3200" dirty="0">
                <a:solidFill>
                  <a:srgbClr val="C00000"/>
                </a:solidFill>
                <a:latin typeface="Tahoma" panose="020B0604030504040204" pitchFamily="34" charset="0"/>
                <a:cs typeface="Tahoma" panose="020B0604030504040204" pitchFamily="34" charset="0"/>
              </a:rPr>
              <a:t>Do not remember the sins of my youth and my rebellious ways; according to your love remember me, for you, Lord, are good. </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Psalm 25:6–7 (NIV)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2024181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30988"/>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Have mercy on me, </a:t>
            </a:r>
            <a:r>
              <a:rPr lang="en-US" altLang="en-US" sz="3200" dirty="0">
                <a:solidFill>
                  <a:srgbClr val="C00000"/>
                </a:solidFill>
                <a:latin typeface="Tahoma" panose="020B0604030504040204" pitchFamily="34" charset="0"/>
                <a:cs typeface="Tahoma" panose="020B0604030504040204" pitchFamily="34" charset="0"/>
              </a:rPr>
              <a:t>O God, according to your unfailing love; according to your great compassion blot out my transgressions. </a:t>
            </a:r>
            <a:r>
              <a:rPr lang="en-US" altLang="en-US" sz="3200" dirty="0">
                <a:latin typeface="Tahoma" panose="020B0604030504040204" pitchFamily="34" charset="0"/>
                <a:cs typeface="Tahoma" panose="020B0604030504040204" pitchFamily="34" charset="0"/>
              </a:rPr>
              <a:t>Wash away all my iniquity and cleanse me from my sin. </a:t>
            </a:r>
            <a:endParaRPr lang="en-US" altLang="en-US" sz="3200" dirty="0">
              <a:solidFill>
                <a:srgbClr val="C00000"/>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Psalm 51:1–2 (NIV)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4039731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30988"/>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So he got up and went to his father. “But while he was still a long way off, </a:t>
            </a:r>
            <a:r>
              <a:rPr lang="en-US" altLang="en-US" sz="3200" dirty="0">
                <a:solidFill>
                  <a:srgbClr val="C00000"/>
                </a:solidFill>
                <a:latin typeface="Tahoma" panose="020B0604030504040204" pitchFamily="34" charset="0"/>
                <a:cs typeface="Tahoma" panose="020B0604030504040204" pitchFamily="34" charset="0"/>
              </a:rPr>
              <a:t>his father saw him and was filled with compassion for him; </a:t>
            </a:r>
            <a:r>
              <a:rPr lang="en-US" altLang="en-US" sz="3200" dirty="0">
                <a:latin typeface="Tahoma" panose="020B0604030504040204" pitchFamily="34" charset="0"/>
                <a:cs typeface="Tahoma" panose="020B0604030504040204" pitchFamily="34" charset="0"/>
              </a:rPr>
              <a:t>he ran to his son, threw his arms around him and kissed him. </a:t>
            </a:r>
            <a:endParaRPr lang="en-US" altLang="en-US" sz="3200" dirty="0">
              <a:solidFill>
                <a:srgbClr val="C00000"/>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Luke 15:20 (NIV)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2873634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30988"/>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If anyone is poor among your fellow Israelites in any of the towns of the land the Lord your God is giving you, </a:t>
            </a:r>
            <a:r>
              <a:rPr lang="en-US" altLang="en-US" sz="3200" dirty="0">
                <a:solidFill>
                  <a:srgbClr val="C00000"/>
                </a:solidFill>
                <a:latin typeface="Tahoma" panose="020B0604030504040204" pitchFamily="34" charset="0"/>
                <a:cs typeface="Tahoma" panose="020B0604030504040204" pitchFamily="34" charset="0"/>
              </a:rPr>
              <a:t>do not be hardhearted or tightfisted toward them. Rather, be openhanded and freely lend them whatever they need…</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Deuteronomy 15:7–11 (NIV)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2843035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30988"/>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When Jesus landed and saw a large crowd, he had compassion on them, because they were like sheep without a shepherd. So he began teaching them many things. </a:t>
            </a:r>
            <a:endParaRPr lang="en-US" altLang="en-US" sz="3200" dirty="0">
              <a:solidFill>
                <a:srgbClr val="C00000"/>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Deuteronomy 15:7–11 (NIV)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2203521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30988"/>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Give generously to them and do so without a grudging heart; then because of this the Lord your God will bless you in all your work and in everything you put your hand to. </a:t>
            </a:r>
            <a:endParaRPr lang="en-US" altLang="en-US" sz="3200" dirty="0">
              <a:solidFill>
                <a:srgbClr val="C00000"/>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Deuteronomy 15:7–11 (NIV)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2533584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30988"/>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When Jesus landed and saw a large crowd, </a:t>
            </a:r>
            <a:r>
              <a:rPr lang="en-US" altLang="en-US" sz="3200" dirty="0">
                <a:solidFill>
                  <a:srgbClr val="C00000"/>
                </a:solidFill>
                <a:latin typeface="Tahoma" panose="020B0604030504040204" pitchFamily="34" charset="0"/>
                <a:cs typeface="Tahoma" panose="020B0604030504040204" pitchFamily="34" charset="0"/>
              </a:rPr>
              <a:t>he had compassion on them, because they were like sheep without a shepherd. </a:t>
            </a:r>
            <a:r>
              <a:rPr lang="en-US" altLang="en-US" sz="3200" dirty="0">
                <a:latin typeface="Tahoma" panose="020B0604030504040204" pitchFamily="34" charset="0"/>
                <a:cs typeface="Tahoma" panose="020B0604030504040204" pitchFamily="34" charset="0"/>
              </a:rPr>
              <a:t>So he began teaching them many things. </a:t>
            </a:r>
            <a:endParaRPr lang="en-US" altLang="en-US" sz="3200" dirty="0">
              <a:solidFill>
                <a:srgbClr val="C00000"/>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Mark 6:34 (NIV)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305883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text&#10;&#10;Description automatically generated">
            <a:extLst>
              <a:ext uri="{FF2B5EF4-FFF2-40B4-BE49-F238E27FC236}">
                <a16:creationId xmlns:a16="http://schemas.microsoft.com/office/drawing/2014/main" id="{4B20C05B-3D83-4FE8-97F8-7A52356AEF6E}"/>
              </a:ext>
            </a:extLst>
          </p:cNvPr>
          <p:cNvPicPr>
            <a:picLocks noChangeAspect="1"/>
          </p:cNvPicPr>
          <p:nvPr/>
        </p:nvPicPr>
        <p:blipFill>
          <a:blip r:embed="rId3"/>
          <a:stretch>
            <a:fillRect/>
          </a:stretch>
        </p:blipFill>
        <p:spPr>
          <a:xfrm>
            <a:off x="2568597" y="1"/>
            <a:ext cx="1438209" cy="517714"/>
          </a:xfrm>
          <a:prstGeom prst="rect">
            <a:avLst/>
          </a:prstGeom>
        </p:spPr>
      </p:pic>
      <p:sp>
        <p:nvSpPr>
          <p:cNvPr id="5" name="Title 1">
            <a:extLst>
              <a:ext uri="{FF2B5EF4-FFF2-40B4-BE49-F238E27FC236}">
                <a16:creationId xmlns:a16="http://schemas.microsoft.com/office/drawing/2014/main" id="{24BBDBD8-934E-4A7F-AD32-F20166BC4368}"/>
              </a:ext>
            </a:extLst>
          </p:cNvPr>
          <p:cNvSpPr txBox="1">
            <a:spLocks noChangeArrowheads="1"/>
          </p:cNvSpPr>
          <p:nvPr/>
        </p:nvSpPr>
        <p:spPr bwMode="auto">
          <a:xfrm>
            <a:off x="298449" y="800101"/>
            <a:ext cx="8559801" cy="355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pPr>
            <a:r>
              <a:rPr lang="en-US" altLang="en-US" sz="3200" dirty="0">
                <a:latin typeface="Tahoma" panose="020B0604030504040204" pitchFamily="34" charset="0"/>
                <a:cs typeface="Tahoma" panose="020B0604030504040204" pitchFamily="34" charset="0"/>
              </a:rPr>
              <a:t>Anytime you focus on just one attribute of God, you will come away with a distorted view of who God is.  </a:t>
            </a:r>
          </a:p>
          <a:p>
            <a:pPr algn="ctr">
              <a:lnSpc>
                <a:spcPct val="100000"/>
              </a:lnSpc>
              <a:spcBef>
                <a:spcPct val="0"/>
              </a:spcBef>
              <a:buNone/>
            </a:pPr>
            <a:endParaRPr lang="en-US" altLang="en-US" sz="3200" dirty="0">
              <a:latin typeface="Tahoma" panose="020B0604030504040204" pitchFamily="34" charset="0"/>
              <a:cs typeface="Tahoma" panose="020B0604030504040204" pitchFamily="34" charset="0"/>
            </a:endParaRPr>
          </a:p>
          <a:p>
            <a:pPr algn="ctr">
              <a:lnSpc>
                <a:spcPct val="100000"/>
              </a:lnSpc>
              <a:spcBef>
                <a:spcPct val="0"/>
              </a:spcBef>
              <a:buNone/>
            </a:pPr>
            <a:r>
              <a:rPr lang="en-US" altLang="en-US" sz="3200" dirty="0">
                <a:latin typeface="Tahoma" panose="020B0604030504040204" pitchFamily="34" charset="0"/>
                <a:cs typeface="Tahoma" panose="020B0604030504040204" pitchFamily="34" charset="0"/>
              </a:rPr>
              <a:t>God is the totality of all His attributes.</a:t>
            </a:r>
            <a:endParaRPr lang="en-US" altLang="en-US" sz="2800" dirty="0">
              <a:latin typeface="Tahoma" panose="020B0604030504040204" pitchFamily="34" charset="0"/>
              <a:cs typeface="Tahoma" panose="020B0604030504040204" pitchFamily="34" charset="0"/>
            </a:endParaRPr>
          </a:p>
        </p:txBody>
      </p:sp>
      <p:pic>
        <p:nvPicPr>
          <p:cNvPr id="21" name="Picture 20" descr="A picture containing text&#10;&#10;Description automatically generated">
            <a:extLst>
              <a:ext uri="{FF2B5EF4-FFF2-40B4-BE49-F238E27FC236}">
                <a16:creationId xmlns:a16="http://schemas.microsoft.com/office/drawing/2014/main" id="{820183F5-0C1D-41C2-8623-9742CF0EB073}"/>
              </a:ext>
            </a:extLst>
          </p:cNvPr>
          <p:cNvPicPr>
            <a:picLocks noChangeAspect="1"/>
          </p:cNvPicPr>
          <p:nvPr/>
        </p:nvPicPr>
        <p:blipFill>
          <a:blip r:embed="rId3"/>
          <a:stretch>
            <a:fillRect/>
          </a:stretch>
        </p:blipFill>
        <p:spPr>
          <a:xfrm>
            <a:off x="0" y="1"/>
            <a:ext cx="1438209" cy="517712"/>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6FA3062F-E248-452B-9307-824C687E9F0E}"/>
              </a:ext>
            </a:extLst>
          </p:cNvPr>
          <p:cNvPicPr>
            <a:picLocks noChangeAspect="1"/>
          </p:cNvPicPr>
          <p:nvPr/>
        </p:nvPicPr>
        <p:blipFill>
          <a:blip r:embed="rId3"/>
          <a:stretch>
            <a:fillRect/>
          </a:stretch>
        </p:blipFill>
        <p:spPr>
          <a:xfrm>
            <a:off x="1303293" y="0"/>
            <a:ext cx="1438209" cy="517714"/>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50A0F23B-4FAA-4A39-8B60-33A743CBAB60}"/>
              </a:ext>
            </a:extLst>
          </p:cNvPr>
          <p:cNvPicPr>
            <a:picLocks noChangeAspect="1"/>
          </p:cNvPicPr>
          <p:nvPr/>
        </p:nvPicPr>
        <p:blipFill>
          <a:blip r:embed="rId3"/>
          <a:stretch>
            <a:fillRect/>
          </a:stretch>
        </p:blipFill>
        <p:spPr>
          <a:xfrm>
            <a:off x="3871890" y="1"/>
            <a:ext cx="1438209" cy="517712"/>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BA146368-38B9-4676-B6AC-97A4DDE744DE}"/>
              </a:ext>
            </a:extLst>
          </p:cNvPr>
          <p:cNvPicPr>
            <a:picLocks noChangeAspect="1"/>
          </p:cNvPicPr>
          <p:nvPr/>
        </p:nvPicPr>
        <p:blipFill>
          <a:blip r:embed="rId3"/>
          <a:stretch>
            <a:fillRect/>
          </a:stretch>
        </p:blipFill>
        <p:spPr>
          <a:xfrm>
            <a:off x="5137194" y="1"/>
            <a:ext cx="1438209" cy="517712"/>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5C3CA58C-9406-40EC-A6EB-8DECC9247EA2}"/>
              </a:ext>
            </a:extLst>
          </p:cNvPr>
          <p:cNvPicPr>
            <a:picLocks noChangeAspect="1"/>
          </p:cNvPicPr>
          <p:nvPr/>
        </p:nvPicPr>
        <p:blipFill>
          <a:blip r:embed="rId3"/>
          <a:stretch>
            <a:fillRect/>
          </a:stretch>
        </p:blipFill>
        <p:spPr>
          <a:xfrm>
            <a:off x="6402498" y="-2"/>
            <a:ext cx="1438209" cy="517713"/>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640B3CB8-06B1-4FB1-A7AA-8B85DA81DBEE}"/>
              </a:ext>
            </a:extLst>
          </p:cNvPr>
          <p:cNvPicPr>
            <a:picLocks noChangeAspect="1"/>
          </p:cNvPicPr>
          <p:nvPr/>
        </p:nvPicPr>
        <p:blipFill>
          <a:blip r:embed="rId3"/>
          <a:stretch>
            <a:fillRect/>
          </a:stretch>
        </p:blipFill>
        <p:spPr>
          <a:xfrm>
            <a:off x="7705791" y="-3"/>
            <a:ext cx="1438209" cy="517716"/>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FEF62E0F-C3D8-4EC6-BFCE-BBFEDD6A673E}"/>
              </a:ext>
            </a:extLst>
          </p:cNvPr>
          <p:cNvPicPr>
            <a:picLocks noChangeAspect="1"/>
          </p:cNvPicPr>
          <p:nvPr/>
        </p:nvPicPr>
        <p:blipFill>
          <a:blip r:embed="rId3"/>
          <a:stretch>
            <a:fillRect/>
          </a:stretch>
        </p:blipFill>
        <p:spPr>
          <a:xfrm>
            <a:off x="2568597" y="4625785"/>
            <a:ext cx="1438209" cy="517714"/>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42234669-F42E-4FA8-A2AB-A21907F6B238}"/>
              </a:ext>
            </a:extLst>
          </p:cNvPr>
          <p:cNvPicPr>
            <a:picLocks noChangeAspect="1"/>
          </p:cNvPicPr>
          <p:nvPr/>
        </p:nvPicPr>
        <p:blipFill>
          <a:blip r:embed="rId3"/>
          <a:stretch>
            <a:fillRect/>
          </a:stretch>
        </p:blipFill>
        <p:spPr>
          <a:xfrm>
            <a:off x="0" y="4625785"/>
            <a:ext cx="1438209" cy="517712"/>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F312F6-9C17-49E4-AB70-DD3098439987}"/>
              </a:ext>
            </a:extLst>
          </p:cNvPr>
          <p:cNvPicPr>
            <a:picLocks noChangeAspect="1"/>
          </p:cNvPicPr>
          <p:nvPr/>
        </p:nvPicPr>
        <p:blipFill>
          <a:blip r:embed="rId3"/>
          <a:stretch>
            <a:fillRect/>
          </a:stretch>
        </p:blipFill>
        <p:spPr>
          <a:xfrm>
            <a:off x="1303293" y="4625784"/>
            <a:ext cx="1438209" cy="517714"/>
          </a:xfrm>
          <a:prstGeom prst="rect">
            <a:avLst/>
          </a:prstGeom>
        </p:spPr>
      </p:pic>
      <p:pic>
        <p:nvPicPr>
          <p:cNvPr id="38" name="Picture 37" descr="A picture containing text&#10;&#10;Description automatically generated">
            <a:extLst>
              <a:ext uri="{FF2B5EF4-FFF2-40B4-BE49-F238E27FC236}">
                <a16:creationId xmlns:a16="http://schemas.microsoft.com/office/drawing/2014/main" id="{F8BE1DDA-8662-4755-B8A1-DA6B9885C642}"/>
              </a:ext>
            </a:extLst>
          </p:cNvPr>
          <p:cNvPicPr>
            <a:picLocks noChangeAspect="1"/>
          </p:cNvPicPr>
          <p:nvPr/>
        </p:nvPicPr>
        <p:blipFill>
          <a:blip r:embed="rId3"/>
          <a:stretch>
            <a:fillRect/>
          </a:stretch>
        </p:blipFill>
        <p:spPr>
          <a:xfrm>
            <a:off x="3871890" y="4625785"/>
            <a:ext cx="1438209" cy="517712"/>
          </a:xfrm>
          <a:prstGeom prst="rect">
            <a:avLst/>
          </a:prstGeom>
        </p:spPr>
      </p:pic>
      <p:pic>
        <p:nvPicPr>
          <p:cNvPr id="39" name="Picture 38" descr="A picture containing text&#10;&#10;Description automatically generated">
            <a:extLst>
              <a:ext uri="{FF2B5EF4-FFF2-40B4-BE49-F238E27FC236}">
                <a16:creationId xmlns:a16="http://schemas.microsoft.com/office/drawing/2014/main" id="{8B0D3A60-8E54-40EF-AC8B-D7253C5C1466}"/>
              </a:ext>
            </a:extLst>
          </p:cNvPr>
          <p:cNvPicPr>
            <a:picLocks noChangeAspect="1"/>
          </p:cNvPicPr>
          <p:nvPr/>
        </p:nvPicPr>
        <p:blipFill>
          <a:blip r:embed="rId3"/>
          <a:stretch>
            <a:fillRect/>
          </a:stretch>
        </p:blipFill>
        <p:spPr>
          <a:xfrm>
            <a:off x="5137194" y="4625785"/>
            <a:ext cx="1438209" cy="517712"/>
          </a:xfrm>
          <a:prstGeom prst="rect">
            <a:avLst/>
          </a:prstGeom>
        </p:spPr>
      </p:pic>
      <p:pic>
        <p:nvPicPr>
          <p:cNvPr id="40" name="Picture 39" descr="A picture containing text&#10;&#10;Description automatically generated">
            <a:extLst>
              <a:ext uri="{FF2B5EF4-FFF2-40B4-BE49-F238E27FC236}">
                <a16:creationId xmlns:a16="http://schemas.microsoft.com/office/drawing/2014/main" id="{A0E632D3-4C03-4C5B-9062-95274F18FEB3}"/>
              </a:ext>
            </a:extLst>
          </p:cNvPr>
          <p:cNvPicPr>
            <a:picLocks noChangeAspect="1"/>
          </p:cNvPicPr>
          <p:nvPr/>
        </p:nvPicPr>
        <p:blipFill>
          <a:blip r:embed="rId3"/>
          <a:stretch>
            <a:fillRect/>
          </a:stretch>
        </p:blipFill>
        <p:spPr>
          <a:xfrm>
            <a:off x="6402498" y="4625782"/>
            <a:ext cx="1438209" cy="517713"/>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07EDF5E9-5914-407D-B16D-7EDC9F52ECB8}"/>
              </a:ext>
            </a:extLst>
          </p:cNvPr>
          <p:cNvPicPr>
            <a:picLocks noChangeAspect="1"/>
          </p:cNvPicPr>
          <p:nvPr/>
        </p:nvPicPr>
        <p:blipFill>
          <a:blip r:embed="rId3"/>
          <a:stretch>
            <a:fillRect/>
          </a:stretch>
        </p:blipFill>
        <p:spPr>
          <a:xfrm>
            <a:off x="7705791" y="4625781"/>
            <a:ext cx="1438209" cy="517716"/>
          </a:xfrm>
          <a:prstGeom prst="rect">
            <a:avLst/>
          </a:prstGeom>
        </p:spPr>
      </p:pic>
      <p:sp>
        <p:nvSpPr>
          <p:cNvPr id="17" name="Rectangle 16">
            <a:extLst>
              <a:ext uri="{FF2B5EF4-FFF2-40B4-BE49-F238E27FC236}">
                <a16:creationId xmlns:a16="http://schemas.microsoft.com/office/drawing/2014/main" id="{4DF32614-5362-4BD0-8BA7-34BDE8DD2B9D}"/>
              </a:ext>
            </a:extLst>
          </p:cNvPr>
          <p:cNvSpPr/>
          <p:nvPr/>
        </p:nvSpPr>
        <p:spPr>
          <a:xfrm>
            <a:off x="0" y="-3"/>
            <a:ext cx="9144000" cy="524444"/>
          </a:xfrm>
          <a:prstGeom prst="rect">
            <a:avLst/>
          </a:prstGeom>
          <a:noFill/>
          <a:ln w="38100">
            <a:solidFill>
              <a:srgbClr val="446F8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DF21ED8-E1AA-4569-96CE-028317615530}"/>
              </a:ext>
            </a:extLst>
          </p:cNvPr>
          <p:cNvPicPr>
            <a:picLocks noChangeAspect="1"/>
          </p:cNvPicPr>
          <p:nvPr/>
        </p:nvPicPr>
        <p:blipFill>
          <a:blip r:embed="rId4"/>
          <a:stretch>
            <a:fillRect/>
          </a:stretch>
        </p:blipFill>
        <p:spPr>
          <a:xfrm>
            <a:off x="-44450" y="4565801"/>
            <a:ext cx="9258300" cy="637674"/>
          </a:xfrm>
          <a:prstGeom prst="rect">
            <a:avLst/>
          </a:prstGeom>
        </p:spPr>
      </p:pic>
    </p:spTree>
    <p:extLst>
      <p:ext uri="{BB962C8B-B14F-4D97-AF65-F5344CB8AC3E}">
        <p14:creationId xmlns:p14="http://schemas.microsoft.com/office/powerpoint/2010/main" val="667521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526C2790-FED7-4B1B-A1A0-6FDB1D12986D}"/>
              </a:ext>
            </a:extLst>
          </p:cNvPr>
          <p:cNvSpPr txBox="1">
            <a:spLocks noChangeArrowheads="1"/>
          </p:cNvSpPr>
          <p:nvPr/>
        </p:nvSpPr>
        <p:spPr bwMode="auto">
          <a:xfrm>
            <a:off x="1" y="3423872"/>
            <a:ext cx="9144000" cy="1200329"/>
          </a:xfrm>
          <a:prstGeom prst="rect">
            <a:avLst/>
          </a:prstGeom>
          <a:gradFill rotWithShape="0">
            <a:gsLst>
              <a:gs pos="45000">
                <a:srgbClr val="2B2D2D"/>
              </a:gs>
              <a:gs pos="0">
                <a:srgbClr val="696C79"/>
              </a:gs>
            </a:gsLst>
            <a:lin ang="5400000" scaled="1"/>
          </a:gradFill>
          <a:ln>
            <a:noFill/>
          </a:ln>
        </p:spPr>
        <p:txBody>
          <a:bodyPr wrap="square">
            <a:spAutoFit/>
          </a:bodyPr>
          <a:lstStyle>
            <a:lvl1pPr marL="685800" indent="-6858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 typeface="Wingdings" panose="05000000000000000000" pitchFamily="2" charset="2"/>
              <a:buChar char="v"/>
              <a:defRPr/>
            </a:pPr>
            <a:r>
              <a:rPr lang="en-US" altLang="en-US" sz="3600" dirty="0">
                <a:solidFill>
                  <a:srgbClr val="FFFFFF"/>
                </a:solidFill>
                <a:effectLst>
                  <a:outerShdw blurRad="38100" dist="38100" dir="2700000" algn="tl">
                    <a:srgbClr val="000000">
                      <a:alpha val="43137"/>
                    </a:srgbClr>
                  </a:outerShdw>
                </a:effectLst>
              </a:rPr>
              <a:t>God cares about you even when you don’t care about Him</a:t>
            </a:r>
          </a:p>
        </p:txBody>
      </p:sp>
      <p:pic>
        <p:nvPicPr>
          <p:cNvPr id="6" name="Picture 5" descr="Logo, company name&#10;&#10;Description automatically generated">
            <a:extLst>
              <a:ext uri="{FF2B5EF4-FFF2-40B4-BE49-F238E27FC236}">
                <a16:creationId xmlns:a16="http://schemas.microsoft.com/office/drawing/2014/main" id="{AE59AE18-C531-46DF-A151-1059F028065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108156" y="4568031"/>
            <a:ext cx="1035843" cy="57546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5BAABD5C-3FD8-4F98-8CEB-834B4B91F474}"/>
              </a:ext>
            </a:extLst>
          </p:cNvPr>
          <p:cNvPicPr>
            <a:picLocks noChangeAspect="1"/>
          </p:cNvPicPr>
          <p:nvPr/>
        </p:nvPicPr>
        <p:blipFill>
          <a:blip r:embed="rId3"/>
          <a:stretch>
            <a:fillRect/>
          </a:stretch>
        </p:blipFill>
        <p:spPr>
          <a:xfrm>
            <a:off x="0" y="0"/>
            <a:ext cx="3682826" cy="2071590"/>
          </a:xfrm>
          <a:prstGeom prst="rect">
            <a:avLst/>
          </a:prstGeom>
          <a:effectLst>
            <a:softEdge rad="38100"/>
          </a:effectLst>
        </p:spPr>
      </p:pic>
      <p:sp>
        <p:nvSpPr>
          <p:cNvPr id="8" name="TextBox 7">
            <a:extLst>
              <a:ext uri="{FF2B5EF4-FFF2-40B4-BE49-F238E27FC236}">
                <a16:creationId xmlns:a16="http://schemas.microsoft.com/office/drawing/2014/main" id="{2A227490-09F5-4AAD-8FC1-2C904193FC52}"/>
              </a:ext>
            </a:extLst>
          </p:cNvPr>
          <p:cNvSpPr txBox="1">
            <a:spLocks noChangeArrowheads="1"/>
          </p:cNvSpPr>
          <p:nvPr/>
        </p:nvSpPr>
        <p:spPr bwMode="auto">
          <a:xfrm>
            <a:off x="3622766" y="30389"/>
            <a:ext cx="5460274" cy="1200329"/>
          </a:xfrm>
          <a:prstGeom prst="rect">
            <a:avLst/>
          </a:prstGeom>
          <a:noFill/>
          <a:ln>
            <a:noFill/>
          </a:ln>
        </p:spPr>
        <p:txBody>
          <a:bodyPr wrap="square">
            <a:spAutoFit/>
          </a:bodyPr>
          <a:lstStyle>
            <a:lvl1pPr marL="457200" indent="-4572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defRPr/>
            </a:pPr>
            <a:r>
              <a:rPr lang="en-US" altLang="en-US" sz="2400" dirty="0"/>
              <a:t>God cares</a:t>
            </a:r>
          </a:p>
          <a:p>
            <a:pPr>
              <a:lnSpc>
                <a:spcPct val="100000"/>
              </a:lnSpc>
              <a:spcBef>
                <a:spcPct val="0"/>
              </a:spcBef>
              <a:defRPr/>
            </a:pPr>
            <a:r>
              <a:rPr lang="en-US" altLang="en-US" sz="2400" dirty="0"/>
              <a:t>Jesus showed us how much God cares</a:t>
            </a:r>
          </a:p>
        </p:txBody>
      </p:sp>
      <p:sp>
        <p:nvSpPr>
          <p:cNvPr id="9" name="Rectangle 8">
            <a:extLst>
              <a:ext uri="{FF2B5EF4-FFF2-40B4-BE49-F238E27FC236}">
                <a16:creationId xmlns:a16="http://schemas.microsoft.com/office/drawing/2014/main" id="{FA397415-CF87-45D3-A581-951C80BED709}"/>
              </a:ext>
            </a:extLst>
          </p:cNvPr>
          <p:cNvSpPr/>
          <p:nvPr/>
        </p:nvSpPr>
        <p:spPr>
          <a:xfrm>
            <a:off x="0" y="-4"/>
            <a:ext cx="9144000" cy="5143504"/>
          </a:xfrm>
          <a:prstGeom prst="rect">
            <a:avLst/>
          </a:prstGeom>
          <a:noFill/>
          <a:ln w="50800">
            <a:solidFill>
              <a:srgbClr val="7166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624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30988"/>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As he approached Jerusalem and saw the city, he wept over it and said, </a:t>
            </a:r>
            <a:r>
              <a:rPr lang="en-US" altLang="en-US" sz="3200" dirty="0">
                <a:solidFill>
                  <a:srgbClr val="C00000"/>
                </a:solidFill>
                <a:latin typeface="Tahoma" panose="020B0604030504040204" pitchFamily="34" charset="0"/>
                <a:cs typeface="Tahoma" panose="020B0604030504040204" pitchFamily="34" charset="0"/>
              </a:rPr>
              <a:t>“If you, even you, had only known on this day what would bring you peace—</a:t>
            </a:r>
            <a:r>
              <a:rPr lang="en-US" altLang="en-US" sz="3200" dirty="0">
                <a:latin typeface="Tahoma" panose="020B0604030504040204" pitchFamily="34" charset="0"/>
                <a:cs typeface="Tahoma" panose="020B0604030504040204" pitchFamily="34" charset="0"/>
              </a:rPr>
              <a:t>but now it is hidden from your eyes. </a:t>
            </a:r>
            <a:endParaRPr lang="en-US" altLang="en-US" sz="3200" dirty="0">
              <a:solidFill>
                <a:srgbClr val="C00000"/>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Luke 19:41–42 (NIV)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1114405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30988"/>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For we are God’s masterpiece. He has created us anew in Christ Jesus, so we can do the good things he planned for us long ago. </a:t>
            </a:r>
            <a:endParaRPr lang="en-US" altLang="en-US" sz="3200" dirty="0">
              <a:solidFill>
                <a:srgbClr val="C00000"/>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Ephesians 2:10 (NLT)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99782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526C2790-FED7-4B1B-A1A0-6FDB1D12986D}"/>
              </a:ext>
            </a:extLst>
          </p:cNvPr>
          <p:cNvSpPr txBox="1">
            <a:spLocks noChangeArrowheads="1"/>
          </p:cNvSpPr>
          <p:nvPr/>
        </p:nvSpPr>
        <p:spPr bwMode="auto">
          <a:xfrm>
            <a:off x="1" y="3423872"/>
            <a:ext cx="9144000" cy="1200329"/>
          </a:xfrm>
          <a:prstGeom prst="rect">
            <a:avLst/>
          </a:prstGeom>
          <a:gradFill rotWithShape="0">
            <a:gsLst>
              <a:gs pos="45000">
                <a:srgbClr val="2B2D2D"/>
              </a:gs>
              <a:gs pos="0">
                <a:srgbClr val="696C79"/>
              </a:gs>
            </a:gsLst>
            <a:lin ang="5400000" scaled="1"/>
          </a:gradFill>
          <a:ln>
            <a:noFill/>
          </a:ln>
        </p:spPr>
        <p:txBody>
          <a:bodyPr wrap="square">
            <a:spAutoFit/>
          </a:bodyPr>
          <a:lstStyle>
            <a:lvl1pPr marL="685800" indent="-6858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 typeface="Wingdings" panose="05000000000000000000" pitchFamily="2" charset="2"/>
              <a:buChar char="v"/>
              <a:defRPr/>
            </a:pPr>
            <a:r>
              <a:rPr lang="en-US" altLang="en-US" sz="3600" dirty="0">
                <a:solidFill>
                  <a:srgbClr val="FFFFFF"/>
                </a:solidFill>
                <a:effectLst>
                  <a:outerShdw blurRad="38100" dist="38100" dir="2700000" algn="tl">
                    <a:srgbClr val="000000">
                      <a:alpha val="43137"/>
                    </a:srgbClr>
                  </a:outerShdw>
                </a:effectLst>
              </a:rPr>
              <a:t>You experience God’s compassion when you turn to Him</a:t>
            </a:r>
          </a:p>
        </p:txBody>
      </p:sp>
      <p:pic>
        <p:nvPicPr>
          <p:cNvPr id="6" name="Picture 5" descr="Logo, company name&#10;&#10;Description automatically generated">
            <a:extLst>
              <a:ext uri="{FF2B5EF4-FFF2-40B4-BE49-F238E27FC236}">
                <a16:creationId xmlns:a16="http://schemas.microsoft.com/office/drawing/2014/main" id="{AE59AE18-C531-46DF-A151-1059F028065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108156" y="4568031"/>
            <a:ext cx="1035843" cy="57546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5BAABD5C-3FD8-4F98-8CEB-834B4B91F474}"/>
              </a:ext>
            </a:extLst>
          </p:cNvPr>
          <p:cNvPicPr>
            <a:picLocks noChangeAspect="1"/>
          </p:cNvPicPr>
          <p:nvPr/>
        </p:nvPicPr>
        <p:blipFill>
          <a:blip r:embed="rId3"/>
          <a:stretch>
            <a:fillRect/>
          </a:stretch>
        </p:blipFill>
        <p:spPr>
          <a:xfrm>
            <a:off x="0" y="0"/>
            <a:ext cx="3682826" cy="2071590"/>
          </a:xfrm>
          <a:prstGeom prst="rect">
            <a:avLst/>
          </a:prstGeom>
          <a:effectLst>
            <a:softEdge rad="38100"/>
          </a:effectLst>
        </p:spPr>
      </p:pic>
      <p:sp>
        <p:nvSpPr>
          <p:cNvPr id="8" name="TextBox 7">
            <a:extLst>
              <a:ext uri="{FF2B5EF4-FFF2-40B4-BE49-F238E27FC236}">
                <a16:creationId xmlns:a16="http://schemas.microsoft.com/office/drawing/2014/main" id="{2A227490-09F5-4AAD-8FC1-2C904193FC52}"/>
              </a:ext>
            </a:extLst>
          </p:cNvPr>
          <p:cNvSpPr txBox="1">
            <a:spLocks noChangeArrowheads="1"/>
          </p:cNvSpPr>
          <p:nvPr/>
        </p:nvSpPr>
        <p:spPr bwMode="auto">
          <a:xfrm>
            <a:off x="3622766" y="30389"/>
            <a:ext cx="5460274" cy="1938992"/>
          </a:xfrm>
          <a:prstGeom prst="rect">
            <a:avLst/>
          </a:prstGeom>
          <a:noFill/>
          <a:ln>
            <a:noFill/>
          </a:ln>
        </p:spPr>
        <p:txBody>
          <a:bodyPr wrap="square">
            <a:spAutoFit/>
          </a:bodyPr>
          <a:lstStyle>
            <a:lvl1pPr marL="457200" indent="-4572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defRPr/>
            </a:pPr>
            <a:r>
              <a:rPr lang="en-US" altLang="en-US" sz="2400" dirty="0"/>
              <a:t>God cares</a:t>
            </a:r>
          </a:p>
          <a:p>
            <a:pPr>
              <a:lnSpc>
                <a:spcPct val="100000"/>
              </a:lnSpc>
              <a:spcBef>
                <a:spcPct val="0"/>
              </a:spcBef>
              <a:defRPr/>
            </a:pPr>
            <a:r>
              <a:rPr lang="en-US" altLang="en-US" sz="2400" dirty="0"/>
              <a:t>Jesus showed us how much God cares</a:t>
            </a:r>
          </a:p>
          <a:p>
            <a:pPr>
              <a:lnSpc>
                <a:spcPct val="100000"/>
              </a:lnSpc>
              <a:spcBef>
                <a:spcPct val="0"/>
              </a:spcBef>
              <a:defRPr/>
            </a:pPr>
            <a:r>
              <a:rPr lang="en-US" altLang="en-US" sz="2400" dirty="0"/>
              <a:t>God cares even when you don’t care about Him</a:t>
            </a:r>
          </a:p>
        </p:txBody>
      </p:sp>
      <p:sp>
        <p:nvSpPr>
          <p:cNvPr id="9" name="Rectangle 8">
            <a:extLst>
              <a:ext uri="{FF2B5EF4-FFF2-40B4-BE49-F238E27FC236}">
                <a16:creationId xmlns:a16="http://schemas.microsoft.com/office/drawing/2014/main" id="{FA397415-CF87-45D3-A581-951C80BED709}"/>
              </a:ext>
            </a:extLst>
          </p:cNvPr>
          <p:cNvSpPr/>
          <p:nvPr/>
        </p:nvSpPr>
        <p:spPr>
          <a:xfrm>
            <a:off x="0" y="-4"/>
            <a:ext cx="9144000" cy="5143504"/>
          </a:xfrm>
          <a:prstGeom prst="rect">
            <a:avLst/>
          </a:prstGeom>
          <a:noFill/>
          <a:ln w="50800">
            <a:solidFill>
              <a:srgbClr val="7166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2190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794836"/>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As a father has compassion on his children, so </a:t>
            </a:r>
            <a:r>
              <a:rPr lang="en-US" altLang="en-US" sz="3200" dirty="0">
                <a:solidFill>
                  <a:srgbClr val="C00000"/>
                </a:solidFill>
                <a:latin typeface="Tahoma" panose="020B0604030504040204" pitchFamily="34" charset="0"/>
                <a:cs typeface="Tahoma" panose="020B0604030504040204" pitchFamily="34" charset="0"/>
              </a:rPr>
              <a:t>the LORD has compassion on those who fear him;</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Psalm 103:13 (NIV)</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2911972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794836"/>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The Lord is good, a refuge in times of trouble. He cares for those who trust in him, </a:t>
            </a:r>
            <a:endParaRPr lang="en-US" altLang="en-US" sz="3200" dirty="0">
              <a:solidFill>
                <a:srgbClr val="C00000"/>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Nahum 1:7 (NIV)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3342213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794836"/>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For “Everyone who calls on the name of the Lord will be saved.” But how can they call on him to save them unless they believe in him? And how can they believe in him if they have never heard about him? </a:t>
            </a:r>
            <a:endParaRPr lang="en-US" altLang="en-US" sz="3200" dirty="0">
              <a:solidFill>
                <a:srgbClr val="C00000"/>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Romans 10:13–15 (NLT)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3999044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526C2790-FED7-4B1B-A1A0-6FDB1D12986D}"/>
              </a:ext>
            </a:extLst>
          </p:cNvPr>
          <p:cNvSpPr txBox="1">
            <a:spLocks noChangeArrowheads="1"/>
          </p:cNvSpPr>
          <p:nvPr/>
        </p:nvSpPr>
        <p:spPr bwMode="auto">
          <a:xfrm>
            <a:off x="1" y="3423872"/>
            <a:ext cx="9144000" cy="646331"/>
          </a:xfrm>
          <a:prstGeom prst="rect">
            <a:avLst/>
          </a:prstGeom>
          <a:gradFill rotWithShape="0">
            <a:gsLst>
              <a:gs pos="45000">
                <a:srgbClr val="2B2D2D"/>
              </a:gs>
              <a:gs pos="0">
                <a:srgbClr val="696C79"/>
              </a:gs>
            </a:gsLst>
            <a:lin ang="5400000" scaled="1"/>
          </a:gradFill>
          <a:ln>
            <a:noFill/>
          </a:ln>
        </p:spPr>
        <p:txBody>
          <a:bodyPr wrap="square">
            <a:spAutoFit/>
          </a:bodyPr>
          <a:lstStyle>
            <a:lvl1pPr marL="685800" indent="-6858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 typeface="Wingdings" panose="05000000000000000000" pitchFamily="2" charset="2"/>
              <a:buChar char="v"/>
              <a:defRPr/>
            </a:pPr>
            <a:r>
              <a:rPr lang="en-US" altLang="en-US" sz="3600" dirty="0">
                <a:solidFill>
                  <a:srgbClr val="FFFFFF"/>
                </a:solidFill>
                <a:effectLst>
                  <a:outerShdw blurRad="38100" dist="38100" dir="2700000" algn="tl">
                    <a:srgbClr val="000000">
                      <a:alpha val="43137"/>
                    </a:srgbClr>
                  </a:outerShdw>
                </a:effectLst>
              </a:rPr>
              <a:t>If God cares, we should also care</a:t>
            </a:r>
          </a:p>
        </p:txBody>
      </p:sp>
      <p:pic>
        <p:nvPicPr>
          <p:cNvPr id="6" name="Picture 5" descr="Logo, company name&#10;&#10;Description automatically generated">
            <a:extLst>
              <a:ext uri="{FF2B5EF4-FFF2-40B4-BE49-F238E27FC236}">
                <a16:creationId xmlns:a16="http://schemas.microsoft.com/office/drawing/2014/main" id="{AE59AE18-C531-46DF-A151-1059F028065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108156" y="4568031"/>
            <a:ext cx="1035843" cy="57546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5BAABD5C-3FD8-4F98-8CEB-834B4B91F474}"/>
              </a:ext>
            </a:extLst>
          </p:cNvPr>
          <p:cNvPicPr>
            <a:picLocks noChangeAspect="1"/>
          </p:cNvPicPr>
          <p:nvPr/>
        </p:nvPicPr>
        <p:blipFill>
          <a:blip r:embed="rId3"/>
          <a:stretch>
            <a:fillRect/>
          </a:stretch>
        </p:blipFill>
        <p:spPr>
          <a:xfrm>
            <a:off x="0" y="0"/>
            <a:ext cx="3682826" cy="2071590"/>
          </a:xfrm>
          <a:prstGeom prst="rect">
            <a:avLst/>
          </a:prstGeom>
          <a:effectLst>
            <a:softEdge rad="38100"/>
          </a:effectLst>
        </p:spPr>
      </p:pic>
      <p:sp>
        <p:nvSpPr>
          <p:cNvPr id="8" name="TextBox 7">
            <a:extLst>
              <a:ext uri="{FF2B5EF4-FFF2-40B4-BE49-F238E27FC236}">
                <a16:creationId xmlns:a16="http://schemas.microsoft.com/office/drawing/2014/main" id="{2A227490-09F5-4AAD-8FC1-2C904193FC52}"/>
              </a:ext>
            </a:extLst>
          </p:cNvPr>
          <p:cNvSpPr txBox="1">
            <a:spLocks noChangeArrowheads="1"/>
          </p:cNvSpPr>
          <p:nvPr/>
        </p:nvSpPr>
        <p:spPr bwMode="auto">
          <a:xfrm>
            <a:off x="3622766" y="30389"/>
            <a:ext cx="5460274" cy="2677656"/>
          </a:xfrm>
          <a:prstGeom prst="rect">
            <a:avLst/>
          </a:prstGeom>
          <a:noFill/>
          <a:ln>
            <a:noFill/>
          </a:ln>
        </p:spPr>
        <p:txBody>
          <a:bodyPr wrap="square">
            <a:spAutoFit/>
          </a:bodyPr>
          <a:lstStyle>
            <a:lvl1pPr marL="457200" indent="-4572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defRPr/>
            </a:pPr>
            <a:r>
              <a:rPr lang="en-US" altLang="en-US" sz="2400" dirty="0"/>
              <a:t>God cares</a:t>
            </a:r>
          </a:p>
          <a:p>
            <a:pPr>
              <a:lnSpc>
                <a:spcPct val="100000"/>
              </a:lnSpc>
              <a:spcBef>
                <a:spcPct val="0"/>
              </a:spcBef>
              <a:defRPr/>
            </a:pPr>
            <a:r>
              <a:rPr lang="en-US" altLang="en-US" sz="2400" dirty="0"/>
              <a:t>Jesus showed us how much God cares</a:t>
            </a:r>
          </a:p>
          <a:p>
            <a:pPr>
              <a:lnSpc>
                <a:spcPct val="100000"/>
              </a:lnSpc>
              <a:spcBef>
                <a:spcPct val="0"/>
              </a:spcBef>
              <a:defRPr/>
            </a:pPr>
            <a:r>
              <a:rPr lang="en-US" altLang="en-US" sz="2400" dirty="0"/>
              <a:t>God cares even when you don’t care about Him</a:t>
            </a:r>
          </a:p>
          <a:p>
            <a:pPr>
              <a:lnSpc>
                <a:spcPct val="100000"/>
              </a:lnSpc>
              <a:spcBef>
                <a:spcPct val="0"/>
              </a:spcBef>
              <a:defRPr/>
            </a:pPr>
            <a:r>
              <a:rPr lang="en-US" altLang="en-US" sz="2400" dirty="0"/>
              <a:t>You experience God’s compassion when you turn to Him</a:t>
            </a:r>
          </a:p>
        </p:txBody>
      </p:sp>
      <p:sp>
        <p:nvSpPr>
          <p:cNvPr id="9" name="Rectangle 8">
            <a:extLst>
              <a:ext uri="{FF2B5EF4-FFF2-40B4-BE49-F238E27FC236}">
                <a16:creationId xmlns:a16="http://schemas.microsoft.com/office/drawing/2014/main" id="{FA397415-CF87-45D3-A581-951C80BED709}"/>
              </a:ext>
            </a:extLst>
          </p:cNvPr>
          <p:cNvSpPr/>
          <p:nvPr/>
        </p:nvSpPr>
        <p:spPr>
          <a:xfrm>
            <a:off x="0" y="-4"/>
            <a:ext cx="9144000" cy="5143504"/>
          </a:xfrm>
          <a:prstGeom prst="rect">
            <a:avLst/>
          </a:prstGeom>
          <a:noFill/>
          <a:ln w="50800">
            <a:solidFill>
              <a:srgbClr val="7166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1472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794836"/>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Praise be to the God and Father of our Lord Jesus Christ, the Father of compassion and the God of all comfort, </a:t>
            </a:r>
            <a:r>
              <a:rPr lang="en-US" altLang="en-US" sz="3200" dirty="0">
                <a:solidFill>
                  <a:srgbClr val="C00000"/>
                </a:solidFill>
                <a:latin typeface="Tahoma" panose="020B0604030504040204" pitchFamily="34" charset="0"/>
                <a:cs typeface="Tahoma" panose="020B0604030504040204" pitchFamily="34" charset="0"/>
              </a:rPr>
              <a:t>who comforts us in all our troubles,</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2 Corinthians 1:3–4 (NIV)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2010902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794836"/>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so that we can comfort those in any trouble with the comfort we ourselves receive from God. </a:t>
            </a:r>
            <a:endParaRPr lang="en-US" altLang="en-US" sz="3200" dirty="0">
              <a:solidFill>
                <a:srgbClr val="C00000"/>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2 Corinthians 1:3–4 (NIV)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3738225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text&#10;&#10;Description automatically generated">
            <a:extLst>
              <a:ext uri="{FF2B5EF4-FFF2-40B4-BE49-F238E27FC236}">
                <a16:creationId xmlns:a16="http://schemas.microsoft.com/office/drawing/2014/main" id="{4B20C05B-3D83-4FE8-97F8-7A52356AEF6E}"/>
              </a:ext>
            </a:extLst>
          </p:cNvPr>
          <p:cNvPicPr>
            <a:picLocks noChangeAspect="1"/>
          </p:cNvPicPr>
          <p:nvPr/>
        </p:nvPicPr>
        <p:blipFill>
          <a:blip r:embed="rId3"/>
          <a:stretch>
            <a:fillRect/>
          </a:stretch>
        </p:blipFill>
        <p:spPr>
          <a:xfrm>
            <a:off x="2568597" y="1"/>
            <a:ext cx="1438209" cy="517714"/>
          </a:xfrm>
          <a:prstGeom prst="rect">
            <a:avLst/>
          </a:prstGeom>
        </p:spPr>
      </p:pic>
      <p:sp>
        <p:nvSpPr>
          <p:cNvPr id="5" name="Title 1">
            <a:extLst>
              <a:ext uri="{FF2B5EF4-FFF2-40B4-BE49-F238E27FC236}">
                <a16:creationId xmlns:a16="http://schemas.microsoft.com/office/drawing/2014/main" id="{24BBDBD8-934E-4A7F-AD32-F20166BC4368}"/>
              </a:ext>
            </a:extLst>
          </p:cNvPr>
          <p:cNvSpPr txBox="1">
            <a:spLocks noChangeArrowheads="1"/>
          </p:cNvSpPr>
          <p:nvPr/>
        </p:nvSpPr>
        <p:spPr bwMode="auto">
          <a:xfrm>
            <a:off x="298449" y="796738"/>
            <a:ext cx="8559801" cy="355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lvl="2">
              <a:lnSpc>
                <a:spcPct val="100000"/>
              </a:lnSpc>
              <a:spcBef>
                <a:spcPct val="0"/>
              </a:spcBef>
              <a:buNone/>
            </a:pPr>
            <a:r>
              <a:rPr lang="en-US" altLang="en-US" sz="3200" b="1" dirty="0">
                <a:solidFill>
                  <a:srgbClr val="2C658C"/>
                </a:solidFill>
                <a:latin typeface="Tahoma" panose="020B0604030504040204" pitchFamily="34" charset="0"/>
                <a:cs typeface="Tahoma" panose="020B0604030504040204" pitchFamily="34" charset="0"/>
              </a:rPr>
              <a:t>God is</a:t>
            </a:r>
            <a:r>
              <a:rPr lang="en-US" altLang="en-US" sz="3600" b="1" dirty="0">
                <a:solidFill>
                  <a:srgbClr val="2C658C"/>
                </a:solidFill>
                <a:latin typeface="Tahoma" panose="020B0604030504040204" pitchFamily="34" charset="0"/>
                <a:cs typeface="Tahoma" panose="020B0604030504040204" pitchFamily="34" charset="0"/>
              </a:rPr>
              <a:t>…</a:t>
            </a:r>
          </a:p>
          <a:p>
            <a:pPr marL="1600200" lvl="2" indent="-457200">
              <a:lnSpc>
                <a:spcPct val="100000"/>
              </a:lnSpc>
              <a:spcBef>
                <a:spcPct val="0"/>
              </a:spcBef>
            </a:pPr>
            <a:endParaRPr lang="en-US" altLang="en-US" sz="1400" dirty="0">
              <a:latin typeface="Tahoma" panose="020B0604030504040204" pitchFamily="34" charset="0"/>
              <a:cs typeface="Tahoma" panose="020B0604030504040204" pitchFamily="34" charset="0"/>
            </a:endParaRPr>
          </a:p>
          <a:p>
            <a:pPr marL="1600200" lvl="2" indent="-457200">
              <a:lnSpc>
                <a:spcPct val="100000"/>
              </a:lnSpc>
              <a:spcBef>
                <a:spcPct val="0"/>
              </a:spcBef>
            </a:pPr>
            <a:r>
              <a:rPr lang="en-US" altLang="en-US" sz="2800" dirty="0">
                <a:latin typeface="Tahoma" panose="020B0604030504040204" pitchFamily="34" charset="0"/>
                <a:cs typeface="Tahoma" panose="020B0604030504040204" pitchFamily="34" charset="0"/>
              </a:rPr>
              <a:t>Worthy of Awe</a:t>
            </a:r>
          </a:p>
          <a:p>
            <a:pPr marL="1600200" lvl="2" indent="-457200">
              <a:lnSpc>
                <a:spcPct val="100000"/>
              </a:lnSpc>
              <a:spcBef>
                <a:spcPct val="0"/>
              </a:spcBef>
            </a:pPr>
            <a:r>
              <a:rPr lang="en-US" altLang="en-US" sz="2800" dirty="0">
                <a:latin typeface="Tahoma" panose="020B0604030504040204" pitchFamily="34" charset="0"/>
                <a:cs typeface="Tahoma" panose="020B0604030504040204" pitchFamily="34" charset="0"/>
              </a:rPr>
              <a:t>Love</a:t>
            </a:r>
          </a:p>
          <a:p>
            <a:pPr marL="1600200" lvl="2" indent="-457200">
              <a:lnSpc>
                <a:spcPct val="100000"/>
              </a:lnSpc>
              <a:spcBef>
                <a:spcPct val="0"/>
              </a:spcBef>
            </a:pPr>
            <a:r>
              <a:rPr lang="en-US" altLang="en-US" sz="2800" dirty="0">
                <a:latin typeface="Tahoma" panose="020B0604030504040204" pitchFamily="34" charset="0"/>
                <a:cs typeface="Tahoma" panose="020B0604030504040204" pitchFamily="34" charset="0"/>
              </a:rPr>
              <a:t>Sovereign </a:t>
            </a:r>
          </a:p>
          <a:p>
            <a:pPr marL="1600200" lvl="2" indent="-457200">
              <a:lnSpc>
                <a:spcPct val="100000"/>
              </a:lnSpc>
              <a:spcBef>
                <a:spcPct val="0"/>
              </a:spcBef>
            </a:pPr>
            <a:r>
              <a:rPr lang="en-US" altLang="en-US" sz="2800" dirty="0">
                <a:latin typeface="Tahoma" panose="020B0604030504040204" pitchFamily="34" charset="0"/>
                <a:cs typeface="Tahoma" panose="020B0604030504040204" pitchFamily="34" charset="0"/>
              </a:rPr>
              <a:t>All Knowing/Present/Powerful</a:t>
            </a:r>
          </a:p>
          <a:p>
            <a:pPr marL="1600200" lvl="2" indent="-457200">
              <a:lnSpc>
                <a:spcPct val="100000"/>
              </a:lnSpc>
              <a:spcBef>
                <a:spcPct val="0"/>
              </a:spcBef>
            </a:pPr>
            <a:r>
              <a:rPr lang="en-US" altLang="en-US" sz="2800" dirty="0">
                <a:latin typeface="Tahoma" panose="020B0604030504040204" pitchFamily="34" charset="0"/>
                <a:cs typeface="Tahoma" panose="020B0604030504040204" pitchFamily="34" charset="0"/>
              </a:rPr>
              <a:t>Holy</a:t>
            </a:r>
          </a:p>
          <a:p>
            <a:pPr marL="1600200" lvl="2" indent="-457200">
              <a:lnSpc>
                <a:spcPct val="100000"/>
              </a:lnSpc>
              <a:spcBef>
                <a:spcPct val="0"/>
              </a:spcBef>
            </a:pPr>
            <a:r>
              <a:rPr lang="en-US" altLang="en-US" sz="2800" dirty="0">
                <a:latin typeface="Tahoma" panose="020B0604030504040204" pitchFamily="34" charset="0"/>
                <a:cs typeface="Tahoma" panose="020B0604030504040204" pitchFamily="34" charset="0"/>
              </a:rPr>
              <a:t>Good </a:t>
            </a:r>
          </a:p>
          <a:p>
            <a:pPr marL="1600200" lvl="2" indent="-457200">
              <a:lnSpc>
                <a:spcPct val="100000"/>
              </a:lnSpc>
              <a:spcBef>
                <a:spcPct val="0"/>
              </a:spcBef>
            </a:pPr>
            <a:r>
              <a:rPr lang="en-US" altLang="en-US" sz="2800" dirty="0">
                <a:latin typeface="Tahoma" panose="020B0604030504040204" pitchFamily="34" charset="0"/>
                <a:cs typeface="Tahoma" panose="020B0604030504040204" pitchFamily="34" charset="0"/>
              </a:rPr>
              <a:t>Just</a:t>
            </a:r>
          </a:p>
        </p:txBody>
      </p:sp>
      <p:pic>
        <p:nvPicPr>
          <p:cNvPr id="21" name="Picture 20" descr="A picture containing text&#10;&#10;Description automatically generated">
            <a:extLst>
              <a:ext uri="{FF2B5EF4-FFF2-40B4-BE49-F238E27FC236}">
                <a16:creationId xmlns:a16="http://schemas.microsoft.com/office/drawing/2014/main" id="{820183F5-0C1D-41C2-8623-9742CF0EB073}"/>
              </a:ext>
            </a:extLst>
          </p:cNvPr>
          <p:cNvPicPr>
            <a:picLocks noChangeAspect="1"/>
          </p:cNvPicPr>
          <p:nvPr/>
        </p:nvPicPr>
        <p:blipFill>
          <a:blip r:embed="rId3"/>
          <a:stretch>
            <a:fillRect/>
          </a:stretch>
        </p:blipFill>
        <p:spPr>
          <a:xfrm>
            <a:off x="0" y="1"/>
            <a:ext cx="1438209" cy="517712"/>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6FA3062F-E248-452B-9307-824C687E9F0E}"/>
              </a:ext>
            </a:extLst>
          </p:cNvPr>
          <p:cNvPicPr>
            <a:picLocks noChangeAspect="1"/>
          </p:cNvPicPr>
          <p:nvPr/>
        </p:nvPicPr>
        <p:blipFill>
          <a:blip r:embed="rId3"/>
          <a:stretch>
            <a:fillRect/>
          </a:stretch>
        </p:blipFill>
        <p:spPr>
          <a:xfrm>
            <a:off x="1303293" y="0"/>
            <a:ext cx="1438209" cy="517714"/>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50A0F23B-4FAA-4A39-8B60-33A743CBAB60}"/>
              </a:ext>
            </a:extLst>
          </p:cNvPr>
          <p:cNvPicPr>
            <a:picLocks noChangeAspect="1"/>
          </p:cNvPicPr>
          <p:nvPr/>
        </p:nvPicPr>
        <p:blipFill>
          <a:blip r:embed="rId3"/>
          <a:stretch>
            <a:fillRect/>
          </a:stretch>
        </p:blipFill>
        <p:spPr>
          <a:xfrm>
            <a:off x="3871890" y="1"/>
            <a:ext cx="1438209" cy="517712"/>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BA146368-38B9-4676-B6AC-97A4DDE744DE}"/>
              </a:ext>
            </a:extLst>
          </p:cNvPr>
          <p:cNvPicPr>
            <a:picLocks noChangeAspect="1"/>
          </p:cNvPicPr>
          <p:nvPr/>
        </p:nvPicPr>
        <p:blipFill>
          <a:blip r:embed="rId3"/>
          <a:stretch>
            <a:fillRect/>
          </a:stretch>
        </p:blipFill>
        <p:spPr>
          <a:xfrm>
            <a:off x="5137194" y="1"/>
            <a:ext cx="1438209" cy="517712"/>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5C3CA58C-9406-40EC-A6EB-8DECC9247EA2}"/>
              </a:ext>
            </a:extLst>
          </p:cNvPr>
          <p:cNvPicPr>
            <a:picLocks noChangeAspect="1"/>
          </p:cNvPicPr>
          <p:nvPr/>
        </p:nvPicPr>
        <p:blipFill>
          <a:blip r:embed="rId3"/>
          <a:stretch>
            <a:fillRect/>
          </a:stretch>
        </p:blipFill>
        <p:spPr>
          <a:xfrm>
            <a:off x="6402498" y="-2"/>
            <a:ext cx="1438209" cy="517713"/>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640B3CB8-06B1-4FB1-A7AA-8B85DA81DBEE}"/>
              </a:ext>
            </a:extLst>
          </p:cNvPr>
          <p:cNvPicPr>
            <a:picLocks noChangeAspect="1"/>
          </p:cNvPicPr>
          <p:nvPr/>
        </p:nvPicPr>
        <p:blipFill>
          <a:blip r:embed="rId3"/>
          <a:stretch>
            <a:fillRect/>
          </a:stretch>
        </p:blipFill>
        <p:spPr>
          <a:xfrm>
            <a:off x="7705791" y="-3"/>
            <a:ext cx="1438209" cy="517716"/>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FEF62E0F-C3D8-4EC6-BFCE-BBFEDD6A673E}"/>
              </a:ext>
            </a:extLst>
          </p:cNvPr>
          <p:cNvPicPr>
            <a:picLocks noChangeAspect="1"/>
          </p:cNvPicPr>
          <p:nvPr/>
        </p:nvPicPr>
        <p:blipFill>
          <a:blip r:embed="rId3"/>
          <a:stretch>
            <a:fillRect/>
          </a:stretch>
        </p:blipFill>
        <p:spPr>
          <a:xfrm>
            <a:off x="2568597" y="4625785"/>
            <a:ext cx="1438209" cy="517714"/>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42234669-F42E-4FA8-A2AB-A21907F6B238}"/>
              </a:ext>
            </a:extLst>
          </p:cNvPr>
          <p:cNvPicPr>
            <a:picLocks noChangeAspect="1"/>
          </p:cNvPicPr>
          <p:nvPr/>
        </p:nvPicPr>
        <p:blipFill>
          <a:blip r:embed="rId3"/>
          <a:stretch>
            <a:fillRect/>
          </a:stretch>
        </p:blipFill>
        <p:spPr>
          <a:xfrm>
            <a:off x="0" y="4625785"/>
            <a:ext cx="1438209" cy="517712"/>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F312F6-9C17-49E4-AB70-DD3098439987}"/>
              </a:ext>
            </a:extLst>
          </p:cNvPr>
          <p:cNvPicPr>
            <a:picLocks noChangeAspect="1"/>
          </p:cNvPicPr>
          <p:nvPr/>
        </p:nvPicPr>
        <p:blipFill>
          <a:blip r:embed="rId3"/>
          <a:stretch>
            <a:fillRect/>
          </a:stretch>
        </p:blipFill>
        <p:spPr>
          <a:xfrm>
            <a:off x="1303293" y="4625784"/>
            <a:ext cx="1438209" cy="517714"/>
          </a:xfrm>
          <a:prstGeom prst="rect">
            <a:avLst/>
          </a:prstGeom>
        </p:spPr>
      </p:pic>
      <p:pic>
        <p:nvPicPr>
          <p:cNvPr id="38" name="Picture 37" descr="A picture containing text&#10;&#10;Description automatically generated">
            <a:extLst>
              <a:ext uri="{FF2B5EF4-FFF2-40B4-BE49-F238E27FC236}">
                <a16:creationId xmlns:a16="http://schemas.microsoft.com/office/drawing/2014/main" id="{F8BE1DDA-8662-4755-B8A1-DA6B9885C642}"/>
              </a:ext>
            </a:extLst>
          </p:cNvPr>
          <p:cNvPicPr>
            <a:picLocks noChangeAspect="1"/>
          </p:cNvPicPr>
          <p:nvPr/>
        </p:nvPicPr>
        <p:blipFill>
          <a:blip r:embed="rId3"/>
          <a:stretch>
            <a:fillRect/>
          </a:stretch>
        </p:blipFill>
        <p:spPr>
          <a:xfrm>
            <a:off x="3871890" y="4625785"/>
            <a:ext cx="1438209" cy="517712"/>
          </a:xfrm>
          <a:prstGeom prst="rect">
            <a:avLst/>
          </a:prstGeom>
        </p:spPr>
      </p:pic>
      <p:pic>
        <p:nvPicPr>
          <p:cNvPr id="39" name="Picture 38" descr="A picture containing text&#10;&#10;Description automatically generated">
            <a:extLst>
              <a:ext uri="{FF2B5EF4-FFF2-40B4-BE49-F238E27FC236}">
                <a16:creationId xmlns:a16="http://schemas.microsoft.com/office/drawing/2014/main" id="{8B0D3A60-8E54-40EF-AC8B-D7253C5C1466}"/>
              </a:ext>
            </a:extLst>
          </p:cNvPr>
          <p:cNvPicPr>
            <a:picLocks noChangeAspect="1"/>
          </p:cNvPicPr>
          <p:nvPr/>
        </p:nvPicPr>
        <p:blipFill>
          <a:blip r:embed="rId3"/>
          <a:stretch>
            <a:fillRect/>
          </a:stretch>
        </p:blipFill>
        <p:spPr>
          <a:xfrm>
            <a:off x="5137194" y="4625785"/>
            <a:ext cx="1438209" cy="517712"/>
          </a:xfrm>
          <a:prstGeom prst="rect">
            <a:avLst/>
          </a:prstGeom>
        </p:spPr>
      </p:pic>
      <p:pic>
        <p:nvPicPr>
          <p:cNvPr id="40" name="Picture 39" descr="A picture containing text&#10;&#10;Description automatically generated">
            <a:extLst>
              <a:ext uri="{FF2B5EF4-FFF2-40B4-BE49-F238E27FC236}">
                <a16:creationId xmlns:a16="http://schemas.microsoft.com/office/drawing/2014/main" id="{A0E632D3-4C03-4C5B-9062-95274F18FEB3}"/>
              </a:ext>
            </a:extLst>
          </p:cNvPr>
          <p:cNvPicPr>
            <a:picLocks noChangeAspect="1"/>
          </p:cNvPicPr>
          <p:nvPr/>
        </p:nvPicPr>
        <p:blipFill>
          <a:blip r:embed="rId3"/>
          <a:stretch>
            <a:fillRect/>
          </a:stretch>
        </p:blipFill>
        <p:spPr>
          <a:xfrm>
            <a:off x="6402498" y="4625782"/>
            <a:ext cx="1438209" cy="517713"/>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07EDF5E9-5914-407D-B16D-7EDC9F52ECB8}"/>
              </a:ext>
            </a:extLst>
          </p:cNvPr>
          <p:cNvPicPr>
            <a:picLocks noChangeAspect="1"/>
          </p:cNvPicPr>
          <p:nvPr/>
        </p:nvPicPr>
        <p:blipFill>
          <a:blip r:embed="rId3"/>
          <a:stretch>
            <a:fillRect/>
          </a:stretch>
        </p:blipFill>
        <p:spPr>
          <a:xfrm>
            <a:off x="7705791" y="4625781"/>
            <a:ext cx="1438209" cy="517716"/>
          </a:xfrm>
          <a:prstGeom prst="rect">
            <a:avLst/>
          </a:prstGeom>
        </p:spPr>
      </p:pic>
      <p:sp>
        <p:nvSpPr>
          <p:cNvPr id="17" name="Rectangle 16">
            <a:extLst>
              <a:ext uri="{FF2B5EF4-FFF2-40B4-BE49-F238E27FC236}">
                <a16:creationId xmlns:a16="http://schemas.microsoft.com/office/drawing/2014/main" id="{4DF32614-5362-4BD0-8BA7-34BDE8DD2B9D}"/>
              </a:ext>
            </a:extLst>
          </p:cNvPr>
          <p:cNvSpPr/>
          <p:nvPr/>
        </p:nvSpPr>
        <p:spPr>
          <a:xfrm>
            <a:off x="0" y="-3"/>
            <a:ext cx="9144000" cy="524444"/>
          </a:xfrm>
          <a:prstGeom prst="rect">
            <a:avLst/>
          </a:prstGeom>
          <a:noFill/>
          <a:ln w="38100">
            <a:solidFill>
              <a:srgbClr val="446F8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DF21ED8-E1AA-4569-96CE-028317615530}"/>
              </a:ext>
            </a:extLst>
          </p:cNvPr>
          <p:cNvPicPr>
            <a:picLocks noChangeAspect="1"/>
          </p:cNvPicPr>
          <p:nvPr/>
        </p:nvPicPr>
        <p:blipFill>
          <a:blip r:embed="rId4"/>
          <a:stretch>
            <a:fillRect/>
          </a:stretch>
        </p:blipFill>
        <p:spPr>
          <a:xfrm>
            <a:off x="-44450" y="4565801"/>
            <a:ext cx="9258300" cy="637674"/>
          </a:xfrm>
          <a:prstGeom prst="rect">
            <a:avLst/>
          </a:prstGeom>
        </p:spPr>
      </p:pic>
    </p:spTree>
    <p:extLst>
      <p:ext uri="{BB962C8B-B14F-4D97-AF65-F5344CB8AC3E}">
        <p14:creationId xmlns:p14="http://schemas.microsoft.com/office/powerpoint/2010/main" val="3600077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794836"/>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The expert in the law replied, “The one who had mercy on him.” </a:t>
            </a:r>
          </a:p>
          <a:p>
            <a:pPr algn="ctr" eaLnBrk="1" hangingPunct="1">
              <a:lnSpc>
                <a:spcPct val="100000"/>
              </a:lnSpc>
              <a:spcBef>
                <a:spcPct val="0"/>
              </a:spcBef>
              <a:buFontTx/>
              <a:buNone/>
            </a:pPr>
            <a:endParaRPr lang="en-US" altLang="en-US" sz="3200" dirty="0">
              <a:latin typeface="Tahoma" panose="020B0604030504040204" pitchFamily="34" charset="0"/>
              <a:cs typeface="Tahoma" panose="020B0604030504040204" pitchFamily="34" charset="0"/>
            </a:endParaRPr>
          </a:p>
          <a:p>
            <a:pPr algn="ctr" eaLnBrk="1" hangingPunct="1">
              <a:lnSpc>
                <a:spcPct val="100000"/>
              </a:lnSpc>
              <a:spcBef>
                <a:spcPct val="0"/>
              </a:spcBef>
              <a:buFontTx/>
              <a:buNone/>
            </a:pPr>
            <a:r>
              <a:rPr lang="en-US" altLang="en-US" sz="3200" dirty="0">
                <a:solidFill>
                  <a:srgbClr val="C00000"/>
                </a:solidFill>
                <a:latin typeface="Tahoma" panose="020B0604030504040204" pitchFamily="34" charset="0"/>
                <a:cs typeface="Tahoma" panose="020B0604030504040204" pitchFamily="34" charset="0"/>
              </a:rPr>
              <a:t>Jesus told him, “Go and do likewise.” </a:t>
            </a: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Luke 10:37 (NIV)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492565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text&#10;&#10;Description automatically generated">
            <a:extLst>
              <a:ext uri="{FF2B5EF4-FFF2-40B4-BE49-F238E27FC236}">
                <a16:creationId xmlns:a16="http://schemas.microsoft.com/office/drawing/2014/main" id="{4B20C05B-3D83-4FE8-97F8-7A52356AEF6E}"/>
              </a:ext>
            </a:extLst>
          </p:cNvPr>
          <p:cNvPicPr>
            <a:picLocks noChangeAspect="1"/>
          </p:cNvPicPr>
          <p:nvPr/>
        </p:nvPicPr>
        <p:blipFill>
          <a:blip r:embed="rId3"/>
          <a:stretch>
            <a:fillRect/>
          </a:stretch>
        </p:blipFill>
        <p:spPr>
          <a:xfrm>
            <a:off x="2568597" y="1"/>
            <a:ext cx="1438209" cy="517714"/>
          </a:xfrm>
          <a:prstGeom prst="rect">
            <a:avLst/>
          </a:prstGeom>
        </p:spPr>
      </p:pic>
      <p:sp>
        <p:nvSpPr>
          <p:cNvPr id="5" name="Title 1">
            <a:extLst>
              <a:ext uri="{FF2B5EF4-FFF2-40B4-BE49-F238E27FC236}">
                <a16:creationId xmlns:a16="http://schemas.microsoft.com/office/drawing/2014/main" id="{24BBDBD8-934E-4A7F-AD32-F20166BC4368}"/>
              </a:ext>
            </a:extLst>
          </p:cNvPr>
          <p:cNvSpPr txBox="1">
            <a:spLocks noChangeArrowheads="1"/>
          </p:cNvSpPr>
          <p:nvPr/>
        </p:nvSpPr>
        <p:spPr bwMode="auto">
          <a:xfrm>
            <a:off x="298449" y="800101"/>
            <a:ext cx="8559801" cy="355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457200" indent="-457200">
              <a:lnSpc>
                <a:spcPct val="100000"/>
              </a:lnSpc>
              <a:spcBef>
                <a:spcPct val="0"/>
              </a:spcBef>
            </a:pPr>
            <a:r>
              <a:rPr lang="en-US" altLang="en-US" sz="2400" dirty="0">
                <a:latin typeface="Tahoma" panose="020B0604030504040204" pitchFamily="34" charset="0"/>
                <a:cs typeface="Tahoma" panose="020B0604030504040204" pitchFamily="34" charset="0"/>
              </a:rPr>
              <a:t>God cares</a:t>
            </a:r>
          </a:p>
          <a:p>
            <a:pPr marL="457200" indent="-457200">
              <a:lnSpc>
                <a:spcPct val="100000"/>
              </a:lnSpc>
              <a:spcBef>
                <a:spcPct val="0"/>
              </a:spcBef>
            </a:pPr>
            <a:endParaRPr lang="en-US" altLang="en-US" sz="2400" dirty="0">
              <a:latin typeface="Tahoma" panose="020B0604030504040204" pitchFamily="34" charset="0"/>
              <a:cs typeface="Tahoma" panose="020B0604030504040204" pitchFamily="34" charset="0"/>
            </a:endParaRPr>
          </a:p>
          <a:p>
            <a:pPr marL="457200" indent="-457200">
              <a:lnSpc>
                <a:spcPct val="100000"/>
              </a:lnSpc>
              <a:spcBef>
                <a:spcPct val="0"/>
              </a:spcBef>
            </a:pPr>
            <a:r>
              <a:rPr lang="en-US" altLang="en-US" sz="2400" dirty="0">
                <a:solidFill>
                  <a:srgbClr val="2C658C"/>
                </a:solidFill>
                <a:latin typeface="Tahoma" panose="020B0604030504040204" pitchFamily="34" charset="0"/>
                <a:cs typeface="Tahoma" panose="020B0604030504040204" pitchFamily="34" charset="0"/>
              </a:rPr>
              <a:t>Jesus showed us how much God cares</a:t>
            </a:r>
          </a:p>
          <a:p>
            <a:pPr marL="457200" indent="-457200">
              <a:lnSpc>
                <a:spcPct val="100000"/>
              </a:lnSpc>
              <a:spcBef>
                <a:spcPct val="0"/>
              </a:spcBef>
            </a:pPr>
            <a:endParaRPr lang="en-US" altLang="en-US" sz="2400" dirty="0">
              <a:solidFill>
                <a:srgbClr val="2C658C"/>
              </a:solidFill>
              <a:latin typeface="Tahoma" panose="020B0604030504040204" pitchFamily="34" charset="0"/>
              <a:cs typeface="Tahoma" panose="020B0604030504040204" pitchFamily="34" charset="0"/>
            </a:endParaRPr>
          </a:p>
          <a:p>
            <a:pPr marL="457200" indent="-457200">
              <a:lnSpc>
                <a:spcPct val="100000"/>
              </a:lnSpc>
              <a:spcBef>
                <a:spcPct val="0"/>
              </a:spcBef>
            </a:pPr>
            <a:r>
              <a:rPr lang="en-US" altLang="en-US" sz="2400" dirty="0">
                <a:latin typeface="Tahoma" panose="020B0604030504040204" pitchFamily="34" charset="0"/>
                <a:cs typeface="Tahoma" panose="020B0604030504040204" pitchFamily="34" charset="0"/>
              </a:rPr>
              <a:t>God cares even when you don’t care about Him</a:t>
            </a:r>
          </a:p>
          <a:p>
            <a:pPr marL="457200" indent="-457200">
              <a:lnSpc>
                <a:spcPct val="100000"/>
              </a:lnSpc>
              <a:spcBef>
                <a:spcPct val="0"/>
              </a:spcBef>
            </a:pPr>
            <a:endParaRPr lang="en-US" altLang="en-US" sz="2400" dirty="0">
              <a:latin typeface="Tahoma" panose="020B0604030504040204" pitchFamily="34" charset="0"/>
              <a:cs typeface="Tahoma" panose="020B0604030504040204" pitchFamily="34" charset="0"/>
            </a:endParaRPr>
          </a:p>
          <a:p>
            <a:pPr marL="457200" indent="-457200">
              <a:lnSpc>
                <a:spcPct val="100000"/>
              </a:lnSpc>
              <a:spcBef>
                <a:spcPct val="0"/>
              </a:spcBef>
            </a:pPr>
            <a:r>
              <a:rPr lang="en-US" altLang="en-US" sz="2400" dirty="0">
                <a:solidFill>
                  <a:srgbClr val="2C658C"/>
                </a:solidFill>
                <a:latin typeface="Tahoma" panose="020B0604030504040204" pitchFamily="34" charset="0"/>
                <a:cs typeface="Tahoma" panose="020B0604030504040204" pitchFamily="34" charset="0"/>
              </a:rPr>
              <a:t>You experience God’s compassion when you turn to Him</a:t>
            </a:r>
          </a:p>
          <a:p>
            <a:pPr marL="457200" indent="-457200">
              <a:lnSpc>
                <a:spcPct val="100000"/>
              </a:lnSpc>
              <a:spcBef>
                <a:spcPct val="0"/>
              </a:spcBef>
            </a:pPr>
            <a:endParaRPr lang="en-US" altLang="en-US" sz="2400" dirty="0">
              <a:solidFill>
                <a:srgbClr val="2C658C"/>
              </a:solidFill>
              <a:latin typeface="Tahoma" panose="020B0604030504040204" pitchFamily="34" charset="0"/>
              <a:cs typeface="Tahoma" panose="020B0604030504040204" pitchFamily="34" charset="0"/>
            </a:endParaRPr>
          </a:p>
          <a:p>
            <a:pPr marL="457200" indent="-457200">
              <a:lnSpc>
                <a:spcPct val="100000"/>
              </a:lnSpc>
              <a:spcBef>
                <a:spcPct val="0"/>
              </a:spcBef>
            </a:pPr>
            <a:r>
              <a:rPr lang="en-US" altLang="en-US" sz="2400" dirty="0">
                <a:latin typeface="Tahoma" panose="020B0604030504040204" pitchFamily="34" charset="0"/>
                <a:cs typeface="Tahoma" panose="020B0604030504040204" pitchFamily="34" charset="0"/>
              </a:rPr>
              <a:t>If God cares, we should also care</a:t>
            </a:r>
          </a:p>
        </p:txBody>
      </p:sp>
      <p:pic>
        <p:nvPicPr>
          <p:cNvPr id="21" name="Picture 20" descr="A picture containing text&#10;&#10;Description automatically generated">
            <a:extLst>
              <a:ext uri="{FF2B5EF4-FFF2-40B4-BE49-F238E27FC236}">
                <a16:creationId xmlns:a16="http://schemas.microsoft.com/office/drawing/2014/main" id="{820183F5-0C1D-41C2-8623-9742CF0EB073}"/>
              </a:ext>
            </a:extLst>
          </p:cNvPr>
          <p:cNvPicPr>
            <a:picLocks noChangeAspect="1"/>
          </p:cNvPicPr>
          <p:nvPr/>
        </p:nvPicPr>
        <p:blipFill>
          <a:blip r:embed="rId3"/>
          <a:stretch>
            <a:fillRect/>
          </a:stretch>
        </p:blipFill>
        <p:spPr>
          <a:xfrm>
            <a:off x="0" y="1"/>
            <a:ext cx="1438209" cy="517712"/>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6FA3062F-E248-452B-9307-824C687E9F0E}"/>
              </a:ext>
            </a:extLst>
          </p:cNvPr>
          <p:cNvPicPr>
            <a:picLocks noChangeAspect="1"/>
          </p:cNvPicPr>
          <p:nvPr/>
        </p:nvPicPr>
        <p:blipFill>
          <a:blip r:embed="rId3"/>
          <a:stretch>
            <a:fillRect/>
          </a:stretch>
        </p:blipFill>
        <p:spPr>
          <a:xfrm>
            <a:off x="1303293" y="0"/>
            <a:ext cx="1438209" cy="517714"/>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50A0F23B-4FAA-4A39-8B60-33A743CBAB60}"/>
              </a:ext>
            </a:extLst>
          </p:cNvPr>
          <p:cNvPicPr>
            <a:picLocks noChangeAspect="1"/>
          </p:cNvPicPr>
          <p:nvPr/>
        </p:nvPicPr>
        <p:blipFill>
          <a:blip r:embed="rId3"/>
          <a:stretch>
            <a:fillRect/>
          </a:stretch>
        </p:blipFill>
        <p:spPr>
          <a:xfrm>
            <a:off x="3871890" y="1"/>
            <a:ext cx="1438209" cy="517712"/>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BA146368-38B9-4676-B6AC-97A4DDE744DE}"/>
              </a:ext>
            </a:extLst>
          </p:cNvPr>
          <p:cNvPicPr>
            <a:picLocks noChangeAspect="1"/>
          </p:cNvPicPr>
          <p:nvPr/>
        </p:nvPicPr>
        <p:blipFill>
          <a:blip r:embed="rId3"/>
          <a:stretch>
            <a:fillRect/>
          </a:stretch>
        </p:blipFill>
        <p:spPr>
          <a:xfrm>
            <a:off x="5137194" y="1"/>
            <a:ext cx="1438209" cy="517712"/>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5C3CA58C-9406-40EC-A6EB-8DECC9247EA2}"/>
              </a:ext>
            </a:extLst>
          </p:cNvPr>
          <p:cNvPicPr>
            <a:picLocks noChangeAspect="1"/>
          </p:cNvPicPr>
          <p:nvPr/>
        </p:nvPicPr>
        <p:blipFill>
          <a:blip r:embed="rId3"/>
          <a:stretch>
            <a:fillRect/>
          </a:stretch>
        </p:blipFill>
        <p:spPr>
          <a:xfrm>
            <a:off x="6402498" y="-2"/>
            <a:ext cx="1438209" cy="517713"/>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640B3CB8-06B1-4FB1-A7AA-8B85DA81DBEE}"/>
              </a:ext>
            </a:extLst>
          </p:cNvPr>
          <p:cNvPicPr>
            <a:picLocks noChangeAspect="1"/>
          </p:cNvPicPr>
          <p:nvPr/>
        </p:nvPicPr>
        <p:blipFill>
          <a:blip r:embed="rId3"/>
          <a:stretch>
            <a:fillRect/>
          </a:stretch>
        </p:blipFill>
        <p:spPr>
          <a:xfrm>
            <a:off x="7705791" y="-3"/>
            <a:ext cx="1438209" cy="517716"/>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FEF62E0F-C3D8-4EC6-BFCE-BBFEDD6A673E}"/>
              </a:ext>
            </a:extLst>
          </p:cNvPr>
          <p:cNvPicPr>
            <a:picLocks noChangeAspect="1"/>
          </p:cNvPicPr>
          <p:nvPr/>
        </p:nvPicPr>
        <p:blipFill>
          <a:blip r:embed="rId3"/>
          <a:stretch>
            <a:fillRect/>
          </a:stretch>
        </p:blipFill>
        <p:spPr>
          <a:xfrm>
            <a:off x="2568597" y="4625785"/>
            <a:ext cx="1438209" cy="517714"/>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42234669-F42E-4FA8-A2AB-A21907F6B238}"/>
              </a:ext>
            </a:extLst>
          </p:cNvPr>
          <p:cNvPicPr>
            <a:picLocks noChangeAspect="1"/>
          </p:cNvPicPr>
          <p:nvPr/>
        </p:nvPicPr>
        <p:blipFill>
          <a:blip r:embed="rId3"/>
          <a:stretch>
            <a:fillRect/>
          </a:stretch>
        </p:blipFill>
        <p:spPr>
          <a:xfrm>
            <a:off x="0" y="4625785"/>
            <a:ext cx="1438209" cy="517712"/>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F312F6-9C17-49E4-AB70-DD3098439987}"/>
              </a:ext>
            </a:extLst>
          </p:cNvPr>
          <p:cNvPicPr>
            <a:picLocks noChangeAspect="1"/>
          </p:cNvPicPr>
          <p:nvPr/>
        </p:nvPicPr>
        <p:blipFill>
          <a:blip r:embed="rId3"/>
          <a:stretch>
            <a:fillRect/>
          </a:stretch>
        </p:blipFill>
        <p:spPr>
          <a:xfrm>
            <a:off x="1303293" y="4625784"/>
            <a:ext cx="1438209" cy="517714"/>
          </a:xfrm>
          <a:prstGeom prst="rect">
            <a:avLst/>
          </a:prstGeom>
        </p:spPr>
      </p:pic>
      <p:pic>
        <p:nvPicPr>
          <p:cNvPr id="38" name="Picture 37" descr="A picture containing text&#10;&#10;Description automatically generated">
            <a:extLst>
              <a:ext uri="{FF2B5EF4-FFF2-40B4-BE49-F238E27FC236}">
                <a16:creationId xmlns:a16="http://schemas.microsoft.com/office/drawing/2014/main" id="{F8BE1DDA-8662-4755-B8A1-DA6B9885C642}"/>
              </a:ext>
            </a:extLst>
          </p:cNvPr>
          <p:cNvPicPr>
            <a:picLocks noChangeAspect="1"/>
          </p:cNvPicPr>
          <p:nvPr/>
        </p:nvPicPr>
        <p:blipFill>
          <a:blip r:embed="rId3"/>
          <a:stretch>
            <a:fillRect/>
          </a:stretch>
        </p:blipFill>
        <p:spPr>
          <a:xfrm>
            <a:off x="3871890" y="4625785"/>
            <a:ext cx="1438209" cy="517712"/>
          </a:xfrm>
          <a:prstGeom prst="rect">
            <a:avLst/>
          </a:prstGeom>
        </p:spPr>
      </p:pic>
      <p:pic>
        <p:nvPicPr>
          <p:cNvPr id="39" name="Picture 38" descr="A picture containing text&#10;&#10;Description automatically generated">
            <a:extLst>
              <a:ext uri="{FF2B5EF4-FFF2-40B4-BE49-F238E27FC236}">
                <a16:creationId xmlns:a16="http://schemas.microsoft.com/office/drawing/2014/main" id="{8B0D3A60-8E54-40EF-AC8B-D7253C5C1466}"/>
              </a:ext>
            </a:extLst>
          </p:cNvPr>
          <p:cNvPicPr>
            <a:picLocks noChangeAspect="1"/>
          </p:cNvPicPr>
          <p:nvPr/>
        </p:nvPicPr>
        <p:blipFill>
          <a:blip r:embed="rId3"/>
          <a:stretch>
            <a:fillRect/>
          </a:stretch>
        </p:blipFill>
        <p:spPr>
          <a:xfrm>
            <a:off x="5137194" y="4625785"/>
            <a:ext cx="1438209" cy="517712"/>
          </a:xfrm>
          <a:prstGeom prst="rect">
            <a:avLst/>
          </a:prstGeom>
        </p:spPr>
      </p:pic>
      <p:pic>
        <p:nvPicPr>
          <p:cNvPr id="40" name="Picture 39" descr="A picture containing text&#10;&#10;Description automatically generated">
            <a:extLst>
              <a:ext uri="{FF2B5EF4-FFF2-40B4-BE49-F238E27FC236}">
                <a16:creationId xmlns:a16="http://schemas.microsoft.com/office/drawing/2014/main" id="{A0E632D3-4C03-4C5B-9062-95274F18FEB3}"/>
              </a:ext>
            </a:extLst>
          </p:cNvPr>
          <p:cNvPicPr>
            <a:picLocks noChangeAspect="1"/>
          </p:cNvPicPr>
          <p:nvPr/>
        </p:nvPicPr>
        <p:blipFill>
          <a:blip r:embed="rId3"/>
          <a:stretch>
            <a:fillRect/>
          </a:stretch>
        </p:blipFill>
        <p:spPr>
          <a:xfrm>
            <a:off x="6402498" y="4625782"/>
            <a:ext cx="1438209" cy="517713"/>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07EDF5E9-5914-407D-B16D-7EDC9F52ECB8}"/>
              </a:ext>
            </a:extLst>
          </p:cNvPr>
          <p:cNvPicPr>
            <a:picLocks noChangeAspect="1"/>
          </p:cNvPicPr>
          <p:nvPr/>
        </p:nvPicPr>
        <p:blipFill>
          <a:blip r:embed="rId3"/>
          <a:stretch>
            <a:fillRect/>
          </a:stretch>
        </p:blipFill>
        <p:spPr>
          <a:xfrm>
            <a:off x="7705791" y="4625781"/>
            <a:ext cx="1438209" cy="517716"/>
          </a:xfrm>
          <a:prstGeom prst="rect">
            <a:avLst/>
          </a:prstGeom>
        </p:spPr>
      </p:pic>
      <p:sp>
        <p:nvSpPr>
          <p:cNvPr id="17" name="Rectangle 16">
            <a:extLst>
              <a:ext uri="{FF2B5EF4-FFF2-40B4-BE49-F238E27FC236}">
                <a16:creationId xmlns:a16="http://schemas.microsoft.com/office/drawing/2014/main" id="{4DF32614-5362-4BD0-8BA7-34BDE8DD2B9D}"/>
              </a:ext>
            </a:extLst>
          </p:cNvPr>
          <p:cNvSpPr/>
          <p:nvPr/>
        </p:nvSpPr>
        <p:spPr>
          <a:xfrm>
            <a:off x="0" y="-3"/>
            <a:ext cx="9144000" cy="524444"/>
          </a:xfrm>
          <a:prstGeom prst="rect">
            <a:avLst/>
          </a:prstGeom>
          <a:noFill/>
          <a:ln w="38100">
            <a:solidFill>
              <a:srgbClr val="446F8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DF21ED8-E1AA-4569-96CE-028317615530}"/>
              </a:ext>
            </a:extLst>
          </p:cNvPr>
          <p:cNvPicPr>
            <a:picLocks noChangeAspect="1"/>
          </p:cNvPicPr>
          <p:nvPr/>
        </p:nvPicPr>
        <p:blipFill>
          <a:blip r:embed="rId4"/>
          <a:stretch>
            <a:fillRect/>
          </a:stretch>
        </p:blipFill>
        <p:spPr>
          <a:xfrm>
            <a:off x="-44450" y="4565801"/>
            <a:ext cx="9258300" cy="637674"/>
          </a:xfrm>
          <a:prstGeom prst="rect">
            <a:avLst/>
          </a:prstGeom>
        </p:spPr>
      </p:pic>
    </p:spTree>
    <p:extLst>
      <p:ext uri="{BB962C8B-B14F-4D97-AF65-F5344CB8AC3E}">
        <p14:creationId xmlns:p14="http://schemas.microsoft.com/office/powerpoint/2010/main" val="1501238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6A535E82-CC95-46B5-A40E-9EB145D78B53}"/>
              </a:ext>
            </a:extLst>
          </p:cNvPr>
          <p:cNvPicPr>
            <a:picLocks noChangeAspect="1"/>
          </p:cNvPicPr>
          <p:nvPr/>
        </p:nvPicPr>
        <p:blipFill>
          <a:blip r:embed="rId2"/>
          <a:stretch>
            <a:fill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F9E0DA78-DCDD-4851-BEF5-91EBE66865E2}"/>
              </a:ext>
            </a:extLst>
          </p:cNvPr>
          <p:cNvSpPr/>
          <p:nvPr/>
        </p:nvSpPr>
        <p:spPr>
          <a:xfrm>
            <a:off x="0" y="0"/>
            <a:ext cx="9144000" cy="5143500"/>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81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6A535E82-CC95-46B5-A40E-9EB145D78B53}"/>
              </a:ext>
            </a:extLst>
          </p:cNvPr>
          <p:cNvPicPr>
            <a:picLocks noChangeAspect="1"/>
          </p:cNvPicPr>
          <p:nvPr/>
        </p:nvPicPr>
        <p:blipFill>
          <a:blip r:embed="rId2"/>
          <a:stretch>
            <a:fill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F9E0DA78-DCDD-4851-BEF5-91EBE66865E2}"/>
              </a:ext>
            </a:extLst>
          </p:cNvPr>
          <p:cNvSpPr/>
          <p:nvPr/>
        </p:nvSpPr>
        <p:spPr>
          <a:xfrm>
            <a:off x="0" y="0"/>
            <a:ext cx="9144000" cy="5143500"/>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670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6A535E82-CC95-46B5-A40E-9EB145D78B53}"/>
              </a:ext>
            </a:extLst>
          </p:cNvPr>
          <p:cNvPicPr>
            <a:picLocks noChangeAspect="1"/>
          </p:cNvPicPr>
          <p:nvPr/>
        </p:nvPicPr>
        <p:blipFill>
          <a:blip r:embed="rId2"/>
          <a:stretch>
            <a:fill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F9E0DA78-DCDD-4851-BEF5-91EBE66865E2}"/>
              </a:ext>
            </a:extLst>
          </p:cNvPr>
          <p:cNvSpPr/>
          <p:nvPr/>
        </p:nvSpPr>
        <p:spPr>
          <a:xfrm>
            <a:off x="0" y="0"/>
            <a:ext cx="9144000" cy="5143500"/>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960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526C2790-FED7-4B1B-A1A0-6FDB1D12986D}"/>
              </a:ext>
            </a:extLst>
          </p:cNvPr>
          <p:cNvSpPr txBox="1">
            <a:spLocks noChangeArrowheads="1"/>
          </p:cNvSpPr>
          <p:nvPr/>
        </p:nvSpPr>
        <p:spPr bwMode="auto">
          <a:xfrm>
            <a:off x="1" y="3423872"/>
            <a:ext cx="9144000" cy="646331"/>
          </a:xfrm>
          <a:prstGeom prst="rect">
            <a:avLst/>
          </a:prstGeom>
          <a:gradFill rotWithShape="0">
            <a:gsLst>
              <a:gs pos="45000">
                <a:srgbClr val="2B2D2D"/>
              </a:gs>
              <a:gs pos="0">
                <a:srgbClr val="696C79"/>
              </a:gs>
            </a:gsLst>
            <a:lin ang="5400000" scaled="1"/>
          </a:gradFill>
          <a:ln>
            <a:noFill/>
          </a:ln>
        </p:spPr>
        <p:txBody>
          <a:bodyPr wrap="square">
            <a:spAutoFit/>
          </a:bodyPr>
          <a:lstStyle>
            <a:lvl1pPr marL="685800" indent="-6858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 typeface="Wingdings" panose="05000000000000000000" pitchFamily="2" charset="2"/>
              <a:buChar char="v"/>
              <a:defRPr/>
            </a:pPr>
            <a:r>
              <a:rPr lang="en-US" altLang="en-US" sz="3600" dirty="0">
                <a:solidFill>
                  <a:srgbClr val="FFFFFF"/>
                </a:solidFill>
                <a:effectLst>
                  <a:outerShdw blurRad="38100" dist="38100" dir="2700000" algn="tl">
                    <a:srgbClr val="000000">
                      <a:alpha val="43137"/>
                    </a:srgbClr>
                  </a:outerShdw>
                </a:effectLst>
              </a:rPr>
              <a:t>God is compassionate.  God cares!</a:t>
            </a:r>
            <a:endParaRPr lang="en-US" altLang="en-US" sz="3200" dirty="0">
              <a:solidFill>
                <a:srgbClr val="FFFFFF"/>
              </a:solidFill>
              <a:effectLst>
                <a:outerShdw blurRad="38100" dist="38100" dir="2700000" algn="tl">
                  <a:srgbClr val="000000">
                    <a:alpha val="43137"/>
                  </a:srgbClr>
                </a:outerShdw>
              </a:effectLst>
            </a:endParaRPr>
          </a:p>
        </p:txBody>
      </p:sp>
      <p:pic>
        <p:nvPicPr>
          <p:cNvPr id="6" name="Picture 5" descr="Logo, company name&#10;&#10;Description automatically generated">
            <a:extLst>
              <a:ext uri="{FF2B5EF4-FFF2-40B4-BE49-F238E27FC236}">
                <a16:creationId xmlns:a16="http://schemas.microsoft.com/office/drawing/2014/main" id="{AE59AE18-C531-46DF-A151-1059F028065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108156" y="4568031"/>
            <a:ext cx="1035843" cy="57546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5BAABD5C-3FD8-4F98-8CEB-834B4B91F474}"/>
              </a:ext>
            </a:extLst>
          </p:cNvPr>
          <p:cNvPicPr>
            <a:picLocks noChangeAspect="1"/>
          </p:cNvPicPr>
          <p:nvPr/>
        </p:nvPicPr>
        <p:blipFill>
          <a:blip r:embed="rId3"/>
          <a:stretch>
            <a:fillRect/>
          </a:stretch>
        </p:blipFill>
        <p:spPr>
          <a:xfrm>
            <a:off x="0" y="0"/>
            <a:ext cx="3682826" cy="2071590"/>
          </a:xfrm>
          <a:prstGeom prst="rect">
            <a:avLst/>
          </a:prstGeom>
          <a:effectLst>
            <a:softEdge rad="38100"/>
          </a:effectLst>
        </p:spPr>
      </p:pic>
      <p:sp>
        <p:nvSpPr>
          <p:cNvPr id="8" name="Rectangle 7">
            <a:extLst>
              <a:ext uri="{FF2B5EF4-FFF2-40B4-BE49-F238E27FC236}">
                <a16:creationId xmlns:a16="http://schemas.microsoft.com/office/drawing/2014/main" id="{5BB7B69A-6783-427C-8BDF-FE4C153AC71B}"/>
              </a:ext>
            </a:extLst>
          </p:cNvPr>
          <p:cNvSpPr/>
          <p:nvPr/>
        </p:nvSpPr>
        <p:spPr>
          <a:xfrm>
            <a:off x="0" y="-4"/>
            <a:ext cx="9144000" cy="5143504"/>
          </a:xfrm>
          <a:prstGeom prst="rect">
            <a:avLst/>
          </a:prstGeom>
          <a:noFill/>
          <a:ln w="50800">
            <a:solidFill>
              <a:srgbClr val="7166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899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30988"/>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For we do not have a high priest who is unable to </a:t>
            </a:r>
            <a:r>
              <a:rPr lang="en-US" altLang="en-US" sz="3200" dirty="0">
                <a:solidFill>
                  <a:srgbClr val="C00000"/>
                </a:solidFill>
                <a:latin typeface="Tahoma" panose="020B0604030504040204" pitchFamily="34" charset="0"/>
                <a:cs typeface="Tahoma" panose="020B0604030504040204" pitchFamily="34" charset="0"/>
              </a:rPr>
              <a:t>empathize</a:t>
            </a:r>
            <a:r>
              <a:rPr lang="en-US" altLang="en-US" sz="3200" dirty="0">
                <a:latin typeface="Tahoma" panose="020B0604030504040204" pitchFamily="34" charset="0"/>
                <a:cs typeface="Tahoma" panose="020B0604030504040204" pitchFamily="34" charset="0"/>
              </a:rPr>
              <a:t> with our weaknesses, but we have one who has been tempted in every way, just as we are—yet he did not sin. </a:t>
            </a:r>
            <a:endParaRPr lang="en-US" altLang="en-US" sz="3200" dirty="0">
              <a:solidFill>
                <a:srgbClr val="C00000"/>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Hebrews 4:15–16 (NIV)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1794451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C0DCD35-D656-4613-9280-663EE445743B}"/>
              </a:ext>
            </a:extLst>
          </p:cNvPr>
          <p:cNvSpPr txBox="1"/>
          <p:nvPr/>
        </p:nvSpPr>
        <p:spPr>
          <a:xfrm>
            <a:off x="445477" y="872999"/>
            <a:ext cx="8217878" cy="3970318"/>
          </a:xfrm>
          <a:prstGeom prst="rect">
            <a:avLst/>
          </a:prstGeom>
          <a:noFill/>
        </p:spPr>
        <p:txBody>
          <a:bodyPr wrap="square">
            <a:spAutoFit/>
          </a:bodyPr>
          <a:lstStyle/>
          <a:p>
            <a:pPr algn="l" fontAlgn="base"/>
            <a:r>
              <a:rPr lang="en-US" sz="3600" b="1" i="0" dirty="0">
                <a:solidFill>
                  <a:srgbClr val="303336"/>
                </a:solidFill>
                <a:effectLst/>
                <a:latin typeface="Playfair Display" panose="00000500000000000000" pitchFamily="2" charset="0"/>
              </a:rPr>
              <a:t>empathy</a:t>
            </a:r>
          </a:p>
          <a:p>
            <a:pPr algn="l" fontAlgn="base"/>
            <a:r>
              <a:rPr lang="en-US" b="0" i="0" dirty="0">
                <a:solidFill>
                  <a:srgbClr val="212529"/>
                </a:solidFill>
                <a:effectLst/>
                <a:latin typeface="Lato" panose="020F0502020204030203" pitchFamily="34" charset="0"/>
              </a:rPr>
              <a:t> </a:t>
            </a:r>
            <a:r>
              <a:rPr lang="en-US" b="1" i="0" u="none" strike="noStrike" dirty="0">
                <a:solidFill>
                  <a:srgbClr val="4A7D95"/>
                </a:solidFill>
                <a:effectLst/>
                <a:latin typeface="Playfair Display" panose="00000500000000000000" pitchFamily="2" charset="0"/>
                <a:hlinkClick r:id="rId2"/>
              </a:rPr>
              <a:t>noun</a:t>
            </a:r>
            <a:endParaRPr lang="en-US" b="0" i="0" dirty="0">
              <a:solidFill>
                <a:srgbClr val="212529"/>
              </a:solidFill>
              <a:effectLst/>
              <a:latin typeface="Lato" panose="020F0502020204030203" pitchFamily="34" charset="0"/>
            </a:endParaRPr>
          </a:p>
          <a:p>
            <a:pPr algn="l" fontAlgn="base"/>
            <a:r>
              <a:rPr lang="en-US" b="0" i="0" dirty="0" err="1">
                <a:solidFill>
                  <a:srgbClr val="225F73"/>
                </a:solidFill>
                <a:effectLst/>
                <a:latin typeface="Open Sans" panose="020B0606030504020204" pitchFamily="34" charset="0"/>
              </a:rPr>
              <a:t>em</a:t>
            </a:r>
            <a:r>
              <a:rPr lang="en-US" b="0" i="0" dirty="0">
                <a:solidFill>
                  <a:srgbClr val="225F73"/>
                </a:solidFill>
                <a:effectLst/>
                <a:latin typeface="Open Sans" panose="020B0606030504020204" pitchFamily="34" charset="0"/>
              </a:rPr>
              <a:t>·​pa·​thy</a:t>
            </a:r>
            <a:r>
              <a:rPr lang="en-US" b="0" i="0" dirty="0">
                <a:solidFill>
                  <a:srgbClr val="225F73"/>
                </a:solidFill>
                <a:effectLst/>
                <a:latin typeface="Lato" panose="020F0502020204030203" pitchFamily="34" charset="0"/>
              </a:rPr>
              <a:t> </a:t>
            </a:r>
            <a:r>
              <a:rPr lang="en-US" b="0" i="0" dirty="0">
                <a:solidFill>
                  <a:srgbClr val="225F73"/>
                </a:solidFill>
                <a:effectLst/>
                <a:latin typeface="Open Sans" panose="020B0606030504020204" pitchFamily="34" charset="0"/>
              </a:rPr>
              <a:t>| \ ˈ</a:t>
            </a:r>
            <a:r>
              <a:rPr lang="en-US" b="0" i="0" dirty="0" err="1">
                <a:solidFill>
                  <a:srgbClr val="225F73"/>
                </a:solidFill>
                <a:effectLst/>
                <a:latin typeface="Open Sans" panose="020B0606030504020204" pitchFamily="34" charset="0"/>
              </a:rPr>
              <a:t>em-pə-thē</a:t>
            </a:r>
            <a:r>
              <a:rPr lang="en-US" b="0" i="0" dirty="0">
                <a:solidFill>
                  <a:srgbClr val="225F73"/>
                </a:solidFill>
                <a:effectLst/>
                <a:latin typeface="Open Sans" panose="020B0606030504020204" pitchFamily="34" charset="0"/>
              </a:rPr>
              <a:t>  \</a:t>
            </a:r>
            <a:endParaRPr lang="en-US" b="0" i="0" dirty="0">
              <a:solidFill>
                <a:srgbClr val="225F73"/>
              </a:solidFill>
              <a:effectLst/>
              <a:latin typeface="Lato" panose="020F0502020204030203" pitchFamily="34" charset="0"/>
            </a:endParaRPr>
          </a:p>
          <a:p>
            <a:pPr algn="l" fontAlgn="base"/>
            <a:r>
              <a:rPr lang="en-US" b="1" i="0" dirty="0">
                <a:solidFill>
                  <a:srgbClr val="265667"/>
                </a:solidFill>
                <a:effectLst/>
                <a:latin typeface="Open Sans" panose="020B0606030504020204" pitchFamily="34" charset="0"/>
              </a:rPr>
              <a:t>Definition of </a:t>
            </a:r>
            <a:r>
              <a:rPr lang="en-US" b="1" i="1" dirty="0">
                <a:solidFill>
                  <a:srgbClr val="265667"/>
                </a:solidFill>
                <a:effectLst/>
                <a:latin typeface="inherit"/>
              </a:rPr>
              <a:t>empathy</a:t>
            </a:r>
          </a:p>
          <a:p>
            <a:pPr algn="l" fontAlgn="base"/>
            <a:endParaRPr lang="en-US" b="1" i="0" dirty="0">
              <a:solidFill>
                <a:srgbClr val="265667"/>
              </a:solidFill>
              <a:effectLst/>
              <a:latin typeface="Open Sans" panose="020B0606030504020204" pitchFamily="34" charset="0"/>
            </a:endParaRPr>
          </a:p>
          <a:p>
            <a:pPr algn="l" fontAlgn="base"/>
            <a:r>
              <a:rPr lang="en-US" sz="2400" b="1" i="0" dirty="0">
                <a:solidFill>
                  <a:srgbClr val="212529"/>
                </a:solidFill>
                <a:effectLst/>
                <a:latin typeface="Open Sans" panose="020B0606030504020204" pitchFamily="34" charset="0"/>
              </a:rPr>
              <a:t>1</a:t>
            </a:r>
            <a:r>
              <a:rPr lang="en-US" sz="2400" b="1" i="0" dirty="0">
                <a:solidFill>
                  <a:srgbClr val="303336"/>
                </a:solidFill>
                <a:effectLst/>
                <a:latin typeface="inherit"/>
              </a:rPr>
              <a:t>: </a:t>
            </a:r>
            <a:r>
              <a:rPr lang="en-US" sz="2400" b="0" i="0" dirty="0">
                <a:solidFill>
                  <a:srgbClr val="303336"/>
                </a:solidFill>
                <a:effectLst/>
                <a:latin typeface="Open Sans" panose="020B0606030504020204" pitchFamily="34" charset="0"/>
              </a:rPr>
              <a:t>the action of understanding, being aware of, being sensitive to, and vicariously experiencing the feelings, thoughts, and experience of another of either the past or present without having the feelings, thoughts, and experience fully communicated in an objectively </a:t>
            </a:r>
            <a:r>
              <a:rPr lang="en-US" sz="2400" b="0" i="0" u="none" strike="noStrike" dirty="0">
                <a:solidFill>
                  <a:srgbClr val="265667"/>
                </a:solidFill>
                <a:effectLst/>
                <a:latin typeface="Open Sans" panose="020B0606030504020204" pitchFamily="34" charset="0"/>
                <a:hlinkClick r:id="rId3"/>
              </a:rPr>
              <a:t>explicit</a:t>
            </a:r>
            <a:r>
              <a:rPr lang="en-US" sz="2400" b="0" i="0" dirty="0">
                <a:solidFill>
                  <a:srgbClr val="303336"/>
                </a:solidFill>
                <a:effectLst/>
                <a:latin typeface="Open Sans" panose="020B0606030504020204" pitchFamily="34" charset="0"/>
              </a:rPr>
              <a:t> manner</a:t>
            </a:r>
            <a:endParaRPr lang="en-US" sz="2400" b="0" i="0" dirty="0">
              <a:solidFill>
                <a:srgbClr val="212529"/>
              </a:solidFill>
              <a:effectLst/>
              <a:latin typeface="Open Sans" panose="020B0606030504020204" pitchFamily="34" charset="0"/>
            </a:endParaRPr>
          </a:p>
        </p:txBody>
      </p:sp>
      <p:pic>
        <p:nvPicPr>
          <p:cNvPr id="18" name="Picture 17">
            <a:extLst>
              <a:ext uri="{FF2B5EF4-FFF2-40B4-BE49-F238E27FC236}">
                <a16:creationId xmlns:a16="http://schemas.microsoft.com/office/drawing/2014/main" id="{943DCBF2-67DF-4AD2-9655-C238B83DECAA}"/>
              </a:ext>
            </a:extLst>
          </p:cNvPr>
          <p:cNvPicPr>
            <a:picLocks noChangeAspect="1"/>
          </p:cNvPicPr>
          <p:nvPr/>
        </p:nvPicPr>
        <p:blipFill>
          <a:blip r:embed="rId4"/>
          <a:stretch>
            <a:fillRect/>
          </a:stretch>
        </p:blipFill>
        <p:spPr>
          <a:xfrm>
            <a:off x="0" y="0"/>
            <a:ext cx="9144000" cy="847923"/>
          </a:xfrm>
          <a:prstGeom prst="rect">
            <a:avLst/>
          </a:prstGeom>
        </p:spPr>
      </p:pic>
    </p:spTree>
    <p:extLst>
      <p:ext uri="{BB962C8B-B14F-4D97-AF65-F5344CB8AC3E}">
        <p14:creationId xmlns:p14="http://schemas.microsoft.com/office/powerpoint/2010/main" val="3263164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text&#10;&#10;Description automatically generated">
            <a:extLst>
              <a:ext uri="{FF2B5EF4-FFF2-40B4-BE49-F238E27FC236}">
                <a16:creationId xmlns:a16="http://schemas.microsoft.com/office/drawing/2014/main" id="{4B20C05B-3D83-4FE8-97F8-7A52356AEF6E}"/>
              </a:ext>
            </a:extLst>
          </p:cNvPr>
          <p:cNvPicPr>
            <a:picLocks noChangeAspect="1"/>
          </p:cNvPicPr>
          <p:nvPr/>
        </p:nvPicPr>
        <p:blipFill>
          <a:blip r:embed="rId3"/>
          <a:stretch>
            <a:fillRect/>
          </a:stretch>
        </p:blipFill>
        <p:spPr>
          <a:xfrm>
            <a:off x="2568597" y="1"/>
            <a:ext cx="1438209" cy="517714"/>
          </a:xfrm>
          <a:prstGeom prst="rect">
            <a:avLst/>
          </a:prstGeom>
        </p:spPr>
      </p:pic>
      <p:sp>
        <p:nvSpPr>
          <p:cNvPr id="5" name="Title 1">
            <a:extLst>
              <a:ext uri="{FF2B5EF4-FFF2-40B4-BE49-F238E27FC236}">
                <a16:creationId xmlns:a16="http://schemas.microsoft.com/office/drawing/2014/main" id="{24BBDBD8-934E-4A7F-AD32-F20166BC4368}"/>
              </a:ext>
            </a:extLst>
          </p:cNvPr>
          <p:cNvSpPr txBox="1">
            <a:spLocks noChangeArrowheads="1"/>
          </p:cNvSpPr>
          <p:nvPr/>
        </p:nvSpPr>
        <p:spPr bwMode="auto">
          <a:xfrm>
            <a:off x="298449" y="800101"/>
            <a:ext cx="8559801" cy="355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pPr>
            <a:r>
              <a:rPr lang="en-US" altLang="en-US" sz="3200" dirty="0">
                <a:latin typeface="Tahoma" panose="020B0604030504040204" pitchFamily="34" charset="0"/>
                <a:cs typeface="Tahoma" panose="020B0604030504040204" pitchFamily="34" charset="0"/>
              </a:rPr>
              <a:t>You may not think anyone understands, but God understands!  </a:t>
            </a:r>
          </a:p>
          <a:p>
            <a:pPr algn="ctr">
              <a:lnSpc>
                <a:spcPct val="100000"/>
              </a:lnSpc>
              <a:spcBef>
                <a:spcPct val="0"/>
              </a:spcBef>
              <a:buNone/>
            </a:pPr>
            <a:endParaRPr lang="en-US" altLang="en-US" sz="3200" dirty="0">
              <a:latin typeface="Tahoma" panose="020B0604030504040204" pitchFamily="34" charset="0"/>
              <a:cs typeface="Tahoma" panose="020B0604030504040204" pitchFamily="34" charset="0"/>
            </a:endParaRPr>
          </a:p>
          <a:p>
            <a:pPr algn="ctr">
              <a:lnSpc>
                <a:spcPct val="100000"/>
              </a:lnSpc>
              <a:spcBef>
                <a:spcPct val="0"/>
              </a:spcBef>
              <a:buNone/>
            </a:pPr>
            <a:r>
              <a:rPr lang="en-US" altLang="en-US" sz="3200" dirty="0">
                <a:latin typeface="Tahoma" panose="020B0604030504040204" pitchFamily="34" charset="0"/>
                <a:cs typeface="Tahoma" panose="020B0604030504040204" pitchFamily="34" charset="0"/>
              </a:rPr>
              <a:t>He feels what you are feeling… so you can talk to Him.  </a:t>
            </a:r>
          </a:p>
          <a:p>
            <a:pPr algn="ctr">
              <a:lnSpc>
                <a:spcPct val="100000"/>
              </a:lnSpc>
              <a:spcBef>
                <a:spcPct val="0"/>
              </a:spcBef>
              <a:buNone/>
            </a:pPr>
            <a:endParaRPr lang="en-US" altLang="en-US" sz="3200" dirty="0">
              <a:latin typeface="Tahoma" panose="020B0604030504040204" pitchFamily="34" charset="0"/>
              <a:cs typeface="Tahoma" panose="020B0604030504040204" pitchFamily="34" charset="0"/>
            </a:endParaRPr>
          </a:p>
          <a:p>
            <a:pPr algn="ctr">
              <a:lnSpc>
                <a:spcPct val="100000"/>
              </a:lnSpc>
              <a:spcBef>
                <a:spcPct val="0"/>
              </a:spcBef>
              <a:buNone/>
            </a:pPr>
            <a:r>
              <a:rPr lang="en-US" altLang="en-US" sz="3200" dirty="0">
                <a:latin typeface="Tahoma" panose="020B0604030504040204" pitchFamily="34" charset="0"/>
                <a:cs typeface="Tahoma" panose="020B0604030504040204" pitchFamily="34" charset="0"/>
              </a:rPr>
              <a:t>He cares about what is going on in your life.</a:t>
            </a:r>
            <a:endParaRPr lang="en-US" altLang="en-US" sz="2800" dirty="0">
              <a:latin typeface="Tahoma" panose="020B0604030504040204" pitchFamily="34" charset="0"/>
              <a:cs typeface="Tahoma" panose="020B0604030504040204" pitchFamily="34" charset="0"/>
            </a:endParaRPr>
          </a:p>
        </p:txBody>
      </p:sp>
      <p:pic>
        <p:nvPicPr>
          <p:cNvPr id="21" name="Picture 20" descr="A picture containing text&#10;&#10;Description automatically generated">
            <a:extLst>
              <a:ext uri="{FF2B5EF4-FFF2-40B4-BE49-F238E27FC236}">
                <a16:creationId xmlns:a16="http://schemas.microsoft.com/office/drawing/2014/main" id="{820183F5-0C1D-41C2-8623-9742CF0EB073}"/>
              </a:ext>
            </a:extLst>
          </p:cNvPr>
          <p:cNvPicPr>
            <a:picLocks noChangeAspect="1"/>
          </p:cNvPicPr>
          <p:nvPr/>
        </p:nvPicPr>
        <p:blipFill>
          <a:blip r:embed="rId3"/>
          <a:stretch>
            <a:fillRect/>
          </a:stretch>
        </p:blipFill>
        <p:spPr>
          <a:xfrm>
            <a:off x="0" y="1"/>
            <a:ext cx="1438209" cy="517712"/>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6FA3062F-E248-452B-9307-824C687E9F0E}"/>
              </a:ext>
            </a:extLst>
          </p:cNvPr>
          <p:cNvPicPr>
            <a:picLocks noChangeAspect="1"/>
          </p:cNvPicPr>
          <p:nvPr/>
        </p:nvPicPr>
        <p:blipFill>
          <a:blip r:embed="rId3"/>
          <a:stretch>
            <a:fillRect/>
          </a:stretch>
        </p:blipFill>
        <p:spPr>
          <a:xfrm>
            <a:off x="1303293" y="0"/>
            <a:ext cx="1438209" cy="517714"/>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50A0F23B-4FAA-4A39-8B60-33A743CBAB60}"/>
              </a:ext>
            </a:extLst>
          </p:cNvPr>
          <p:cNvPicPr>
            <a:picLocks noChangeAspect="1"/>
          </p:cNvPicPr>
          <p:nvPr/>
        </p:nvPicPr>
        <p:blipFill>
          <a:blip r:embed="rId3"/>
          <a:stretch>
            <a:fillRect/>
          </a:stretch>
        </p:blipFill>
        <p:spPr>
          <a:xfrm>
            <a:off x="3871890" y="1"/>
            <a:ext cx="1438209" cy="517712"/>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BA146368-38B9-4676-B6AC-97A4DDE744DE}"/>
              </a:ext>
            </a:extLst>
          </p:cNvPr>
          <p:cNvPicPr>
            <a:picLocks noChangeAspect="1"/>
          </p:cNvPicPr>
          <p:nvPr/>
        </p:nvPicPr>
        <p:blipFill>
          <a:blip r:embed="rId3"/>
          <a:stretch>
            <a:fillRect/>
          </a:stretch>
        </p:blipFill>
        <p:spPr>
          <a:xfrm>
            <a:off x="5137194" y="1"/>
            <a:ext cx="1438209" cy="517712"/>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5C3CA58C-9406-40EC-A6EB-8DECC9247EA2}"/>
              </a:ext>
            </a:extLst>
          </p:cNvPr>
          <p:cNvPicPr>
            <a:picLocks noChangeAspect="1"/>
          </p:cNvPicPr>
          <p:nvPr/>
        </p:nvPicPr>
        <p:blipFill>
          <a:blip r:embed="rId3"/>
          <a:stretch>
            <a:fillRect/>
          </a:stretch>
        </p:blipFill>
        <p:spPr>
          <a:xfrm>
            <a:off x="6402498" y="-2"/>
            <a:ext cx="1438209" cy="517713"/>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640B3CB8-06B1-4FB1-A7AA-8B85DA81DBEE}"/>
              </a:ext>
            </a:extLst>
          </p:cNvPr>
          <p:cNvPicPr>
            <a:picLocks noChangeAspect="1"/>
          </p:cNvPicPr>
          <p:nvPr/>
        </p:nvPicPr>
        <p:blipFill>
          <a:blip r:embed="rId3"/>
          <a:stretch>
            <a:fillRect/>
          </a:stretch>
        </p:blipFill>
        <p:spPr>
          <a:xfrm>
            <a:off x="7705791" y="-3"/>
            <a:ext cx="1438209" cy="517716"/>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FEF62E0F-C3D8-4EC6-BFCE-BBFEDD6A673E}"/>
              </a:ext>
            </a:extLst>
          </p:cNvPr>
          <p:cNvPicPr>
            <a:picLocks noChangeAspect="1"/>
          </p:cNvPicPr>
          <p:nvPr/>
        </p:nvPicPr>
        <p:blipFill>
          <a:blip r:embed="rId3"/>
          <a:stretch>
            <a:fillRect/>
          </a:stretch>
        </p:blipFill>
        <p:spPr>
          <a:xfrm>
            <a:off x="2568597" y="4625785"/>
            <a:ext cx="1438209" cy="517714"/>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42234669-F42E-4FA8-A2AB-A21907F6B238}"/>
              </a:ext>
            </a:extLst>
          </p:cNvPr>
          <p:cNvPicPr>
            <a:picLocks noChangeAspect="1"/>
          </p:cNvPicPr>
          <p:nvPr/>
        </p:nvPicPr>
        <p:blipFill>
          <a:blip r:embed="rId3"/>
          <a:stretch>
            <a:fillRect/>
          </a:stretch>
        </p:blipFill>
        <p:spPr>
          <a:xfrm>
            <a:off x="0" y="4625785"/>
            <a:ext cx="1438209" cy="517712"/>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F312F6-9C17-49E4-AB70-DD3098439987}"/>
              </a:ext>
            </a:extLst>
          </p:cNvPr>
          <p:cNvPicPr>
            <a:picLocks noChangeAspect="1"/>
          </p:cNvPicPr>
          <p:nvPr/>
        </p:nvPicPr>
        <p:blipFill>
          <a:blip r:embed="rId3"/>
          <a:stretch>
            <a:fillRect/>
          </a:stretch>
        </p:blipFill>
        <p:spPr>
          <a:xfrm>
            <a:off x="1303293" y="4625784"/>
            <a:ext cx="1438209" cy="517714"/>
          </a:xfrm>
          <a:prstGeom prst="rect">
            <a:avLst/>
          </a:prstGeom>
        </p:spPr>
      </p:pic>
      <p:pic>
        <p:nvPicPr>
          <p:cNvPr id="38" name="Picture 37" descr="A picture containing text&#10;&#10;Description automatically generated">
            <a:extLst>
              <a:ext uri="{FF2B5EF4-FFF2-40B4-BE49-F238E27FC236}">
                <a16:creationId xmlns:a16="http://schemas.microsoft.com/office/drawing/2014/main" id="{F8BE1DDA-8662-4755-B8A1-DA6B9885C642}"/>
              </a:ext>
            </a:extLst>
          </p:cNvPr>
          <p:cNvPicPr>
            <a:picLocks noChangeAspect="1"/>
          </p:cNvPicPr>
          <p:nvPr/>
        </p:nvPicPr>
        <p:blipFill>
          <a:blip r:embed="rId3"/>
          <a:stretch>
            <a:fillRect/>
          </a:stretch>
        </p:blipFill>
        <p:spPr>
          <a:xfrm>
            <a:off x="3871890" y="4625785"/>
            <a:ext cx="1438209" cy="517712"/>
          </a:xfrm>
          <a:prstGeom prst="rect">
            <a:avLst/>
          </a:prstGeom>
        </p:spPr>
      </p:pic>
      <p:pic>
        <p:nvPicPr>
          <p:cNvPr id="39" name="Picture 38" descr="A picture containing text&#10;&#10;Description automatically generated">
            <a:extLst>
              <a:ext uri="{FF2B5EF4-FFF2-40B4-BE49-F238E27FC236}">
                <a16:creationId xmlns:a16="http://schemas.microsoft.com/office/drawing/2014/main" id="{8B0D3A60-8E54-40EF-AC8B-D7253C5C1466}"/>
              </a:ext>
            </a:extLst>
          </p:cNvPr>
          <p:cNvPicPr>
            <a:picLocks noChangeAspect="1"/>
          </p:cNvPicPr>
          <p:nvPr/>
        </p:nvPicPr>
        <p:blipFill>
          <a:blip r:embed="rId3"/>
          <a:stretch>
            <a:fillRect/>
          </a:stretch>
        </p:blipFill>
        <p:spPr>
          <a:xfrm>
            <a:off x="5137194" y="4625785"/>
            <a:ext cx="1438209" cy="517712"/>
          </a:xfrm>
          <a:prstGeom prst="rect">
            <a:avLst/>
          </a:prstGeom>
        </p:spPr>
      </p:pic>
      <p:pic>
        <p:nvPicPr>
          <p:cNvPr id="40" name="Picture 39" descr="A picture containing text&#10;&#10;Description automatically generated">
            <a:extLst>
              <a:ext uri="{FF2B5EF4-FFF2-40B4-BE49-F238E27FC236}">
                <a16:creationId xmlns:a16="http://schemas.microsoft.com/office/drawing/2014/main" id="{A0E632D3-4C03-4C5B-9062-95274F18FEB3}"/>
              </a:ext>
            </a:extLst>
          </p:cNvPr>
          <p:cNvPicPr>
            <a:picLocks noChangeAspect="1"/>
          </p:cNvPicPr>
          <p:nvPr/>
        </p:nvPicPr>
        <p:blipFill>
          <a:blip r:embed="rId3"/>
          <a:stretch>
            <a:fillRect/>
          </a:stretch>
        </p:blipFill>
        <p:spPr>
          <a:xfrm>
            <a:off x="6402498" y="4625782"/>
            <a:ext cx="1438209" cy="517713"/>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07EDF5E9-5914-407D-B16D-7EDC9F52ECB8}"/>
              </a:ext>
            </a:extLst>
          </p:cNvPr>
          <p:cNvPicPr>
            <a:picLocks noChangeAspect="1"/>
          </p:cNvPicPr>
          <p:nvPr/>
        </p:nvPicPr>
        <p:blipFill>
          <a:blip r:embed="rId3"/>
          <a:stretch>
            <a:fillRect/>
          </a:stretch>
        </p:blipFill>
        <p:spPr>
          <a:xfrm>
            <a:off x="7705791" y="4625781"/>
            <a:ext cx="1438209" cy="517716"/>
          </a:xfrm>
          <a:prstGeom prst="rect">
            <a:avLst/>
          </a:prstGeom>
        </p:spPr>
      </p:pic>
      <p:sp>
        <p:nvSpPr>
          <p:cNvPr id="17" name="Rectangle 16">
            <a:extLst>
              <a:ext uri="{FF2B5EF4-FFF2-40B4-BE49-F238E27FC236}">
                <a16:creationId xmlns:a16="http://schemas.microsoft.com/office/drawing/2014/main" id="{4DF32614-5362-4BD0-8BA7-34BDE8DD2B9D}"/>
              </a:ext>
            </a:extLst>
          </p:cNvPr>
          <p:cNvSpPr/>
          <p:nvPr/>
        </p:nvSpPr>
        <p:spPr>
          <a:xfrm>
            <a:off x="0" y="-3"/>
            <a:ext cx="9144000" cy="524444"/>
          </a:xfrm>
          <a:prstGeom prst="rect">
            <a:avLst/>
          </a:prstGeom>
          <a:noFill/>
          <a:ln w="38100">
            <a:solidFill>
              <a:srgbClr val="446F8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DF21ED8-E1AA-4569-96CE-028317615530}"/>
              </a:ext>
            </a:extLst>
          </p:cNvPr>
          <p:cNvPicPr>
            <a:picLocks noChangeAspect="1"/>
          </p:cNvPicPr>
          <p:nvPr/>
        </p:nvPicPr>
        <p:blipFill>
          <a:blip r:embed="rId4"/>
          <a:stretch>
            <a:fillRect/>
          </a:stretch>
        </p:blipFill>
        <p:spPr>
          <a:xfrm>
            <a:off x="-44450" y="4565801"/>
            <a:ext cx="9258300" cy="637674"/>
          </a:xfrm>
          <a:prstGeom prst="rect">
            <a:avLst/>
          </a:prstGeom>
        </p:spPr>
      </p:pic>
    </p:spTree>
    <p:extLst>
      <p:ext uri="{BB962C8B-B14F-4D97-AF65-F5344CB8AC3E}">
        <p14:creationId xmlns:p14="http://schemas.microsoft.com/office/powerpoint/2010/main" val="143141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8BCB2-62D8-4AE2-B54E-46ABC89475A2}"/>
              </a:ext>
            </a:extLst>
          </p:cNvPr>
          <p:cNvSpPr txBox="1">
            <a:spLocks noChangeArrowheads="1"/>
          </p:cNvSpPr>
          <p:nvPr/>
        </p:nvSpPr>
        <p:spPr bwMode="auto">
          <a:xfrm>
            <a:off x="95098" y="830988"/>
            <a:ext cx="8961120" cy="3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200" dirty="0">
                <a:latin typeface="Tahoma" panose="020B0604030504040204" pitchFamily="34" charset="0"/>
                <a:cs typeface="Tahoma" panose="020B0604030504040204" pitchFamily="34" charset="0"/>
              </a:rPr>
              <a:t>Let us then approach God’s throne of grace with confidence, so that we may receive mercy and find grace </a:t>
            </a:r>
            <a:r>
              <a:rPr lang="en-US" altLang="en-US" sz="3200" dirty="0">
                <a:solidFill>
                  <a:srgbClr val="C00000"/>
                </a:solidFill>
                <a:latin typeface="Tahoma" panose="020B0604030504040204" pitchFamily="34" charset="0"/>
                <a:cs typeface="Tahoma" panose="020B0604030504040204" pitchFamily="34" charset="0"/>
              </a:rPr>
              <a:t>to help us </a:t>
            </a:r>
            <a:r>
              <a:rPr lang="en-US" altLang="en-US" sz="3200" dirty="0">
                <a:latin typeface="Tahoma" panose="020B0604030504040204" pitchFamily="34" charset="0"/>
                <a:cs typeface="Tahoma" panose="020B0604030504040204" pitchFamily="34" charset="0"/>
              </a:rPr>
              <a:t>in our time of need. </a:t>
            </a:r>
            <a:endParaRPr lang="en-US" altLang="en-US" sz="3200" dirty="0">
              <a:solidFill>
                <a:srgbClr val="C00000"/>
              </a:solidFill>
              <a:latin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1E53FBDE-EBD7-4838-93EC-56949A8E6CDE}"/>
              </a:ext>
            </a:extLst>
          </p:cNvPr>
          <p:cNvSpPr txBox="1">
            <a:spLocks/>
          </p:cNvSpPr>
          <p:nvPr/>
        </p:nvSpPr>
        <p:spPr>
          <a:xfrm>
            <a:off x="0" y="4482700"/>
            <a:ext cx="9144000" cy="564001"/>
          </a:xfrm>
          <a:prstGeom prst="rect">
            <a:avLst/>
          </a:prstGeom>
          <a:solidFill>
            <a:srgbClr val="313333"/>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Hebrews 4:15–16 (NIV) </a:t>
            </a:r>
          </a:p>
        </p:txBody>
      </p:sp>
      <p:pic>
        <p:nvPicPr>
          <p:cNvPr id="9" name="Picture 6" descr="A picture containing clipart&#10;&#10;Description automatically generated">
            <a:extLst>
              <a:ext uri="{FF2B5EF4-FFF2-40B4-BE49-F238E27FC236}">
                <a16:creationId xmlns:a16="http://schemas.microsoft.com/office/drawing/2014/main" id="{3F427364-B5C3-4ABA-9F60-6A4640C8695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735" y="4481614"/>
            <a:ext cx="1266265" cy="5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text&#10;&#10;Description automatically generated">
            <a:extLst>
              <a:ext uri="{FF2B5EF4-FFF2-40B4-BE49-F238E27FC236}">
                <a16:creationId xmlns:a16="http://schemas.microsoft.com/office/drawing/2014/main" id="{9B30ED46-C3D4-4709-9CB2-923A21622568}"/>
              </a:ext>
            </a:extLst>
          </p:cNvPr>
          <p:cNvPicPr>
            <a:picLocks noChangeAspect="1"/>
          </p:cNvPicPr>
          <p:nvPr/>
        </p:nvPicPr>
        <p:blipFill>
          <a:blip r:embed="rId3"/>
          <a:stretch>
            <a:fillRect/>
          </a:stretch>
        </p:blipFill>
        <p:spPr>
          <a:xfrm>
            <a:off x="6877393" y="4493019"/>
            <a:ext cx="941850" cy="52979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FA487-FF74-4A5B-A74E-4463F030AFA6}"/>
              </a:ext>
            </a:extLst>
          </p:cNvPr>
          <p:cNvPicPr>
            <a:picLocks noChangeAspect="1"/>
          </p:cNvPicPr>
          <p:nvPr/>
        </p:nvPicPr>
        <p:blipFill>
          <a:blip r:embed="rId3"/>
          <a:stretch>
            <a:fillRect/>
          </a:stretch>
        </p:blipFill>
        <p:spPr>
          <a:xfrm>
            <a:off x="0" y="0"/>
            <a:ext cx="1438209" cy="73310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D56940D-CF5C-4D7C-B94B-CD614E81CC24}"/>
              </a:ext>
            </a:extLst>
          </p:cNvPr>
          <p:cNvPicPr>
            <a:picLocks noChangeAspect="1"/>
          </p:cNvPicPr>
          <p:nvPr/>
        </p:nvPicPr>
        <p:blipFill>
          <a:blip r:embed="rId3"/>
          <a:stretch>
            <a:fillRect/>
          </a:stretch>
        </p:blipFill>
        <p:spPr>
          <a:xfrm>
            <a:off x="1303293" y="-1"/>
            <a:ext cx="1438209" cy="73310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0B0166E-9E8D-402C-A960-93B7561339CE}"/>
              </a:ext>
            </a:extLst>
          </p:cNvPr>
          <p:cNvPicPr>
            <a:picLocks noChangeAspect="1"/>
          </p:cNvPicPr>
          <p:nvPr/>
        </p:nvPicPr>
        <p:blipFill>
          <a:blip r:embed="rId3"/>
          <a:stretch>
            <a:fillRect/>
          </a:stretch>
        </p:blipFill>
        <p:spPr>
          <a:xfrm>
            <a:off x="3871890" y="0"/>
            <a:ext cx="1438209" cy="73310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87F8E14-8085-44FD-8FA4-CA11DF46DDD3}"/>
              </a:ext>
            </a:extLst>
          </p:cNvPr>
          <p:cNvPicPr>
            <a:picLocks noChangeAspect="1"/>
          </p:cNvPicPr>
          <p:nvPr/>
        </p:nvPicPr>
        <p:blipFill>
          <a:blip r:embed="rId3"/>
          <a:stretch>
            <a:fillRect/>
          </a:stretch>
        </p:blipFill>
        <p:spPr>
          <a:xfrm>
            <a:off x="2568597" y="0"/>
            <a:ext cx="1438209" cy="7331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12DA603-08D8-456B-A694-F3D8CDC4299B}"/>
              </a:ext>
            </a:extLst>
          </p:cNvPr>
          <p:cNvPicPr>
            <a:picLocks noChangeAspect="1"/>
          </p:cNvPicPr>
          <p:nvPr/>
        </p:nvPicPr>
        <p:blipFill>
          <a:blip r:embed="rId3"/>
          <a:stretch>
            <a:fillRect/>
          </a:stretch>
        </p:blipFill>
        <p:spPr>
          <a:xfrm>
            <a:off x="5137194" y="0"/>
            <a:ext cx="1438209" cy="73310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4FA46D7-0896-454C-B841-04DB9492D5B4}"/>
              </a:ext>
            </a:extLst>
          </p:cNvPr>
          <p:cNvPicPr>
            <a:picLocks noChangeAspect="1"/>
          </p:cNvPicPr>
          <p:nvPr/>
        </p:nvPicPr>
        <p:blipFill>
          <a:blip r:embed="rId3"/>
          <a:stretch>
            <a:fillRect/>
          </a:stretch>
        </p:blipFill>
        <p:spPr>
          <a:xfrm>
            <a:off x="6402498" y="-2"/>
            <a:ext cx="1438209" cy="73310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72FD468-EE96-457D-BDEA-53B2359CEC25}"/>
              </a:ext>
            </a:extLst>
          </p:cNvPr>
          <p:cNvPicPr>
            <a:picLocks noChangeAspect="1"/>
          </p:cNvPicPr>
          <p:nvPr/>
        </p:nvPicPr>
        <p:blipFill>
          <a:blip r:embed="rId3"/>
          <a:stretch>
            <a:fillRect/>
          </a:stretch>
        </p:blipFill>
        <p:spPr>
          <a:xfrm>
            <a:off x="7705791" y="-4"/>
            <a:ext cx="1438209" cy="733103"/>
          </a:xfrm>
          <a:prstGeom prst="rect">
            <a:avLst/>
          </a:prstGeom>
        </p:spPr>
      </p:pic>
    </p:spTree>
    <p:extLst>
      <p:ext uri="{BB962C8B-B14F-4D97-AF65-F5344CB8AC3E}">
        <p14:creationId xmlns:p14="http://schemas.microsoft.com/office/powerpoint/2010/main" val="24502469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mask">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9780</TotalTime>
  <Words>1499</Words>
  <Application>Microsoft Office PowerPoint</Application>
  <PresentationFormat>On-screen Show (16:9)</PresentationFormat>
  <Paragraphs>116</Paragraphs>
  <Slides>44</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44</vt:i4>
      </vt:variant>
    </vt:vector>
  </HeadingPairs>
  <TitlesOfParts>
    <vt:vector size="56" baseType="lpstr">
      <vt:lpstr>Arial</vt:lpstr>
      <vt:lpstr>Bookman Old Style</vt:lpstr>
      <vt:lpstr>Calibri</vt:lpstr>
      <vt:lpstr>inherit</vt:lpstr>
      <vt:lpstr>Lato</vt:lpstr>
      <vt:lpstr>Open Sans</vt:lpstr>
      <vt:lpstr>Playfair Display</vt:lpstr>
      <vt:lpstr>Rockwell</vt:lpstr>
      <vt:lpstr>Tahoma</vt:lpstr>
      <vt:lpstr>Wingdings</vt:lpstr>
      <vt:lpstr>Office Theme</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Doug Wallin</cp:lastModifiedBy>
  <cp:revision>77</cp:revision>
  <dcterms:created xsi:type="dcterms:W3CDTF">2010-04-12T23:12:02Z</dcterms:created>
  <dcterms:modified xsi:type="dcterms:W3CDTF">2021-11-07T14:25:52Z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