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428" r:id="rId2"/>
    <p:sldId id="2486" r:id="rId3"/>
    <p:sldId id="2488" r:id="rId4"/>
    <p:sldId id="2487" r:id="rId5"/>
    <p:sldId id="2499" r:id="rId6"/>
    <p:sldId id="2500" r:id="rId7"/>
    <p:sldId id="2496" r:id="rId8"/>
    <p:sldId id="2501" r:id="rId9"/>
    <p:sldId id="2502" r:id="rId10"/>
    <p:sldId id="2503" r:id="rId11"/>
    <p:sldId id="2504" r:id="rId12"/>
    <p:sldId id="2505" r:id="rId13"/>
    <p:sldId id="2506" r:id="rId14"/>
    <p:sldId id="2507" r:id="rId15"/>
    <p:sldId id="2508" r:id="rId16"/>
    <p:sldId id="2509" r:id="rId17"/>
    <p:sldId id="2510" r:id="rId18"/>
    <p:sldId id="2511" r:id="rId19"/>
    <p:sldId id="2512" r:id="rId20"/>
    <p:sldId id="2513" r:id="rId21"/>
    <p:sldId id="2514" r:id="rId22"/>
    <p:sldId id="2515" r:id="rId23"/>
    <p:sldId id="2516" r:id="rId24"/>
    <p:sldId id="2517" r:id="rId25"/>
    <p:sldId id="2518" r:id="rId26"/>
    <p:sldId id="2519" r:id="rId27"/>
    <p:sldId id="2520" r:id="rId28"/>
    <p:sldId id="2521" r:id="rId29"/>
    <p:sldId id="2522" r:id="rId30"/>
    <p:sldId id="2523" r:id="rId31"/>
    <p:sldId id="247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94660"/>
  </p:normalViewPr>
  <p:slideViewPr>
    <p:cSldViewPr snapToGrid="0">
      <p:cViewPr varScale="1">
        <p:scale>
          <a:sx n="108" d="100"/>
          <a:sy n="108" d="100"/>
        </p:scale>
        <p:origin x="288"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9/25/2022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92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878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5052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857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9767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673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683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508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9/25/2022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 Now Joseph was well-built and handsome, and after a while his master’s wife took notice of Joseph and said, “Come to bed with me!” But he refused.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39:6–8 (NIV) </a:t>
            </a:r>
          </a:p>
        </p:txBody>
      </p:sp>
    </p:spTree>
    <p:extLst>
      <p:ext uri="{BB962C8B-B14F-4D97-AF65-F5344CB8AC3E}">
        <p14:creationId xmlns:p14="http://schemas.microsoft.com/office/powerpoint/2010/main" val="383966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And though she spoke to Joseph day after day, he refused to go to bed with her or even be with her.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39:10 (NIV) </a:t>
            </a:r>
          </a:p>
        </p:txBody>
      </p:sp>
    </p:spTree>
    <p:extLst>
      <p:ext uri="{BB962C8B-B14F-4D97-AF65-F5344CB8AC3E}">
        <p14:creationId xmlns:p14="http://schemas.microsoft.com/office/powerpoint/2010/main" val="392904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When his master heard the story his wife told him, saying, “This is how your slave treated me,” he burned with anger. Joseph’s master took him and put him in prison, the place where the king’s prisoners were confined.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39:19–22 (NIV) </a:t>
            </a:r>
          </a:p>
        </p:txBody>
      </p:sp>
    </p:spTree>
    <p:extLst>
      <p:ext uri="{BB962C8B-B14F-4D97-AF65-F5344CB8AC3E}">
        <p14:creationId xmlns:p14="http://schemas.microsoft.com/office/powerpoint/2010/main" val="59511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But while Joseph was there in the prison, </a:t>
            </a:r>
            <a:r>
              <a:rPr lang="en-US" altLang="en-US" sz="4800" spc="-200" dirty="0">
                <a:solidFill>
                  <a:srgbClr val="C00000"/>
                </a:solidFill>
                <a:latin typeface="Calibri"/>
                <a:cs typeface="Tahoma" panose="020B0604030504040204" pitchFamily="34" charset="0"/>
              </a:rPr>
              <a:t>the Lord was with him; </a:t>
            </a:r>
            <a:r>
              <a:rPr lang="en-US" altLang="en-US" sz="4800" spc="-200" dirty="0">
                <a:solidFill>
                  <a:prstClr val="black">
                    <a:lumMod val="95000"/>
                    <a:lumOff val="5000"/>
                  </a:prstClr>
                </a:solidFill>
                <a:latin typeface="Calibri"/>
                <a:cs typeface="Tahoma" panose="020B0604030504040204" pitchFamily="34" charset="0"/>
              </a:rPr>
              <a:t>he showed him kindness and granted him favor in the eyes of the prison warden. So the warden put Joseph in charge of all those held in the prison, and he was made responsible for all that was done there.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39:19–22 (NIV) </a:t>
            </a:r>
          </a:p>
        </p:txBody>
      </p:sp>
    </p:spTree>
    <p:extLst>
      <p:ext uri="{BB962C8B-B14F-4D97-AF65-F5344CB8AC3E}">
        <p14:creationId xmlns:p14="http://schemas.microsoft.com/office/powerpoint/2010/main" val="3479028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God does not abandon you when life is unfair.</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 He walks with you to help you through your struggle.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564791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 he asked Pharaoh’s officials who were in custody with him in his master’s house, “Why do you look so sad today?”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40:7 (NIV) </a:t>
            </a:r>
          </a:p>
        </p:txBody>
      </p:sp>
    </p:spTree>
    <p:extLst>
      <p:ext uri="{BB962C8B-B14F-4D97-AF65-F5344CB8AC3E}">
        <p14:creationId xmlns:p14="http://schemas.microsoft.com/office/powerpoint/2010/main" val="1967299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But when all goes well with you, remember me and show me kindness; mention me to Pharaoh and get me out of this prison. I was forcibly carried off from the land of the Hebrews, and even here I have done nothing to deserve being put in a dungeon.”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40:14–15 (NIV) </a:t>
            </a:r>
          </a:p>
        </p:txBody>
      </p:sp>
    </p:spTree>
    <p:extLst>
      <p:ext uri="{BB962C8B-B14F-4D97-AF65-F5344CB8AC3E}">
        <p14:creationId xmlns:p14="http://schemas.microsoft.com/office/powerpoint/2010/main" val="270419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chief cupbearer, however, did not remember Joseph; </a:t>
            </a:r>
            <a:r>
              <a:rPr lang="en-US" altLang="en-US" sz="4800" spc="-200" dirty="0">
                <a:solidFill>
                  <a:srgbClr val="C00000"/>
                </a:solidFill>
                <a:latin typeface="Calibri"/>
                <a:cs typeface="Tahoma" panose="020B0604030504040204" pitchFamily="34" charset="0"/>
              </a:rPr>
              <a:t>he forgot him. When two full years had passed,</a:t>
            </a:r>
            <a:r>
              <a:rPr lang="en-US" altLang="en-US" sz="4800" spc="-200" dirty="0">
                <a:solidFill>
                  <a:prstClr val="black">
                    <a:lumMod val="95000"/>
                    <a:lumOff val="5000"/>
                  </a:prstClr>
                </a:solidFill>
                <a:latin typeface="Calibri"/>
                <a:cs typeface="Tahoma" panose="020B0604030504040204" pitchFamily="34" charset="0"/>
              </a:rPr>
              <a:t> Pharaoh had a dream: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40:23–41:1 (NIV)  </a:t>
            </a:r>
          </a:p>
        </p:txBody>
      </p:sp>
    </p:spTree>
    <p:extLst>
      <p:ext uri="{BB962C8B-B14F-4D97-AF65-F5344CB8AC3E}">
        <p14:creationId xmlns:p14="http://schemas.microsoft.com/office/powerpoint/2010/main" val="134806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Sometimes the hard things in life are necessary to mold you into the person you need to be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638066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Don’t worry </a:t>
            </a:r>
            <a:r>
              <a:rPr lang="en-US" altLang="en-US" sz="4800" spc="-200" dirty="0">
                <a:solidFill>
                  <a:prstClr val="black">
                    <a:lumMod val="95000"/>
                    <a:lumOff val="5000"/>
                  </a:prstClr>
                </a:solidFill>
                <a:latin typeface="Calibri"/>
                <a:cs typeface="Tahoma" panose="020B0604030504040204" pitchFamily="34" charset="0"/>
              </a:rPr>
              <a:t>about the wicked or envy those who do wrong…  </a:t>
            </a:r>
            <a:r>
              <a:rPr lang="en-US" altLang="en-US" sz="4800" spc="-200" dirty="0">
                <a:solidFill>
                  <a:srgbClr val="C00000"/>
                </a:solidFill>
                <a:latin typeface="Calibri"/>
                <a:cs typeface="Tahoma" panose="020B0604030504040204" pitchFamily="34" charset="0"/>
              </a:rPr>
              <a:t>Trust in the Lord </a:t>
            </a:r>
            <a:r>
              <a:rPr lang="en-US" altLang="en-US" sz="4800" spc="-200" dirty="0">
                <a:solidFill>
                  <a:prstClr val="black">
                    <a:lumMod val="95000"/>
                    <a:lumOff val="5000"/>
                  </a:prstClr>
                </a:solidFill>
                <a:latin typeface="Calibri"/>
                <a:cs typeface="Tahoma" panose="020B0604030504040204" pitchFamily="34" charset="0"/>
              </a:rPr>
              <a:t>and </a:t>
            </a:r>
            <a:r>
              <a:rPr lang="en-US" altLang="en-US" sz="4800" spc="-200" dirty="0">
                <a:solidFill>
                  <a:srgbClr val="C00000"/>
                </a:solidFill>
                <a:latin typeface="Calibri"/>
                <a:cs typeface="Tahoma" panose="020B0604030504040204" pitchFamily="34" charset="0"/>
              </a:rPr>
              <a:t>do good.</a:t>
            </a:r>
            <a:r>
              <a:rPr lang="en-US" altLang="en-US" sz="4800" spc="-200" dirty="0">
                <a:solidFill>
                  <a:prstClr val="black">
                    <a:lumMod val="95000"/>
                    <a:lumOff val="5000"/>
                  </a:prstClr>
                </a:solidFill>
                <a:latin typeface="Calibri"/>
                <a:cs typeface="Tahoma" panose="020B0604030504040204" pitchFamily="34" charset="0"/>
              </a:rPr>
              <a:t> Then you will live safely in the land and prosper. </a:t>
            </a:r>
            <a:r>
              <a:rPr lang="en-US" altLang="en-US" sz="4800" spc="-200" dirty="0">
                <a:solidFill>
                  <a:srgbClr val="C00000"/>
                </a:solidFill>
                <a:latin typeface="Calibri"/>
                <a:cs typeface="Tahoma" panose="020B0604030504040204" pitchFamily="34" charset="0"/>
              </a:rPr>
              <a:t>Take delight in the Lord, </a:t>
            </a:r>
            <a:r>
              <a:rPr lang="en-US" altLang="en-US" sz="4800" spc="-200" dirty="0">
                <a:solidFill>
                  <a:prstClr val="black">
                    <a:lumMod val="95000"/>
                    <a:lumOff val="5000"/>
                  </a:prstClr>
                </a:solidFill>
                <a:latin typeface="Calibri"/>
                <a:cs typeface="Tahoma" panose="020B0604030504040204" pitchFamily="34" charset="0"/>
              </a:rPr>
              <a:t>and he will give you your heart’s desires.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37 (NLT) </a:t>
            </a:r>
          </a:p>
        </p:txBody>
      </p:sp>
    </p:spTree>
    <p:extLst>
      <p:ext uri="{BB962C8B-B14F-4D97-AF65-F5344CB8AC3E}">
        <p14:creationId xmlns:p14="http://schemas.microsoft.com/office/powerpoint/2010/main" val="399731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You can overcome a troubled family history</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Commit everything you do to the Lord. </a:t>
            </a:r>
            <a:r>
              <a:rPr lang="en-US" altLang="en-US" sz="4800" spc="-200" dirty="0">
                <a:latin typeface="Calibri"/>
                <a:cs typeface="Tahoma" panose="020B0604030504040204" pitchFamily="34" charset="0"/>
              </a:rPr>
              <a:t>Trust him, and </a:t>
            </a:r>
            <a:r>
              <a:rPr lang="en-US" altLang="en-US" sz="4800" spc="-200" dirty="0">
                <a:solidFill>
                  <a:srgbClr val="C00000"/>
                </a:solidFill>
                <a:latin typeface="Calibri"/>
                <a:cs typeface="Tahoma" panose="020B0604030504040204" pitchFamily="34" charset="0"/>
              </a:rPr>
              <a:t>he will help you. </a:t>
            </a:r>
            <a:r>
              <a:rPr lang="en-US" altLang="en-US" sz="4800" spc="-200" dirty="0">
                <a:latin typeface="Calibri"/>
                <a:cs typeface="Tahoma" panose="020B0604030504040204" pitchFamily="34" charset="0"/>
              </a:rPr>
              <a:t>…Be still in the presence of the Lord, and </a:t>
            </a:r>
            <a:r>
              <a:rPr lang="en-US" altLang="en-US" sz="4800" spc="-200" dirty="0">
                <a:solidFill>
                  <a:srgbClr val="C00000"/>
                </a:solidFill>
                <a:latin typeface="Calibri"/>
                <a:cs typeface="Tahoma" panose="020B0604030504040204" pitchFamily="34" charset="0"/>
              </a:rPr>
              <a:t>wait patiently for him to act. </a:t>
            </a:r>
            <a:r>
              <a:rPr lang="en-US" altLang="en-US" sz="4800" spc="-200" dirty="0">
                <a:latin typeface="Calibri"/>
                <a:cs typeface="Tahoma" panose="020B0604030504040204" pitchFamily="34" charset="0"/>
              </a:rPr>
              <a:t>Don’t worry about evil people who prosper or fret about their wicked schemes.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37 (NLT) </a:t>
            </a:r>
          </a:p>
        </p:txBody>
      </p:sp>
    </p:spTree>
    <p:extLst>
      <p:ext uri="{BB962C8B-B14F-4D97-AF65-F5344CB8AC3E}">
        <p14:creationId xmlns:p14="http://schemas.microsoft.com/office/powerpoint/2010/main" val="76517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503582" y="29588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Stop being angry! </a:t>
            </a:r>
            <a:r>
              <a:rPr lang="en-US" altLang="en-US" sz="4800" spc="-200" dirty="0">
                <a:latin typeface="Calibri"/>
                <a:cs typeface="Tahoma" panose="020B0604030504040204" pitchFamily="34" charset="0"/>
              </a:rPr>
              <a:t>Turn from your rage! Do not lose your temper— it only leads to harm…The Lord directs the steps of the godly. He delights in every detail of their lives. </a:t>
            </a:r>
            <a:r>
              <a:rPr lang="en-US" altLang="en-US" sz="4800" spc="-200" dirty="0">
                <a:solidFill>
                  <a:srgbClr val="C00000"/>
                </a:solidFill>
                <a:latin typeface="Calibri"/>
                <a:cs typeface="Tahoma" panose="020B0604030504040204" pitchFamily="34" charset="0"/>
              </a:rPr>
              <a:t>Though they stumble, they will never fall, for the Lord holds them by the hand.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37 (NLT) </a:t>
            </a:r>
          </a:p>
        </p:txBody>
      </p:sp>
    </p:spTree>
    <p:extLst>
      <p:ext uri="{BB962C8B-B14F-4D97-AF65-F5344CB8AC3E}">
        <p14:creationId xmlns:p14="http://schemas.microsoft.com/office/powerpoint/2010/main" val="610083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964594"/>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You can overcome a troubled family history</a:t>
            </a: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Don’t give up on God when life is unfair.  He will walk with you.</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Even though it may hurt now, God can bring healing into your life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842689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Joseph named his firstborn Manasseh and said, “It is because God has made me forget all my trouble and all my father’s household.”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41:51 (NIV) </a:t>
            </a:r>
          </a:p>
        </p:txBody>
      </p:sp>
    </p:spTree>
    <p:extLst>
      <p:ext uri="{BB962C8B-B14F-4D97-AF65-F5344CB8AC3E}">
        <p14:creationId xmlns:p14="http://schemas.microsoft.com/office/powerpoint/2010/main" val="2140094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second son he named Ephraim and said, “It is because God has made me fruitful in the land of my suffering.”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41:52 (NIV) </a:t>
            </a:r>
          </a:p>
        </p:txBody>
      </p:sp>
    </p:spTree>
    <p:extLst>
      <p:ext uri="{BB962C8B-B14F-4D97-AF65-F5344CB8AC3E}">
        <p14:creationId xmlns:p14="http://schemas.microsoft.com/office/powerpoint/2010/main" val="3495477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4031873"/>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200" dirty="0">
                <a:solidFill>
                  <a:srgbClr val="AE7351"/>
                </a:solidFill>
                <a:latin typeface="Abadi" panose="020B0604020104020204" pitchFamily="34" charset="0"/>
              </a:rPr>
              <a:t>You can overcome a troubled family history</a:t>
            </a:r>
          </a:p>
          <a:p>
            <a:pPr marL="365751" indent="-380990" defTabSz="609585">
              <a:spcBef>
                <a:spcPct val="0"/>
              </a:spcBef>
              <a:buFont typeface="Arial" panose="020B0604020202020204" pitchFamily="34" charset="0"/>
              <a:buChar char="•"/>
              <a:defRPr/>
            </a:pPr>
            <a:endParaRPr lang="en-US" altLang="en-US" sz="3200"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200" dirty="0">
                <a:solidFill>
                  <a:srgbClr val="AE7351"/>
                </a:solidFill>
                <a:latin typeface="Abadi" panose="020B0604020104020204" pitchFamily="34" charset="0"/>
              </a:rPr>
              <a:t>Don’t give up on God when life is unfair.  He will walk with you.</a:t>
            </a:r>
          </a:p>
          <a:p>
            <a:pPr marL="365751" indent="-380990" defTabSz="609585">
              <a:spcBef>
                <a:spcPct val="0"/>
              </a:spcBef>
              <a:buFont typeface="Arial" panose="020B0604020202020204" pitchFamily="34" charset="0"/>
              <a:buChar char="•"/>
              <a:defRPr/>
            </a:pPr>
            <a:endParaRPr lang="en-US" altLang="en-US" sz="3200"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200" dirty="0">
                <a:solidFill>
                  <a:srgbClr val="AE7351"/>
                </a:solidFill>
                <a:latin typeface="Abadi" panose="020B0604020104020204" pitchFamily="34" charset="0"/>
              </a:rPr>
              <a:t>Even though it may hurt now, God can bring healing into your life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Let go of the hurt and learn to forgive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029598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When Joseph’s brothers saw that their father was dead, they said, “What if Joseph holds a grudge against us and pays us back for all the wrongs we did to him?” So they sent word to Joseph, saying, “Your father left these instructions before he died: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50:15–21 (NIV) </a:t>
            </a:r>
          </a:p>
        </p:txBody>
      </p:sp>
    </p:spTree>
    <p:extLst>
      <p:ext uri="{BB962C8B-B14F-4D97-AF65-F5344CB8AC3E}">
        <p14:creationId xmlns:p14="http://schemas.microsoft.com/office/powerpoint/2010/main" val="242840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This is what you are to say to Joseph: I ask you to forgive your brothers the sins and the wrongs they committed in treating you so badly.’ Now please forgive the sins of the servants of the God of your father.” When their message came to him, Joseph wept.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50:15–21 (NIV) </a:t>
            </a:r>
          </a:p>
        </p:txBody>
      </p:sp>
    </p:spTree>
    <p:extLst>
      <p:ext uri="{BB962C8B-B14F-4D97-AF65-F5344CB8AC3E}">
        <p14:creationId xmlns:p14="http://schemas.microsoft.com/office/powerpoint/2010/main" val="1915558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His brothers then came and threw themselves down before him. “We are your slaves,” they said. But Joseph said to them, “Don’t be afraid. </a:t>
            </a:r>
            <a:r>
              <a:rPr lang="en-US" altLang="en-US" sz="4800" spc="-200" dirty="0">
                <a:solidFill>
                  <a:srgbClr val="C00000"/>
                </a:solidFill>
                <a:latin typeface="Calibri"/>
                <a:cs typeface="Tahoma" panose="020B0604030504040204" pitchFamily="34" charset="0"/>
              </a:rPr>
              <a:t>Am I in the place of God? You intended to harm me, but God intended it for good </a:t>
            </a:r>
            <a:r>
              <a:rPr lang="en-US" altLang="en-US" sz="4800" spc="-200" dirty="0">
                <a:solidFill>
                  <a:prstClr val="black">
                    <a:lumMod val="95000"/>
                    <a:lumOff val="5000"/>
                  </a:prstClr>
                </a:solidFill>
                <a:latin typeface="Calibri"/>
                <a:cs typeface="Tahoma" panose="020B0604030504040204" pitchFamily="34" charset="0"/>
              </a:rPr>
              <a:t>to accomplish what is now being done, the saving of many lives.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50:15–21 (NIV) </a:t>
            </a:r>
          </a:p>
        </p:txBody>
      </p:sp>
    </p:spTree>
    <p:extLst>
      <p:ext uri="{BB962C8B-B14F-4D97-AF65-F5344CB8AC3E}">
        <p14:creationId xmlns:p14="http://schemas.microsoft.com/office/powerpoint/2010/main" val="425491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 then, don’t be afraid. I will provide for you and your children.” And he reassured them and spoke kindly to them.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50:15–21 (NIV) </a:t>
            </a:r>
          </a:p>
        </p:txBody>
      </p:sp>
    </p:spTree>
    <p:extLst>
      <p:ext uri="{BB962C8B-B14F-4D97-AF65-F5344CB8AC3E}">
        <p14:creationId xmlns:p14="http://schemas.microsoft.com/office/powerpoint/2010/main" val="68637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Family history is not an excuse to throw </a:t>
            </a:r>
            <a:r>
              <a:rPr lang="en-US" altLang="en-US" sz="4800" u="sng" spc="-200" dirty="0">
                <a:solidFill>
                  <a:prstClr val="black">
                    <a:lumMod val="95000"/>
                    <a:lumOff val="5000"/>
                  </a:prstClr>
                </a:solidFill>
                <a:latin typeface="Calibri"/>
                <a:cs typeface="Tahoma" panose="020B0604030504040204" pitchFamily="34" charset="0"/>
              </a:rPr>
              <a:t>your </a:t>
            </a:r>
            <a:r>
              <a:rPr lang="en-US" altLang="en-US" sz="4800" spc="-200" dirty="0">
                <a:solidFill>
                  <a:prstClr val="black">
                    <a:lumMod val="95000"/>
                    <a:lumOff val="5000"/>
                  </a:prstClr>
                </a:solidFill>
                <a:latin typeface="Calibri"/>
                <a:cs typeface="Tahoma" panose="020B0604030504040204" pitchFamily="34" charset="0"/>
              </a:rPr>
              <a:t>life away.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You are not responsible for the choices your family may have made, but you are responsible for the choices you make.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Joseph broke the cycle, and you can too.</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233217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685800" indent="-6858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You can overcome a troubled family history</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Don’t give up on God when life is unfair.  He will walk with you.</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Even though it may hurt now, God can bring healing into your life</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Let go of the hurt and learn to forgive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8856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41978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 then, each of us will give an account of ourselves to God.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14:12 (NIV) </a:t>
            </a:r>
          </a:p>
        </p:txBody>
      </p:sp>
    </p:spTree>
    <p:extLst>
      <p:ext uri="{BB962C8B-B14F-4D97-AF65-F5344CB8AC3E}">
        <p14:creationId xmlns:p14="http://schemas.microsoft.com/office/powerpoint/2010/main" val="61722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And I saw the dead, great and small, standing before the throne, and books were opened. Another book was opened, which is the book of life. The dead were judged </a:t>
            </a:r>
            <a:r>
              <a:rPr lang="en-US" altLang="en-US" sz="4800" spc="-200" dirty="0">
                <a:solidFill>
                  <a:srgbClr val="C00000"/>
                </a:solidFill>
                <a:latin typeface="Calibri"/>
                <a:cs typeface="Tahoma" panose="020B0604030504040204" pitchFamily="34" charset="0"/>
              </a:rPr>
              <a:t>according to what they had done</a:t>
            </a:r>
            <a:r>
              <a:rPr lang="en-US" altLang="en-US" sz="4800" spc="-200" dirty="0">
                <a:solidFill>
                  <a:prstClr val="black">
                    <a:lumMod val="95000"/>
                    <a:lumOff val="5000"/>
                  </a:prstClr>
                </a:solidFill>
                <a:latin typeface="Calibri"/>
                <a:cs typeface="Tahoma" panose="020B0604030504040204" pitchFamily="34" charset="0"/>
              </a:rPr>
              <a:t> as recorded in the books.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Revelation 20:12 (NIV) </a:t>
            </a:r>
          </a:p>
        </p:txBody>
      </p:sp>
    </p:spTree>
    <p:extLst>
      <p:ext uri="{BB962C8B-B14F-4D97-AF65-F5344CB8AC3E}">
        <p14:creationId xmlns:p14="http://schemas.microsoft.com/office/powerpoint/2010/main" val="21872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Don’t get so stuck in your circumstances that you forget there can be a better tomorrow</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66673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41237"/>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You can overcome a troubled family history</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Don’t give up on God when life is unfair.  He will walk with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9898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Lord was with Joseph so that he prospered, and he lived in the house of his Egyptian master. When his master saw that the Lord was with him and that the Lord gave him success in everything he did,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39:2–4 (NIV) </a:t>
            </a:r>
          </a:p>
        </p:txBody>
      </p:sp>
    </p:spTree>
    <p:extLst>
      <p:ext uri="{BB962C8B-B14F-4D97-AF65-F5344CB8AC3E}">
        <p14:creationId xmlns:p14="http://schemas.microsoft.com/office/powerpoint/2010/main" val="337913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Joseph found favor in his eyes and became his attendant. Potiphar put him in charge of his household, and he entrusted to his care everything he owned.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39:2–4 (NIV) </a:t>
            </a:r>
          </a:p>
        </p:txBody>
      </p:sp>
    </p:spTree>
    <p:extLst>
      <p:ext uri="{BB962C8B-B14F-4D97-AF65-F5344CB8AC3E}">
        <p14:creationId xmlns:p14="http://schemas.microsoft.com/office/powerpoint/2010/main" val="28323107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1176</Words>
  <Application>Microsoft Office PowerPoint</Application>
  <PresentationFormat>Widescreen</PresentationFormat>
  <Paragraphs>79</Paragraphs>
  <Slides>31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9</cp:revision>
  <dcterms:created xsi:type="dcterms:W3CDTF">2022-06-01T02:28:00Z</dcterms:created>
  <dcterms:modified xsi:type="dcterms:W3CDTF">2022-09-25T13:17:05Z</dcterms:modified>
</cp:coreProperties>
</file>