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428" r:id="rId2"/>
    <p:sldId id="2486" r:id="rId3"/>
    <p:sldId id="2536" r:id="rId4"/>
    <p:sldId id="2487" r:id="rId5"/>
    <p:sldId id="2496" r:id="rId6"/>
    <p:sldId id="2540" r:id="rId7"/>
    <p:sldId id="2541" r:id="rId8"/>
    <p:sldId id="2542" r:id="rId9"/>
    <p:sldId id="2543" r:id="rId10"/>
    <p:sldId id="2544" r:id="rId11"/>
    <p:sldId id="2545" r:id="rId12"/>
    <p:sldId id="2546" r:id="rId13"/>
    <p:sldId id="2547" r:id="rId14"/>
    <p:sldId id="2548" r:id="rId15"/>
    <p:sldId id="2549" r:id="rId16"/>
    <p:sldId id="2550" r:id="rId17"/>
    <p:sldId id="2551" r:id="rId18"/>
    <p:sldId id="2552" r:id="rId19"/>
    <p:sldId id="2553" r:id="rId20"/>
    <p:sldId id="2554" r:id="rId21"/>
    <p:sldId id="2488" r:id="rId22"/>
    <p:sldId id="2555" r:id="rId23"/>
    <p:sldId id="2556" r:id="rId24"/>
    <p:sldId id="2557" r:id="rId25"/>
    <p:sldId id="2558" r:id="rId26"/>
    <p:sldId id="2559" r:id="rId27"/>
    <p:sldId id="2561" r:id="rId28"/>
    <p:sldId id="2562" r:id="rId29"/>
    <p:sldId id="2563" r:id="rId30"/>
    <p:sldId id="2564" r:id="rId31"/>
    <p:sldId id="2565" r:id="rId32"/>
    <p:sldId id="2566" r:id="rId33"/>
    <p:sldId id="2567" r:id="rId34"/>
    <p:sldId id="2568" r:id="rId35"/>
    <p:sldId id="247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1" autoAdjust="0"/>
    <p:restoredTop sz="94660"/>
  </p:normalViewPr>
  <p:slideViewPr>
    <p:cSldViewPr snapToGrid="0">
      <p:cViewPr varScale="1">
        <p:scale>
          <a:sx n="108" d="100"/>
          <a:sy n="108" d="100"/>
        </p:scale>
        <p:origin x="276" y="102"/>
      </p:cViewPr>
      <p:guideLst/>
    </p:cSldViewPr>
  </p:slideViewPr>
  <p:notesTextViewPr>
    <p:cViewPr>
      <p:scale>
        <a:sx n="1" d="1"/>
        <a:sy n="1" d="1"/>
      </p:scale>
      <p:origin x="0" y="0"/>
    </p:cViewPr>
  </p:notesTextViewPr>
  <p:sorterViewPr>
    <p:cViewPr varScale="1">
      <p:scale>
        <a:sx n="100" d="100"/>
        <a:sy n="100" d="100"/>
      </p:scale>
      <p:origin x="0" y="-4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10/8/2022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074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5052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3140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5456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7928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9513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528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10/8/2022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10/8/2022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10/8/2022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10/8/2022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345107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God also testified to it by signs, wonders and various miracles, and by gifts of the Holy Spirit distributed according to his will.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Hebrews 2:3–4 (NIV) </a:t>
            </a:r>
          </a:p>
        </p:txBody>
      </p:sp>
    </p:spTree>
    <p:extLst>
      <p:ext uri="{BB962C8B-B14F-4D97-AF65-F5344CB8AC3E}">
        <p14:creationId xmlns:p14="http://schemas.microsoft.com/office/powerpoint/2010/main" val="362835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2390141"/>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God performed miracles</a:t>
            </a:r>
          </a:p>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Why does God perform miracles?</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Can God still perform miracles today? </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978352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Believe me when I say that I am in the Father and the Father is in me; or </a:t>
            </a:r>
            <a:r>
              <a:rPr lang="en-US" altLang="en-US" sz="4800" spc="-200" dirty="0">
                <a:solidFill>
                  <a:srgbClr val="C00000"/>
                </a:solidFill>
                <a:latin typeface="Calibri"/>
                <a:cs typeface="Tahoma" panose="020B0604030504040204" pitchFamily="34" charset="0"/>
              </a:rPr>
              <a:t>at least believe on the evidence of the works themselves.  </a:t>
            </a:r>
            <a:r>
              <a:rPr lang="en-US" altLang="en-US" sz="4800" spc="-200" dirty="0">
                <a:latin typeface="Calibri"/>
                <a:cs typeface="Tahoma" panose="020B0604030504040204" pitchFamily="34" charset="0"/>
              </a:rPr>
              <a:t>Very truly I tell you, </a:t>
            </a:r>
            <a:r>
              <a:rPr lang="en-US" altLang="en-US" sz="4800" spc="-200" dirty="0">
                <a:solidFill>
                  <a:srgbClr val="C00000"/>
                </a:solidFill>
                <a:latin typeface="Calibri"/>
                <a:cs typeface="Tahoma" panose="020B0604030504040204" pitchFamily="34" charset="0"/>
              </a:rPr>
              <a:t>whoever believes in me will do the works I have been doing, and they will do even greater things than these, </a:t>
            </a:r>
            <a:r>
              <a:rPr lang="en-US" altLang="en-US" sz="4800" spc="-200" dirty="0">
                <a:latin typeface="Calibri"/>
                <a:cs typeface="Tahoma" panose="020B0604030504040204" pitchFamily="34" charset="0"/>
              </a:rPr>
              <a:t>because I am going to the Father.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14:11–14 (NIV) </a:t>
            </a:r>
          </a:p>
        </p:txBody>
      </p:sp>
    </p:spTree>
    <p:extLst>
      <p:ext uri="{BB962C8B-B14F-4D97-AF65-F5344CB8AC3E}">
        <p14:creationId xmlns:p14="http://schemas.microsoft.com/office/powerpoint/2010/main" val="3003838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And I will do whatever you ask </a:t>
            </a:r>
            <a:r>
              <a:rPr lang="en-US" altLang="en-US" sz="4800" spc="-200" dirty="0">
                <a:solidFill>
                  <a:srgbClr val="C00000"/>
                </a:solidFill>
                <a:latin typeface="Calibri"/>
                <a:cs typeface="Tahoma" panose="020B0604030504040204" pitchFamily="34" charset="0"/>
              </a:rPr>
              <a:t>in my name,</a:t>
            </a:r>
            <a:r>
              <a:rPr lang="en-US" altLang="en-US" sz="4800" spc="-200" dirty="0">
                <a:latin typeface="Calibri"/>
                <a:cs typeface="Tahoma" panose="020B0604030504040204" pitchFamily="34" charset="0"/>
              </a:rPr>
              <a:t> so that the Father may be glorified in the Son. You may ask me for anything in my name, and I will do it.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14:11–14 (NIV) </a:t>
            </a:r>
          </a:p>
        </p:txBody>
      </p:sp>
    </p:spTree>
    <p:extLst>
      <p:ext uri="{BB962C8B-B14F-4D97-AF65-F5344CB8AC3E}">
        <p14:creationId xmlns:p14="http://schemas.microsoft.com/office/powerpoint/2010/main" val="2100586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This is the confidence we have in approaching God: that </a:t>
            </a:r>
            <a:r>
              <a:rPr lang="en-US" altLang="en-US" sz="4800" spc="-200" dirty="0">
                <a:solidFill>
                  <a:srgbClr val="C00000"/>
                </a:solidFill>
                <a:latin typeface="Calibri"/>
                <a:cs typeface="Tahoma" panose="020B0604030504040204" pitchFamily="34" charset="0"/>
              </a:rPr>
              <a:t>if we ask anything according to his will, he hears us. </a:t>
            </a:r>
            <a:r>
              <a:rPr lang="en-US" altLang="en-US" sz="4800" spc="-200" dirty="0">
                <a:latin typeface="Calibri"/>
                <a:cs typeface="Tahoma" panose="020B0604030504040204" pitchFamily="34" charset="0"/>
              </a:rPr>
              <a:t>And if we know that he hears us—whatever we ask—we know that we have what we asked of him.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John 5:14–15 (NIV) </a:t>
            </a:r>
          </a:p>
        </p:txBody>
      </p:sp>
    </p:spTree>
    <p:extLst>
      <p:ext uri="{BB962C8B-B14F-4D97-AF65-F5344CB8AC3E}">
        <p14:creationId xmlns:p14="http://schemas.microsoft.com/office/powerpoint/2010/main" val="3124838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Are any of you sick? You should call for the elders of the church to come and pray over you, anointing you with oil in the name of the Lord. Such a prayer offered in faith will heal the sick, and the Lord will make you well…</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James 5:14–18 (NLT) </a:t>
            </a:r>
          </a:p>
        </p:txBody>
      </p:sp>
    </p:spTree>
    <p:extLst>
      <p:ext uri="{BB962C8B-B14F-4D97-AF65-F5344CB8AC3E}">
        <p14:creationId xmlns:p14="http://schemas.microsoft.com/office/powerpoint/2010/main" val="1550338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Confess your sins to each other and pray for each other so that you may be healed. The earnest prayer of a righteous person has great power and produces wonderful results.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James 5:14–18 (NLT) </a:t>
            </a:r>
          </a:p>
        </p:txBody>
      </p:sp>
    </p:spTree>
    <p:extLst>
      <p:ext uri="{BB962C8B-B14F-4D97-AF65-F5344CB8AC3E}">
        <p14:creationId xmlns:p14="http://schemas.microsoft.com/office/powerpoint/2010/main" val="2567571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Elijah was as human as we are, and yet when he prayed earnestly that no rain would fall, none fell for three and a half years! Then, when he prayed again, the sky sent down rain and the earth began to yield its crops.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James 5:14–18 (NLT) </a:t>
            </a:r>
          </a:p>
        </p:txBody>
      </p:sp>
    </p:spTree>
    <p:extLst>
      <p:ext uri="{BB962C8B-B14F-4D97-AF65-F5344CB8AC3E}">
        <p14:creationId xmlns:p14="http://schemas.microsoft.com/office/powerpoint/2010/main" val="2185821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3416320"/>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600" dirty="0">
                <a:solidFill>
                  <a:srgbClr val="AE7351"/>
                </a:solidFill>
                <a:latin typeface="Abadi" panose="020B0604020104020204" pitchFamily="34" charset="0"/>
              </a:rPr>
              <a:t>God performed miracles</a:t>
            </a:r>
          </a:p>
          <a:p>
            <a:pPr marL="365751" indent="-380990" defTabSz="609585">
              <a:spcBef>
                <a:spcPct val="0"/>
              </a:spcBef>
              <a:buFont typeface="Arial" panose="020B0604020202020204" pitchFamily="34" charset="0"/>
              <a:buChar char="•"/>
              <a:defRPr/>
            </a:pPr>
            <a:endParaRPr lang="en-US" altLang="en-US" sz="3600" dirty="0">
              <a:solidFill>
                <a:srgbClr val="AE7351"/>
              </a:solidFill>
              <a:latin typeface="Abadi" panose="020B0604020104020204" pitchFamily="34" charset="0"/>
            </a:endParaRPr>
          </a:p>
          <a:p>
            <a:pPr marL="365751" indent="-380990" defTabSz="609585">
              <a:spcBef>
                <a:spcPct val="0"/>
              </a:spcBef>
              <a:buFont typeface="Arial" panose="020B0604020202020204" pitchFamily="34" charset="0"/>
              <a:buChar char="•"/>
              <a:defRPr/>
            </a:pPr>
            <a:r>
              <a:rPr lang="en-US" altLang="en-US" sz="3600" dirty="0">
                <a:solidFill>
                  <a:srgbClr val="AE7351"/>
                </a:solidFill>
                <a:latin typeface="Abadi" panose="020B0604020104020204" pitchFamily="34" charset="0"/>
              </a:rPr>
              <a:t>Why does God perform miracles?</a:t>
            </a:r>
          </a:p>
          <a:p>
            <a:pPr marL="365751" indent="-380990" defTabSz="609585">
              <a:spcBef>
                <a:spcPct val="0"/>
              </a:spcBef>
              <a:buFont typeface="Arial" panose="020B0604020202020204" pitchFamily="34" charset="0"/>
              <a:buChar char="•"/>
              <a:defRPr/>
            </a:pPr>
            <a:endParaRPr lang="en-US" altLang="en-US" sz="3600" dirty="0">
              <a:solidFill>
                <a:srgbClr val="AE7351"/>
              </a:solidFill>
              <a:latin typeface="Abadi" panose="020B0604020104020204" pitchFamily="34" charset="0"/>
            </a:endParaRPr>
          </a:p>
          <a:p>
            <a:pPr marL="365751" indent="-380990" defTabSz="609585">
              <a:spcBef>
                <a:spcPct val="0"/>
              </a:spcBef>
              <a:buFont typeface="Arial" panose="020B0604020202020204" pitchFamily="34" charset="0"/>
              <a:buChar char="•"/>
              <a:defRPr/>
            </a:pPr>
            <a:r>
              <a:rPr lang="en-US" altLang="en-US" sz="3600" dirty="0">
                <a:solidFill>
                  <a:srgbClr val="AE7351"/>
                </a:solidFill>
                <a:latin typeface="Abadi" panose="020B0604020104020204" pitchFamily="34" charset="0"/>
              </a:rPr>
              <a:t>Can God still perform miracles today? </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Why doesn’t God give me a miracle?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4558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“Father, if you are willing, please take this cup of suffering away from me. Yet I want your will to be done, not mine.”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Luke 22:42 (NLT) </a:t>
            </a:r>
          </a:p>
        </p:txBody>
      </p:sp>
    </p:spTree>
    <p:extLst>
      <p:ext uri="{BB962C8B-B14F-4D97-AF65-F5344CB8AC3E}">
        <p14:creationId xmlns:p14="http://schemas.microsoft.com/office/powerpoint/2010/main" val="884235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God has performed miracles</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693525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Trust in him at all times, you people; pour out your hearts to him, for God is our refuge.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62:8 (NIV) </a:t>
            </a:r>
          </a:p>
        </p:txBody>
      </p:sp>
    </p:spTree>
    <p:extLst>
      <p:ext uri="{BB962C8B-B14F-4D97-AF65-F5344CB8AC3E}">
        <p14:creationId xmlns:p14="http://schemas.microsoft.com/office/powerpoint/2010/main" val="493349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Your life is bigger than today.  </a:t>
            </a:r>
          </a:p>
          <a:p>
            <a:pPr algn="ctr" defTabSz="609585">
              <a:lnSpc>
                <a:spcPct val="100000"/>
              </a:lnSpc>
              <a:spcBef>
                <a:spcPct val="0"/>
              </a:spcBef>
              <a:buNone/>
              <a:defRPr/>
            </a:pPr>
            <a:endParaRPr lang="en-US" altLang="en-US" sz="48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There is an eternity ahead of each of us.</a:t>
            </a:r>
          </a:p>
          <a:p>
            <a:pPr algn="ctr" defTabSz="609585">
              <a:lnSpc>
                <a:spcPct val="100000"/>
              </a:lnSpc>
              <a:spcBef>
                <a:spcPct val="0"/>
              </a:spcBef>
              <a:buNone/>
              <a:defRPr/>
            </a:pPr>
            <a:endParaRPr lang="en-US" altLang="en-US" sz="48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God’s promise for restoration will be fully fulfilled when He returns.</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233217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Though He slay me, yet will I trust Him. Even so, I will defend my own ways before Him.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Job 13:15 (NKJV) </a:t>
            </a:r>
          </a:p>
        </p:txBody>
      </p:sp>
    </p:spTree>
    <p:extLst>
      <p:ext uri="{BB962C8B-B14F-4D97-AF65-F5344CB8AC3E}">
        <p14:creationId xmlns:p14="http://schemas.microsoft.com/office/powerpoint/2010/main" val="2843420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Three times I pleaded with the Lord to take it away from me. But he said to me, </a:t>
            </a:r>
            <a:r>
              <a:rPr lang="en-US" altLang="en-US" sz="4800" spc="-200" dirty="0">
                <a:solidFill>
                  <a:srgbClr val="C00000"/>
                </a:solidFill>
                <a:latin typeface="Calibri"/>
                <a:cs typeface="Tahoma" panose="020B0604030504040204" pitchFamily="34" charset="0"/>
              </a:rPr>
              <a:t>“My grace is sufficient for you, </a:t>
            </a:r>
            <a:r>
              <a:rPr lang="en-US" altLang="en-US" sz="4800" spc="-200" dirty="0">
                <a:latin typeface="Calibri"/>
                <a:cs typeface="Tahoma" panose="020B0604030504040204" pitchFamily="34" charset="0"/>
              </a:rPr>
              <a:t>for my power is made perfect in weakness.”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Corinthians 12:8–10 (NIV) </a:t>
            </a:r>
          </a:p>
        </p:txBody>
      </p:sp>
    </p:spTree>
    <p:extLst>
      <p:ext uri="{BB962C8B-B14F-4D97-AF65-F5344CB8AC3E}">
        <p14:creationId xmlns:p14="http://schemas.microsoft.com/office/powerpoint/2010/main" val="3925738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As you know, it was because of an illness that I first preached the gospel to you, and even though my illness was a trial to you, you did not treat me with contempt or scorn. Instead, you welcomed me as if I were an angel of God, as if I were Christ Jesus himself.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Galatians 4:13–14 (NIV) </a:t>
            </a:r>
          </a:p>
        </p:txBody>
      </p:sp>
    </p:spTree>
    <p:extLst>
      <p:ext uri="{BB962C8B-B14F-4D97-AF65-F5344CB8AC3E}">
        <p14:creationId xmlns:p14="http://schemas.microsoft.com/office/powerpoint/2010/main" val="3715370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Stop drinking only water, and use a little wine because of your stomach and your frequent illnesses.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Timothy 5:23 (NIV) </a:t>
            </a:r>
          </a:p>
        </p:txBody>
      </p:sp>
    </p:spTree>
    <p:extLst>
      <p:ext uri="{BB962C8B-B14F-4D97-AF65-F5344CB8AC3E}">
        <p14:creationId xmlns:p14="http://schemas.microsoft.com/office/powerpoint/2010/main" val="3875240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Erastus stayed in Corinth, and I left </a:t>
            </a:r>
            <a:r>
              <a:rPr lang="en-US" altLang="en-US" sz="4800" spc="-200" dirty="0" err="1">
                <a:latin typeface="Calibri"/>
                <a:cs typeface="Tahoma" panose="020B0604030504040204" pitchFamily="34" charset="0"/>
              </a:rPr>
              <a:t>Trophimus</a:t>
            </a:r>
            <a:r>
              <a:rPr lang="en-US" altLang="en-US" sz="4800" spc="-200" dirty="0">
                <a:latin typeface="Calibri"/>
                <a:cs typeface="Tahoma" panose="020B0604030504040204" pitchFamily="34" charset="0"/>
              </a:rPr>
              <a:t> sick in Miletus.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Timothy 4:20 (NIV) </a:t>
            </a:r>
          </a:p>
        </p:txBody>
      </p:sp>
    </p:spTree>
    <p:extLst>
      <p:ext uri="{BB962C8B-B14F-4D97-AF65-F5344CB8AC3E}">
        <p14:creationId xmlns:p14="http://schemas.microsoft.com/office/powerpoint/2010/main" val="3182241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I consider that our present sufferings are not worth comparing with the glory that will be revealed in us.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8:18 (NIV) </a:t>
            </a:r>
          </a:p>
        </p:txBody>
      </p:sp>
    </p:spTree>
    <p:extLst>
      <p:ext uri="{BB962C8B-B14F-4D97-AF65-F5344CB8AC3E}">
        <p14:creationId xmlns:p14="http://schemas.microsoft.com/office/powerpoint/2010/main" val="1892830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For our present troubles are small and won’t last very long. </a:t>
            </a:r>
            <a:r>
              <a:rPr lang="en-US" altLang="en-US" sz="4800" spc="-200" dirty="0">
                <a:solidFill>
                  <a:srgbClr val="C00000"/>
                </a:solidFill>
                <a:latin typeface="Calibri"/>
                <a:cs typeface="Tahoma" panose="020B0604030504040204" pitchFamily="34" charset="0"/>
              </a:rPr>
              <a:t>Yet they produce for us a glory that vastly outweighs them and will last forever!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Corinthians 4:17 (NLT) </a:t>
            </a:r>
          </a:p>
        </p:txBody>
      </p:sp>
    </p:spTree>
    <p:extLst>
      <p:ext uri="{BB962C8B-B14F-4D97-AF65-F5344CB8AC3E}">
        <p14:creationId xmlns:p14="http://schemas.microsoft.com/office/powerpoint/2010/main" val="3378751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 But he said to me, “My grace is sufficient for you, for my power is made perfect in weakness.”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Corinthians 12:8–10 (NIV) </a:t>
            </a:r>
          </a:p>
        </p:txBody>
      </p:sp>
    </p:spTree>
    <p:extLst>
      <p:ext uri="{BB962C8B-B14F-4D97-AF65-F5344CB8AC3E}">
        <p14:creationId xmlns:p14="http://schemas.microsoft.com/office/powerpoint/2010/main" val="1328031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23161C1C-7186-ACF9-479A-3D83ECD6B4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375" y="0"/>
            <a:ext cx="102552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1836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Therefore I will boast all the more gladly about my weaknesses, so that Christ’s power may rest on me. That is why, for Christ’s sake, </a:t>
            </a:r>
            <a:r>
              <a:rPr lang="en-US" altLang="en-US" sz="4800" spc="-200" dirty="0">
                <a:solidFill>
                  <a:srgbClr val="C00000"/>
                </a:solidFill>
                <a:latin typeface="Calibri"/>
                <a:cs typeface="Tahoma" panose="020B0604030504040204" pitchFamily="34" charset="0"/>
              </a:rPr>
              <a:t>I delight in weaknesses</a:t>
            </a:r>
            <a:r>
              <a:rPr lang="en-US" altLang="en-US" sz="4800" spc="-200" dirty="0">
                <a:latin typeface="Calibri"/>
                <a:cs typeface="Tahoma" panose="020B0604030504040204" pitchFamily="34" charset="0"/>
              </a:rPr>
              <a:t>, in insults, in hardships, in persecutions, in difficulties. </a:t>
            </a:r>
            <a:r>
              <a:rPr lang="en-US" altLang="en-US" sz="4800" spc="-200" dirty="0">
                <a:solidFill>
                  <a:srgbClr val="C00000"/>
                </a:solidFill>
                <a:latin typeface="Calibri"/>
                <a:cs typeface="Tahoma" panose="020B0604030504040204" pitchFamily="34" charset="0"/>
              </a:rPr>
              <a:t>For when I am weak, then I am strong.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Corinthians 12:8–10 (NIV) </a:t>
            </a:r>
          </a:p>
        </p:txBody>
      </p:sp>
    </p:spTree>
    <p:extLst>
      <p:ext uri="{BB962C8B-B14F-4D97-AF65-F5344CB8AC3E}">
        <p14:creationId xmlns:p14="http://schemas.microsoft.com/office/powerpoint/2010/main" val="3973301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Don’t worry about anything; instead, pray about everything. Tell God what you need, and thank him for all he has done. </a:t>
            </a:r>
            <a:r>
              <a:rPr lang="en-US" altLang="en-US" sz="4800" spc="-200" dirty="0">
                <a:solidFill>
                  <a:srgbClr val="C00000"/>
                </a:solidFill>
                <a:latin typeface="Calibri"/>
                <a:cs typeface="Tahoma" panose="020B0604030504040204" pitchFamily="34" charset="0"/>
              </a:rPr>
              <a:t>Then you will experience God’s peace, which exceeds anything we can understand. </a:t>
            </a:r>
            <a:r>
              <a:rPr lang="en-US" altLang="en-US" sz="4800" spc="-200" dirty="0">
                <a:latin typeface="Calibri"/>
                <a:cs typeface="Tahoma" panose="020B0604030504040204" pitchFamily="34" charset="0"/>
              </a:rPr>
              <a:t>His peace will guard your hearts and minds as you live in Christ Jesus.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Philippians 4:6–7 (NLT) </a:t>
            </a:r>
          </a:p>
        </p:txBody>
      </p:sp>
    </p:spTree>
    <p:extLst>
      <p:ext uri="{BB962C8B-B14F-4D97-AF65-F5344CB8AC3E}">
        <p14:creationId xmlns:p14="http://schemas.microsoft.com/office/powerpoint/2010/main" val="1002658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Praise be to the God and Father of our Lord Jesus Christ, the Father of compassion and the God of all comfort, </a:t>
            </a:r>
            <a:r>
              <a:rPr lang="en-US" altLang="en-US" sz="4800" spc="-200" dirty="0">
                <a:solidFill>
                  <a:srgbClr val="C00000"/>
                </a:solidFill>
                <a:latin typeface="Calibri"/>
                <a:cs typeface="Tahoma" panose="020B0604030504040204" pitchFamily="34" charset="0"/>
              </a:rPr>
              <a:t>who comforts us in all our troubles, so that we can comfort those in any trouble </a:t>
            </a:r>
            <a:r>
              <a:rPr lang="en-US" altLang="en-US" sz="4800" spc="-200" dirty="0">
                <a:latin typeface="Calibri"/>
                <a:cs typeface="Tahoma" panose="020B0604030504040204" pitchFamily="34" charset="0"/>
              </a:rPr>
              <a:t>with the comfort we ourselves receive from God.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Corinthians 1:3–4 (NIV) </a:t>
            </a:r>
          </a:p>
        </p:txBody>
      </p:sp>
    </p:spTree>
    <p:extLst>
      <p:ext uri="{BB962C8B-B14F-4D97-AF65-F5344CB8AC3E}">
        <p14:creationId xmlns:p14="http://schemas.microsoft.com/office/powerpoint/2010/main" val="1311112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000" spc="-200" dirty="0">
                <a:solidFill>
                  <a:prstClr val="black">
                    <a:lumMod val="95000"/>
                    <a:lumOff val="5000"/>
                  </a:prstClr>
                </a:solidFill>
                <a:latin typeface="Calibri"/>
                <a:cs typeface="Tahoma" panose="020B0604030504040204" pitchFamily="34" charset="0"/>
              </a:rPr>
              <a:t>If God doesn’t heal you, it doesn’t mean He doesn’t love you.  </a:t>
            </a:r>
          </a:p>
          <a:p>
            <a:pPr algn="ctr" defTabSz="609585">
              <a:lnSpc>
                <a:spcPct val="100000"/>
              </a:lnSpc>
              <a:spcBef>
                <a:spcPct val="0"/>
              </a:spcBef>
              <a:buNone/>
              <a:defRPr/>
            </a:pPr>
            <a:endParaRPr lang="en-US" altLang="en-US" sz="40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000" spc="-200" dirty="0">
                <a:solidFill>
                  <a:prstClr val="black">
                    <a:lumMod val="95000"/>
                    <a:lumOff val="5000"/>
                  </a:prstClr>
                </a:solidFill>
                <a:latin typeface="Calibri"/>
                <a:cs typeface="Tahoma" panose="020B0604030504040204" pitchFamily="34" charset="0"/>
              </a:rPr>
              <a:t>If God doesn’t heal you, it doesn’t mean you don’t have enough faith. </a:t>
            </a:r>
          </a:p>
          <a:p>
            <a:pPr algn="ctr" defTabSz="609585">
              <a:lnSpc>
                <a:spcPct val="100000"/>
              </a:lnSpc>
              <a:spcBef>
                <a:spcPct val="0"/>
              </a:spcBef>
              <a:buNone/>
              <a:defRPr/>
            </a:pPr>
            <a:r>
              <a:rPr lang="en-US" altLang="en-US" sz="4000" spc="-200" dirty="0">
                <a:solidFill>
                  <a:prstClr val="black">
                    <a:lumMod val="95000"/>
                    <a:lumOff val="5000"/>
                  </a:prstClr>
                </a:solidFill>
                <a:latin typeface="Calibri"/>
                <a:cs typeface="Tahoma" panose="020B0604030504040204" pitchFamily="34" charset="0"/>
              </a:rPr>
              <a:t> </a:t>
            </a:r>
          </a:p>
          <a:p>
            <a:pPr algn="ctr" defTabSz="609585">
              <a:lnSpc>
                <a:spcPct val="100000"/>
              </a:lnSpc>
              <a:spcBef>
                <a:spcPct val="0"/>
              </a:spcBef>
              <a:buNone/>
              <a:defRPr/>
            </a:pPr>
            <a:r>
              <a:rPr lang="en-US" altLang="en-US" sz="4000" spc="-200" dirty="0">
                <a:solidFill>
                  <a:prstClr val="black">
                    <a:lumMod val="95000"/>
                    <a:lumOff val="5000"/>
                  </a:prstClr>
                </a:solidFill>
                <a:latin typeface="Calibri"/>
                <a:cs typeface="Tahoma" panose="020B0604030504040204" pitchFamily="34" charset="0"/>
              </a:rPr>
              <a:t>If God doesn’t heal you, it likely means that God has a special plan for your life to use you in a unique way to bring glory and honor to Him.</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548428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685800" indent="-685800" defTabSz="609585">
              <a:lnSpc>
                <a:spcPct val="100000"/>
              </a:lnSpc>
              <a:spcBef>
                <a:spcPct val="0"/>
              </a:spcBef>
              <a:defRPr/>
            </a:pPr>
            <a:r>
              <a:rPr lang="en-US" altLang="en-US" sz="4800" spc="-200" dirty="0">
                <a:solidFill>
                  <a:prstClr val="black">
                    <a:lumMod val="95000"/>
                    <a:lumOff val="5000"/>
                  </a:prstClr>
                </a:solidFill>
                <a:latin typeface="Calibri"/>
                <a:cs typeface="Tahoma" panose="020B0604030504040204" pitchFamily="34" charset="0"/>
              </a:rPr>
              <a:t>God performed miracles</a:t>
            </a:r>
          </a:p>
          <a:p>
            <a:pPr marL="685800" indent="-685800" defTabSz="609585">
              <a:lnSpc>
                <a:spcPct val="100000"/>
              </a:lnSpc>
              <a:spcBef>
                <a:spcPct val="0"/>
              </a:spcBef>
              <a:defRPr/>
            </a:pPr>
            <a:endParaRPr lang="en-US" altLang="en-US" sz="4800" spc="-200" dirty="0">
              <a:solidFill>
                <a:prstClr val="black">
                  <a:lumMod val="95000"/>
                  <a:lumOff val="5000"/>
                </a:prstClr>
              </a:solidFill>
              <a:latin typeface="Calibri"/>
              <a:cs typeface="Tahoma" panose="020B0604030504040204" pitchFamily="34" charset="0"/>
            </a:endParaRPr>
          </a:p>
          <a:p>
            <a:pPr marL="685800" indent="-685800" defTabSz="609585">
              <a:lnSpc>
                <a:spcPct val="100000"/>
              </a:lnSpc>
              <a:spcBef>
                <a:spcPct val="0"/>
              </a:spcBef>
              <a:defRPr/>
            </a:pPr>
            <a:r>
              <a:rPr lang="en-US" altLang="en-US" sz="4800" spc="-200" dirty="0">
                <a:solidFill>
                  <a:srgbClr val="5E432E"/>
                </a:solidFill>
                <a:latin typeface="Calibri"/>
                <a:cs typeface="Tahoma" panose="020B0604030504040204" pitchFamily="34" charset="0"/>
              </a:rPr>
              <a:t>Why does God perform miracles?</a:t>
            </a:r>
          </a:p>
          <a:p>
            <a:pPr marL="685800" indent="-685800" defTabSz="609585">
              <a:lnSpc>
                <a:spcPct val="100000"/>
              </a:lnSpc>
              <a:spcBef>
                <a:spcPct val="0"/>
              </a:spcBef>
              <a:defRPr/>
            </a:pPr>
            <a:endParaRPr lang="en-US" altLang="en-US" sz="4800" spc="-200" dirty="0">
              <a:solidFill>
                <a:srgbClr val="5E432E"/>
              </a:solidFill>
              <a:latin typeface="Calibri"/>
              <a:cs typeface="Tahoma" panose="020B0604030504040204" pitchFamily="34" charset="0"/>
            </a:endParaRPr>
          </a:p>
          <a:p>
            <a:pPr marL="685800" indent="-685800" defTabSz="609585">
              <a:lnSpc>
                <a:spcPct val="100000"/>
              </a:lnSpc>
              <a:spcBef>
                <a:spcPct val="0"/>
              </a:spcBef>
              <a:defRPr/>
            </a:pPr>
            <a:r>
              <a:rPr lang="en-US" altLang="en-US" sz="4800" spc="-200" dirty="0">
                <a:solidFill>
                  <a:prstClr val="black">
                    <a:lumMod val="95000"/>
                    <a:lumOff val="5000"/>
                  </a:prstClr>
                </a:solidFill>
                <a:latin typeface="Calibri"/>
                <a:cs typeface="Tahoma" panose="020B0604030504040204" pitchFamily="34" charset="0"/>
              </a:rPr>
              <a:t>Can God still perform miracles today?</a:t>
            </a:r>
          </a:p>
          <a:p>
            <a:pPr marL="685800" indent="-685800" defTabSz="609585">
              <a:lnSpc>
                <a:spcPct val="100000"/>
              </a:lnSpc>
              <a:spcBef>
                <a:spcPct val="0"/>
              </a:spcBef>
              <a:defRPr/>
            </a:pPr>
            <a:r>
              <a:rPr lang="en-US" altLang="en-US" sz="4800" spc="-200" dirty="0">
                <a:solidFill>
                  <a:prstClr val="black">
                    <a:lumMod val="95000"/>
                    <a:lumOff val="5000"/>
                  </a:prstClr>
                </a:solidFill>
                <a:latin typeface="Calibri"/>
                <a:cs typeface="Tahoma" panose="020B0604030504040204" pitchFamily="34" charset="0"/>
              </a:rPr>
              <a:t> </a:t>
            </a:r>
          </a:p>
          <a:p>
            <a:pPr marL="685800" indent="-685800" defTabSz="609585">
              <a:lnSpc>
                <a:spcPct val="100000"/>
              </a:lnSpc>
              <a:spcBef>
                <a:spcPct val="0"/>
              </a:spcBef>
              <a:defRPr/>
            </a:pPr>
            <a:r>
              <a:rPr lang="en-US" altLang="en-US" sz="4800" spc="-200" dirty="0">
                <a:solidFill>
                  <a:srgbClr val="5E432E"/>
                </a:solidFill>
                <a:latin typeface="Calibri"/>
                <a:cs typeface="Tahoma" panose="020B0604030504040204" pitchFamily="34" charset="0"/>
              </a:rPr>
              <a:t>Why doesn’t God give me a miracle?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740738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419782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or this time I will send the full force of my plagues against you and against your officials and your people, </a:t>
            </a:r>
            <a:r>
              <a:rPr lang="en-US" altLang="en-US" sz="4800" spc="-200" dirty="0">
                <a:solidFill>
                  <a:srgbClr val="C00000"/>
                </a:solidFill>
                <a:latin typeface="Calibri"/>
                <a:cs typeface="Tahoma" panose="020B0604030504040204" pitchFamily="34" charset="0"/>
              </a:rPr>
              <a:t>so you may know that there is no one like me in all the earth.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Exodus 9:14 (NIV) </a:t>
            </a:r>
          </a:p>
        </p:txBody>
      </p:sp>
    </p:spTree>
    <p:extLst>
      <p:ext uri="{BB962C8B-B14F-4D97-AF65-F5344CB8AC3E}">
        <p14:creationId xmlns:p14="http://schemas.microsoft.com/office/powerpoint/2010/main" val="617222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God performed miracles</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Why does God perform miracles?</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98984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This is what the Lord says: </a:t>
            </a:r>
            <a:r>
              <a:rPr lang="en-US" altLang="en-US" sz="4800" spc="-200" dirty="0">
                <a:solidFill>
                  <a:srgbClr val="C00000"/>
                </a:solidFill>
                <a:latin typeface="Calibri"/>
                <a:cs typeface="Tahoma" panose="020B0604030504040204" pitchFamily="34" charset="0"/>
              </a:rPr>
              <a:t>By this you will know that I am the Lord: </a:t>
            </a:r>
            <a:r>
              <a:rPr lang="en-US" altLang="en-US" sz="4800" spc="-200" dirty="0">
                <a:latin typeface="Calibri"/>
                <a:cs typeface="Tahoma" panose="020B0604030504040204" pitchFamily="34" charset="0"/>
              </a:rPr>
              <a:t>With the staff that is in my hand I will strike the water of the Nile, and it will be changed into blood.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Exodus 7:17 (NIV) </a:t>
            </a:r>
          </a:p>
        </p:txBody>
      </p:sp>
    </p:spTree>
    <p:extLst>
      <p:ext uri="{BB962C8B-B14F-4D97-AF65-F5344CB8AC3E}">
        <p14:creationId xmlns:p14="http://schemas.microsoft.com/office/powerpoint/2010/main" val="3214207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and said to them, “I know that the Lord has given you this land and that a great fear of you has fallen on us, so that all who live in this country are melting in fear because of you. We have heard how the Lord dried up the water of the Red Sea for you when you came out of Egypt…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Joshua 2:9–11 (NIV) </a:t>
            </a:r>
          </a:p>
        </p:txBody>
      </p:sp>
    </p:spTree>
    <p:extLst>
      <p:ext uri="{BB962C8B-B14F-4D97-AF65-F5344CB8AC3E}">
        <p14:creationId xmlns:p14="http://schemas.microsoft.com/office/powerpoint/2010/main" val="772507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When we heard of it, our hearts melted in fear and everyone’s courage failed because of you, </a:t>
            </a:r>
            <a:r>
              <a:rPr lang="en-US" altLang="en-US" sz="4800" spc="-200" dirty="0">
                <a:solidFill>
                  <a:srgbClr val="C00000"/>
                </a:solidFill>
                <a:latin typeface="Calibri"/>
                <a:cs typeface="Tahoma" panose="020B0604030504040204" pitchFamily="34" charset="0"/>
              </a:rPr>
              <a:t>for the Lord your God is God in heaven above and on the earth below.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Joshua 2:9–11 (NIV) </a:t>
            </a:r>
          </a:p>
        </p:txBody>
      </p:sp>
    </p:spTree>
    <p:extLst>
      <p:ext uri="{BB962C8B-B14F-4D97-AF65-F5344CB8AC3E}">
        <p14:creationId xmlns:p14="http://schemas.microsoft.com/office/powerpoint/2010/main" val="301446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601365" y="227694"/>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how shall we escape if we ignore so great a salvation? This salvation, which was first announced by the Lord, was confirmed to us by those who heard him.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Hebrews 2:3–4 (NIV) </a:t>
            </a:r>
          </a:p>
        </p:txBody>
      </p:sp>
    </p:spTree>
    <p:extLst>
      <p:ext uri="{BB962C8B-B14F-4D97-AF65-F5344CB8AC3E}">
        <p14:creationId xmlns:p14="http://schemas.microsoft.com/office/powerpoint/2010/main" val="215184108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1786</TotalTime>
  <Words>1281</Words>
  <Application>Microsoft Office PowerPoint</Application>
  <PresentationFormat>Widescreen</PresentationFormat>
  <Paragraphs>87</Paragraphs>
  <Slides>35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12</cp:revision>
  <dcterms:created xsi:type="dcterms:W3CDTF">2022-06-01T02:28:00Z</dcterms:created>
  <dcterms:modified xsi:type="dcterms:W3CDTF">2022-10-09T13:27:50Z</dcterms:modified>
</cp:coreProperties>
</file>