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93455" r:id="rId2"/>
  </p:sldMasterIdLst>
  <p:notesMasterIdLst>
    <p:notesMasterId r:id="rId27"/>
  </p:notesMasterIdLst>
  <p:sldIdLst>
    <p:sldId id="257" r:id="rId3"/>
    <p:sldId id="258" r:id="rId4"/>
    <p:sldId id="261" r:id="rId5"/>
    <p:sldId id="259" r:id="rId6"/>
    <p:sldId id="262" r:id="rId7"/>
    <p:sldId id="263" r:id="rId8"/>
    <p:sldId id="264" r:id="rId9"/>
    <p:sldId id="265" r:id="rId10"/>
    <p:sldId id="266" r:id="rId11"/>
    <p:sldId id="267" r:id="rId12"/>
    <p:sldId id="269" r:id="rId13"/>
    <p:sldId id="271" r:id="rId14"/>
    <p:sldId id="272" r:id="rId15"/>
    <p:sldId id="273" r:id="rId16"/>
    <p:sldId id="274" r:id="rId17"/>
    <p:sldId id="276" r:id="rId18"/>
    <p:sldId id="277" r:id="rId19"/>
    <p:sldId id="278" r:id="rId20"/>
    <p:sldId id="279" r:id="rId21"/>
    <p:sldId id="280" r:id="rId22"/>
    <p:sldId id="281" r:id="rId23"/>
    <p:sldId id="282" r:id="rId24"/>
    <p:sldId id="283" r:id="rId25"/>
    <p:sldId id="26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5D0545-12A5-40DD-BA71-E9EDAB2B6A5D}" v="308" dt="2022-11-06T13:42:40.415"/>
    <p1510:client id="{16D88805-42CC-4495-9255-5D8D32DFC229}" v="346" dt="2022-11-04T19:39:00.37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7088DB-E09F-4972-AAFB-C4CE2A160C33}" type="datetimeFigureOut">
              <a:t>11/6/2022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5B1E83-5391-4A90-A7F9-4A2BF2FEE86B}" type="slidenum">
              <a:t>‹#›</a:t>
            </a:fld>
            <a:endParaRPr lang="en-US"/>
          </a:p>
        </p:txBody>
      </p:sp>
    </p:spTree>
    <p:extLst>
      <p:ext uri="{BB962C8B-B14F-4D97-AF65-F5344CB8AC3E}">
        <p14:creationId xmlns:p14="http://schemas.microsoft.com/office/powerpoint/2010/main" val="76325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4</a:t>
            </a:fld>
            <a:endParaRPr lang="en-US"/>
          </a:p>
        </p:txBody>
      </p:sp>
    </p:spTree>
    <p:extLst>
      <p:ext uri="{BB962C8B-B14F-4D97-AF65-F5344CB8AC3E}">
        <p14:creationId xmlns:p14="http://schemas.microsoft.com/office/powerpoint/2010/main" val="4114170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13</a:t>
            </a:fld>
            <a:endParaRPr lang="en-US"/>
          </a:p>
        </p:txBody>
      </p:sp>
    </p:spTree>
    <p:extLst>
      <p:ext uri="{BB962C8B-B14F-4D97-AF65-F5344CB8AC3E}">
        <p14:creationId xmlns:p14="http://schemas.microsoft.com/office/powerpoint/2010/main" val="21977091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1D0EFDA-7DF2-466E-B0D9-4D940B50AFC0}" type="slidenum">
              <a:rPr lang="en-US" smtClean="0"/>
              <a:t>20</a:t>
            </a:fld>
            <a:endParaRPr lang="en-US"/>
          </a:p>
        </p:txBody>
      </p:sp>
    </p:spTree>
    <p:extLst>
      <p:ext uri="{BB962C8B-B14F-4D97-AF65-F5344CB8AC3E}">
        <p14:creationId xmlns:p14="http://schemas.microsoft.com/office/powerpoint/2010/main" val="7021560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1D0EFDA-7DF2-466E-B0D9-4D940B50AFC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61668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CDB3CC-F982-40F9-8DD6-BCC9AFBF44BD}" type="datetime1">
              <a:rPr lang="en-US" smtClean="0"/>
              <a:pPr/>
              <a:t>11/6/2022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C2560D-EC28-3B41-86E8-18F1CE0113B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C2560D-EC28-3B41-86E8-18F1CE0113B4}"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C2560D-EC28-3B41-86E8-18F1CE0113B4}"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C2560D-EC28-3B41-86E8-18F1CE0113B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8C2560D-EC28-3B41-86E8-18F1CE0113B4}" type="datetimeFigureOut">
              <a:rPr lang="en-US" smtClean="0"/>
              <a:t>11/6/2022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ctr" defTabSz="609585"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D7252"/>
        </a:solidFill>
        <a:effectLst/>
      </p:bgPr>
    </p:bg>
    <p:spTree>
      <p:nvGrpSpPr>
        <p:cNvPr id="1" name=""/>
        <p:cNvGrpSpPr/>
        <p:nvPr/>
      </p:nvGrpSpPr>
      <p:grpSpPr>
        <a:xfrm>
          <a:off x="0" y="0"/>
          <a:ext cx="0" cy="0"/>
          <a:chOff x="0" y="0"/>
          <a:chExt cx="0" cy="0"/>
        </a:xfrm>
      </p:grpSpPr>
      <p:pic>
        <p:nvPicPr>
          <p:cNvPr id="5" name="Picture 4" descr="Text&#10;&#10;Description automatically generated with medium confidence">
            <a:extLst>
              <a:ext uri="{FF2B5EF4-FFF2-40B4-BE49-F238E27FC236}">
                <a16:creationId xmlns:a16="http://schemas.microsoft.com/office/drawing/2014/main" id="{F1ACA50F-4387-70C2-8B16-242ABA6F6CF6}"/>
              </a:ext>
            </a:extLst>
          </p:cNvPr>
          <p:cNvPicPr>
            <a:picLocks noChangeAspect="1"/>
          </p:cNvPicPr>
          <p:nvPr/>
        </p:nvPicPr>
        <p:blipFill>
          <a:blip r:embed="rId2"/>
          <a:stretch>
            <a:fillRect/>
          </a:stretch>
        </p:blipFill>
        <p:spPr>
          <a:xfrm>
            <a:off x="87745" y="13098"/>
            <a:ext cx="12016511" cy="6831804"/>
          </a:xfrm>
          <a:prstGeom prst="rect">
            <a:avLst/>
          </a:prstGeom>
          <a:effectLst>
            <a:softEdge rad="139700"/>
          </a:effectLst>
        </p:spPr>
      </p:pic>
    </p:spTree>
    <p:extLst>
      <p:ext uri="{BB962C8B-B14F-4D97-AF65-F5344CB8AC3E}">
        <p14:creationId xmlns:p14="http://schemas.microsoft.com/office/powerpoint/2010/main" val="3947647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Romans 9:19-23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What if God, desiring to show his wrath and to make known his power, has endured with much patience vessels of wrath prepared for destruction, </a:t>
            </a:r>
            <a:r>
              <a:rPr lang="en-US" sz="4000" b="1" spc="-200" dirty="0">
                <a:latin typeface="Rockwell"/>
                <a:cs typeface="Tahoma"/>
              </a:rPr>
              <a:t> </a:t>
            </a:r>
            <a:r>
              <a:rPr lang="en-US" sz="4000" spc="-200" dirty="0">
                <a:latin typeface="Rockwell"/>
                <a:cs typeface="Tahoma"/>
              </a:rPr>
              <a:t>in order to make known the riches of his glory for vessels of mercy, which he has prepared beforehand for glory</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070342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Job 1:20-22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Then Job arose and tore his robe and shaved his head and fell on the ground and worshiped.</a:t>
            </a:r>
            <a:r>
              <a:rPr lang="en-US" sz="4000" b="1" spc="-200" dirty="0">
                <a:latin typeface="Rockwell"/>
                <a:cs typeface="Tahoma"/>
              </a:rPr>
              <a:t> </a:t>
            </a:r>
            <a:r>
              <a:rPr lang="en-US" sz="4000" spc="-200" dirty="0">
                <a:latin typeface="Rockwell"/>
                <a:cs typeface="Tahoma"/>
              </a:rPr>
              <a:t>And he said, “Naked I came from my mother's womb, and naked shall I return. The Lord gave, and the Lord has taken away; blessed be the name of the Lord.” In all this Job did not sin or charge God with wrong.</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521149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1231106"/>
          </a:xfrm>
          <a:prstGeom prst="rect">
            <a:avLst/>
          </a:prstGeom>
          <a:noFill/>
        </p:spPr>
        <p:txBody>
          <a:bodyPr wrap="square" lIns="91440" tIns="45720" rIns="91440" bIns="45720" anchor="t">
            <a:spAutoFit/>
          </a:bodyPr>
          <a:lstStyle/>
          <a:p>
            <a:pPr marL="365125" indent="-380365">
              <a:spcBef>
                <a:spcPct val="0"/>
              </a:spcBef>
              <a:buFont typeface="Arial" panose="020B0604020202020204" pitchFamily="34" charset="0"/>
              <a:buChar char="•"/>
              <a:defRPr/>
            </a:pPr>
            <a:r>
              <a:rPr lang="en-US" altLang="en-US" sz="3700" dirty="0">
                <a:solidFill>
                  <a:srgbClr val="AE7351"/>
                </a:solidFill>
                <a:latin typeface="Abadi"/>
              </a:rPr>
              <a:t>God is set apart in being and in action</a:t>
            </a: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sz="4800" dirty="0">
                <a:solidFill>
                  <a:srgbClr val="FFFFFF"/>
                </a:solidFill>
                <a:effectLst>
                  <a:outerShdw blurRad="38100" dist="38100" dir="2700000" algn="tl">
                    <a:srgbClr val="000000">
                      <a:alpha val="43137"/>
                    </a:srgbClr>
                  </a:outerShdw>
                </a:effectLst>
                <a:ea typeface="+mn-lt"/>
                <a:cs typeface="+mn-lt"/>
              </a:rPr>
              <a:t>We should have a high view of God</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389635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1 Samuel 2:2(ESV)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“There is none holy like the </a:t>
            </a:r>
            <a:r>
              <a:rPr lang="en-US" sz="4000" cap="small" spc="-200" dirty="0">
                <a:latin typeface="Rockwell"/>
                <a:cs typeface="Tahoma"/>
              </a:rPr>
              <a:t>Lord</a:t>
            </a:r>
            <a:r>
              <a:rPr lang="en-US" sz="4000" spc="-200" dirty="0">
                <a:latin typeface="Rockwell"/>
                <a:cs typeface="Tahoma"/>
              </a:rPr>
              <a:t>; there is none besides you; there is no rock like our God.</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806909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Hebrews 7:26(ESV)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For it was indeed fitting that we should have such a high priest, holy, innocent, unstained, separated from sinners, and exalted above the heavens.</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4214167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Romans 6:23(ESV)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For the wages of sin is death...</a:t>
            </a: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073581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Job 40:1-8(ESV)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And the Lord said to Job: “Shall a faultfinder contend with the Almighty? He who argues with God, let him answer it.” Then Job answered the Lord and said: “Behold, I am of small account; what shall I answer you? I lay my hand on my mouth. I have spoken once, and I will not answer; twice, but I will proceed no further.”</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937028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Job 40:1-8(ESV)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Then the Lord answered Job out of the whirlwind and said: “Dress for action like a man; I will question you, and you make it known to me. Will you even put me in the wrong? Will you condemn me that you may be in the right?”</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926819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2369880"/>
          </a:xfrm>
          <a:prstGeom prst="rect">
            <a:avLst/>
          </a:prstGeom>
          <a:noFill/>
        </p:spPr>
        <p:txBody>
          <a:bodyPr wrap="square" lIns="91440" tIns="45720" rIns="91440" bIns="45720" anchor="t">
            <a:spAutoFit/>
          </a:bodyPr>
          <a:lstStyle/>
          <a:p>
            <a:pPr marL="365125" indent="-380365">
              <a:spcBef>
                <a:spcPct val="0"/>
              </a:spcBef>
              <a:buFont typeface="Arial" panose="020B0604020202020204" pitchFamily="34" charset="0"/>
              <a:buChar char="•"/>
              <a:defRPr/>
            </a:pPr>
            <a:r>
              <a:rPr lang="en-US" altLang="en-US" sz="3700" dirty="0">
                <a:solidFill>
                  <a:srgbClr val="AE7351"/>
                </a:solidFill>
                <a:latin typeface="Abadi"/>
              </a:rPr>
              <a:t>God is set apart in being and in action</a:t>
            </a:r>
          </a:p>
          <a:p>
            <a:pPr marL="365125" indent="-380365">
              <a:spcBef>
                <a:spcPct val="0"/>
              </a:spcBef>
              <a:buFont typeface="Arial" panose="020B0604020202020204" pitchFamily="34" charset="0"/>
              <a:buChar char="•"/>
              <a:defRPr/>
            </a:pPr>
            <a:r>
              <a:rPr lang="en-US" sz="3700" dirty="0">
                <a:solidFill>
                  <a:srgbClr val="AE7351"/>
                </a:solidFill>
                <a:ea typeface="+mn-lt"/>
                <a:cs typeface="+mn-lt"/>
              </a:rPr>
              <a:t>We should have a high view of God</a:t>
            </a:r>
            <a:endParaRPr lang="en-US" sz="3700" dirty="0">
              <a:solidFill>
                <a:srgbClr val="AE7351"/>
              </a:solidFill>
              <a:latin typeface="Calibri"/>
              <a:cs typeface="Calibr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sz="4800" dirty="0">
                <a:solidFill>
                  <a:srgbClr val="FFFFFF"/>
                </a:solidFill>
                <a:effectLst>
                  <a:outerShdw blurRad="38100" dist="38100" dir="2700000" algn="tl">
                    <a:srgbClr val="000000">
                      <a:alpha val="43137"/>
                    </a:srgbClr>
                  </a:outerShdw>
                </a:effectLst>
                <a:ea typeface="+mn-lt"/>
                <a:cs typeface="+mn-lt"/>
              </a:rPr>
              <a:t>God is sovereign and holy and we are not</a:t>
            </a: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5193330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Isaiah 6:3-5(ESV)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buNone/>
              <a:defRPr/>
            </a:pPr>
            <a:r>
              <a:rPr lang="en-US" sz="4000" spc="-200" dirty="0">
                <a:latin typeface="Rockwell"/>
                <a:cs typeface="Tahoma"/>
              </a:rPr>
              <a:t>And one called to another and said:</a:t>
            </a:r>
            <a:endParaRPr lang="en-US" dirty="0"/>
          </a:p>
          <a:p>
            <a:pPr algn="ctr">
              <a:buNone/>
              <a:defRPr/>
            </a:pPr>
            <a:r>
              <a:rPr lang="en-US" sz="4000" spc="-200" dirty="0">
                <a:latin typeface="Rockwell"/>
                <a:cs typeface="Tahoma"/>
              </a:rPr>
              <a:t>“Holy, holy, holy is the </a:t>
            </a:r>
            <a:r>
              <a:rPr lang="en-US" sz="4000" cap="small" spc="-200" dirty="0">
                <a:latin typeface="Rockwell"/>
                <a:cs typeface="Tahoma"/>
              </a:rPr>
              <a:t>Lord</a:t>
            </a:r>
            <a:r>
              <a:rPr lang="en-US" sz="4000" spc="-200" dirty="0">
                <a:latin typeface="Rockwell"/>
                <a:cs typeface="Tahoma"/>
              </a:rPr>
              <a:t> of hosts;</a:t>
            </a:r>
            <a:br>
              <a:rPr lang="en-US" sz="4000" spc="-200" dirty="0">
                <a:latin typeface="Rockwell"/>
                <a:cs typeface="Tahoma"/>
              </a:rPr>
            </a:br>
            <a:r>
              <a:rPr lang="en-US" sz="4000" spc="-200" dirty="0">
                <a:latin typeface="Rockwell"/>
                <a:cs typeface="Tahoma"/>
              </a:rPr>
              <a:t>the whole earth is full of his glory! And the foundations of the thresholds shook at the voice of him who called, and the house was filled with smoke. </a:t>
            </a:r>
            <a:endParaRPr lang="en-US" dirty="0"/>
          </a:p>
          <a:p>
            <a:pPr algn="ctr">
              <a:lnSpc>
                <a:spcPct val="100000"/>
              </a:lnSpc>
              <a:spcBef>
                <a:spcPct val="0"/>
              </a:spcBef>
              <a:buNone/>
              <a:defRPr/>
            </a:pP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551581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Leviticus 19:2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Speak to all the congregation of the people of Israel and say to them, You shall be holy, for I the Lord your God am holy</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016432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Isaiah 6:3-5(ESV)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buNone/>
              <a:defRPr/>
            </a:pPr>
            <a:r>
              <a:rPr lang="en-US" sz="4000" spc="-200" dirty="0">
                <a:latin typeface="Rockwell"/>
                <a:cs typeface="Tahoma"/>
              </a:rPr>
              <a:t>And I said: “Woe is me! For I am lost; for I am a man of unclean lips, and I dwell in the midst of a people of unclean lips; for my eyes have seen the King, the </a:t>
            </a:r>
            <a:r>
              <a:rPr lang="en-US" sz="4000" cap="small" spc="-200" dirty="0">
                <a:latin typeface="Rockwell"/>
                <a:cs typeface="Tahoma"/>
              </a:rPr>
              <a:t>Lord</a:t>
            </a:r>
            <a:r>
              <a:rPr lang="en-US" sz="4000" spc="-200" dirty="0">
                <a:latin typeface="Rockwell"/>
                <a:cs typeface="Tahoma"/>
              </a:rPr>
              <a:t> of hosts!”</a:t>
            </a:r>
            <a:endParaRPr lang="en-US" dirty="0"/>
          </a:p>
          <a:p>
            <a:pPr algn="ctr">
              <a:lnSpc>
                <a:spcPct val="100000"/>
              </a:lnSpc>
              <a:spcBef>
                <a:spcPct val="0"/>
              </a:spcBef>
              <a:buNone/>
              <a:defRPr/>
            </a:pP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31336750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Romans 5:8(ESV)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buNone/>
              <a:defRPr/>
            </a:pPr>
            <a:r>
              <a:rPr lang="en-US" sz="4000" spc="-200" dirty="0">
                <a:latin typeface="Rockwell"/>
                <a:cs typeface="Tahoma"/>
              </a:rPr>
              <a:t>but God shows his love for us in that while we were still sinners, Christ died for us.</a:t>
            </a:r>
            <a:endParaRPr lang="en-US" dirty="0"/>
          </a:p>
          <a:p>
            <a:pPr algn="ctr">
              <a:lnSpc>
                <a:spcPct val="100000"/>
              </a:lnSpc>
              <a:spcBef>
                <a:spcPct val="0"/>
              </a:spcBef>
              <a:buNone/>
              <a:defRPr/>
            </a:pP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6084004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Ephesians 1:3(ESV)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buNone/>
              <a:defRPr/>
            </a:pPr>
            <a:r>
              <a:rPr lang="en-US" sz="4000" spc="-200" dirty="0">
                <a:latin typeface="Rockwell"/>
                <a:cs typeface="Tahoma"/>
              </a:rPr>
              <a:t>Blessed be the God and Father of our Lord Jesus Christ, who has blessed us in Christ with every spiritual blessing in the heavenly places,</a:t>
            </a:r>
            <a:endParaRPr lang="en-US" dirty="0"/>
          </a:p>
          <a:p>
            <a:pPr algn="ctr">
              <a:lnSpc>
                <a:spcPct val="100000"/>
              </a:lnSpc>
              <a:spcBef>
                <a:spcPct val="0"/>
              </a:spcBef>
              <a:buNone/>
              <a:defRPr/>
            </a:pP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2157197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1 Peter 1:15(ESV)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buNone/>
              <a:defRPr/>
            </a:pPr>
            <a:r>
              <a:rPr lang="en-US" sz="4000" spc="-200" dirty="0">
                <a:latin typeface="Rockwell"/>
                <a:cs typeface="Tahoma"/>
              </a:rPr>
              <a:t>But as he who called you is holy, you also be holy in all your conduct</a:t>
            </a:r>
            <a:endParaRPr lang="en-US" dirty="0"/>
          </a:p>
          <a:p>
            <a:pPr algn="ctr">
              <a:lnSpc>
                <a:spcPct val="100000"/>
              </a:lnSpc>
              <a:spcBef>
                <a:spcPct val="0"/>
              </a:spcBef>
              <a:buNone/>
              <a:defRPr/>
            </a:pPr>
            <a:endParaRPr lang="en-US" sz="4000" spc="-200" dirty="0">
              <a:cs typeface="Tahoma"/>
            </a:endParaRPr>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4113548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5061D109-04F4-4466-81F5-244A4142D5B4}"/>
              </a:ext>
            </a:extLst>
          </p:cNvPr>
          <p:cNvSpPr txBox="1">
            <a:spLocks noChangeArrowheads="1"/>
          </p:cNvSpPr>
          <p:nvPr/>
        </p:nvSpPr>
        <p:spPr bwMode="auto">
          <a:xfrm>
            <a:off x="257717" y="213158"/>
            <a:ext cx="10423931" cy="6431685"/>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800" b="1" spc="-200" dirty="0">
                <a:latin typeface="Rockwell"/>
                <a:cs typeface="Tahoma"/>
              </a:rPr>
              <a:t>God is the LORD of all the universe and whether we want to admit it or not we are entirely under His authority and should be entirely submissive to Him in everything, even the things we don’t understand or don’t like. He is infinitely greater and holier in every way possible.</a:t>
            </a:r>
            <a:endParaRPr lang="en-US" dirty="0"/>
          </a:p>
        </p:txBody>
      </p:sp>
      <p:pic>
        <p:nvPicPr>
          <p:cNvPr id="15" name="Picture 14">
            <a:extLst>
              <a:ext uri="{FF2B5EF4-FFF2-40B4-BE49-F238E27FC236}">
                <a16:creationId xmlns:a16="http://schemas.microsoft.com/office/drawing/2014/main" id="{FD982479-A30C-96E4-4E02-E2647339F854}"/>
              </a:ext>
            </a:extLst>
          </p:cNvPr>
          <p:cNvPicPr>
            <a:picLocks noChangeAspect="1"/>
          </p:cNvPicPr>
          <p:nvPr/>
        </p:nvPicPr>
        <p:blipFill>
          <a:blip r:embed="rId3"/>
          <a:stretch>
            <a:fillRect/>
          </a:stretch>
        </p:blipFill>
        <p:spPr>
          <a:xfrm>
            <a:off x="10935008" y="0"/>
            <a:ext cx="1256992" cy="6858000"/>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AB85CCA-D3AB-474F-5C1D-DEAB4C7B1401}"/>
              </a:ext>
            </a:extLst>
          </p:cNvPr>
          <p:cNvPicPr>
            <a:picLocks noChangeAspect="1"/>
          </p:cNvPicPr>
          <p:nvPr/>
        </p:nvPicPr>
        <p:blipFill>
          <a:blip r:embed="rId4">
            <a:clrChange>
              <a:clrFrom>
                <a:srgbClr val="000000"/>
              </a:clrFrom>
              <a:clrTo>
                <a:srgbClr val="000000">
                  <a:alpha val="0"/>
                </a:srgbClr>
              </a:clrTo>
            </a:clrChange>
          </a:blip>
          <a:stretch>
            <a:fillRect/>
          </a:stretch>
        </p:blipFill>
        <p:spPr>
          <a:xfrm>
            <a:off x="10935008" y="6019165"/>
            <a:ext cx="1256992" cy="838835"/>
          </a:xfrm>
          <a:prstGeom prst="rect">
            <a:avLst/>
          </a:prstGeom>
        </p:spPr>
      </p:pic>
      <p:sp>
        <p:nvSpPr>
          <p:cNvPr id="16" name="Rectangle 15">
            <a:extLst>
              <a:ext uri="{FF2B5EF4-FFF2-40B4-BE49-F238E27FC236}">
                <a16:creationId xmlns:a16="http://schemas.microsoft.com/office/drawing/2014/main" id="{D014134C-8A24-4E2E-CBD9-2A320241C487}"/>
              </a:ext>
            </a:extLst>
          </p:cNvPr>
          <p:cNvSpPr/>
          <p:nvPr/>
        </p:nvSpPr>
        <p:spPr>
          <a:xfrm>
            <a:off x="12139662" y="3429000"/>
            <a:ext cx="60959" cy="410571"/>
          </a:xfrm>
          <a:prstGeom prst="rect">
            <a:avLst/>
          </a:prstGeom>
          <a:solidFill>
            <a:srgbClr val="2B2319"/>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Tree>
    <p:extLst>
      <p:ext uri="{BB962C8B-B14F-4D97-AF65-F5344CB8AC3E}">
        <p14:creationId xmlns:p14="http://schemas.microsoft.com/office/powerpoint/2010/main" val="3118916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Leviticus 20:26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You shall be holy to me, for I the Lord am holy and have separated you from the peoples, that you should be mine.</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386917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B0745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89799D38-BE34-9F27-BCB0-895357781581}"/>
              </a:ext>
            </a:extLst>
          </p:cNvPr>
          <p:cNvSpPr/>
          <p:nvPr/>
        </p:nvSpPr>
        <p:spPr>
          <a:xfrm>
            <a:off x="0" y="0"/>
            <a:ext cx="12192000" cy="6858000"/>
          </a:xfrm>
          <a:prstGeom prst="rect">
            <a:avLst/>
          </a:prstGeom>
          <a:solidFill>
            <a:srgbClr val="2D251A"/>
          </a:solidFill>
          <a:effectLst>
            <a:outerShdw blurRad="40000" dist="23000" dir="5400000" rotWithShape="0">
              <a:srgbClr val="000000">
                <a:alpha val="35000"/>
              </a:srgbClr>
            </a:outerShdw>
            <a:softEdge rad="8890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9" name="TextBox 8">
            <a:extLst>
              <a:ext uri="{FF2B5EF4-FFF2-40B4-BE49-F238E27FC236}">
                <a16:creationId xmlns:a16="http://schemas.microsoft.com/office/drawing/2014/main" id="{6481EDB2-1161-47B2-A840-2E8D44969A41}"/>
              </a:ext>
            </a:extLst>
          </p:cNvPr>
          <p:cNvSpPr txBox="1"/>
          <p:nvPr/>
        </p:nvSpPr>
        <p:spPr>
          <a:xfrm>
            <a:off x="4767618" y="164952"/>
            <a:ext cx="7211271" cy="666786"/>
          </a:xfrm>
          <a:prstGeom prst="rect">
            <a:avLst/>
          </a:prstGeom>
          <a:noFill/>
        </p:spPr>
        <p:txBody>
          <a:bodyPr wrap="square" lIns="91440" tIns="45720" rIns="91440" bIns="45720" anchor="t">
            <a:spAutoFit/>
          </a:bodyPr>
          <a:lstStyle/>
          <a:p>
            <a:pPr>
              <a:spcBef>
                <a:spcPct val="0"/>
              </a:spcBef>
              <a:defRPr/>
            </a:pPr>
            <a:endParaRPr lang="en-US" altLang="en-US" sz="3700" dirty="0">
              <a:solidFill>
                <a:srgbClr val="AE7351"/>
              </a:solidFill>
              <a:latin typeface="Abadi"/>
            </a:endParaRPr>
          </a:p>
        </p:txBody>
      </p:sp>
      <p:sp>
        <p:nvSpPr>
          <p:cNvPr id="15" name="TextBox 14">
            <a:extLst>
              <a:ext uri="{FF2B5EF4-FFF2-40B4-BE49-F238E27FC236}">
                <a16:creationId xmlns:a16="http://schemas.microsoft.com/office/drawing/2014/main" id="{D6CBCC51-EAC2-4564-A9D7-F64FE001AE06}"/>
              </a:ext>
            </a:extLst>
          </p:cNvPr>
          <p:cNvSpPr txBox="1"/>
          <p:nvPr/>
        </p:nvSpPr>
        <p:spPr>
          <a:xfrm>
            <a:off x="213109" y="5057224"/>
            <a:ext cx="11765779" cy="830997"/>
          </a:xfrm>
          <a:prstGeom prst="rect">
            <a:avLst/>
          </a:prstGeom>
          <a:solidFill>
            <a:srgbClr val="B27354"/>
          </a:solidFill>
          <a:effectLst>
            <a:softEdge rad="88900"/>
          </a:effectLst>
        </p:spPr>
        <p:txBody>
          <a:bodyPr wrap="square" lIns="91440" tIns="45720" rIns="91440" bIns="45720" anchor="t">
            <a:spAutoFit/>
          </a:bodyPr>
          <a:lstStyle/>
          <a:p>
            <a:pPr>
              <a:spcBef>
                <a:spcPct val="0"/>
              </a:spcBef>
              <a:buFont typeface="Wingdings" panose="05000000000000000000" pitchFamily="2" charset="2"/>
              <a:buChar char="v"/>
              <a:defRPr/>
            </a:pPr>
            <a:r>
              <a:rPr lang="en-US" altLang="en-US" sz="4800" dirty="0">
                <a:solidFill>
                  <a:srgbClr val="FFFFFF"/>
                </a:solidFill>
                <a:effectLst>
                  <a:outerShdw blurRad="38100" dist="38100" dir="2700000" algn="tl">
                    <a:srgbClr val="000000">
                      <a:alpha val="43137"/>
                    </a:srgbClr>
                  </a:outerShdw>
                </a:effectLst>
                <a:latin typeface="Abadi"/>
              </a:rPr>
              <a:t>God is set apart in being and in action</a:t>
            </a:r>
            <a:endParaRPr lang="en-US" altLang="en-US" sz="4800" dirty="0">
              <a:solidFill>
                <a:srgbClr val="FFFFFF"/>
              </a:solidFill>
              <a:effectLst>
                <a:outerShdw blurRad="38100" dist="38100" dir="2700000" algn="tl">
                  <a:srgbClr val="000000">
                    <a:alpha val="43137"/>
                  </a:srgbClr>
                </a:outerShdw>
              </a:effectLst>
              <a:latin typeface="Abadi" panose="020B0604020104020204" pitchFamily="34" charset="0"/>
            </a:endParaRPr>
          </a:p>
        </p:txBody>
      </p:sp>
      <p:pic>
        <p:nvPicPr>
          <p:cNvPr id="10" name="Picture 9" descr="Text&#10;&#10;Description automatically generated with medium confidence">
            <a:extLst>
              <a:ext uri="{FF2B5EF4-FFF2-40B4-BE49-F238E27FC236}">
                <a16:creationId xmlns:a16="http://schemas.microsoft.com/office/drawing/2014/main" id="{FF62D1DB-0109-B39F-ADD1-259253ECD3F3}"/>
              </a:ext>
            </a:extLst>
          </p:cNvPr>
          <p:cNvPicPr>
            <a:picLocks noChangeAspect="1"/>
          </p:cNvPicPr>
          <p:nvPr/>
        </p:nvPicPr>
        <p:blipFill>
          <a:blip r:embed="rId3"/>
          <a:stretch>
            <a:fillRect/>
          </a:stretch>
        </p:blipFill>
        <p:spPr>
          <a:xfrm>
            <a:off x="54393" y="201421"/>
            <a:ext cx="4500112" cy="2531312"/>
          </a:xfrm>
          <a:prstGeom prst="rect">
            <a:avLst/>
          </a:prstGeom>
          <a:effectLst>
            <a:softEdge rad="63500"/>
          </a:effectLst>
        </p:spPr>
      </p:pic>
    </p:spTree>
    <p:extLst>
      <p:ext uri="{BB962C8B-B14F-4D97-AF65-F5344CB8AC3E}">
        <p14:creationId xmlns:p14="http://schemas.microsoft.com/office/powerpoint/2010/main" val="125060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Psalm 90:2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Before the mountains were brought forth, or ever you had formed the earth and the world, from everlasting to everlasting you are God.</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70745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Matt. 5:48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You therefore must be perfect, as your heavenly Father is perfect.</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142339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Isaiah 40:28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Have you not known? Have you not heard? The </a:t>
            </a:r>
            <a:r>
              <a:rPr lang="en-US" sz="4000" cap="small" spc="-200" dirty="0">
                <a:latin typeface="Rockwell"/>
                <a:cs typeface="Tahoma"/>
              </a:rPr>
              <a:t>Lord</a:t>
            </a:r>
            <a:r>
              <a:rPr lang="en-US" sz="4000" spc="-200" dirty="0">
                <a:latin typeface="Rockwell"/>
                <a:cs typeface="Tahoma"/>
              </a:rPr>
              <a:t> is the everlasting God, the Creator of the ends of the earth. He does not faint or grow weary; his understanding is unsearchable.</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501894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James 1:13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Let no one say when he is tempted, “I am being tempted by God,” for God cannot be tempted with evil, and he himself tempts no one.</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195064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sosceles Triangle 1">
            <a:extLst>
              <a:ext uri="{FF2B5EF4-FFF2-40B4-BE49-F238E27FC236}">
                <a16:creationId xmlns:a16="http://schemas.microsoft.com/office/drawing/2014/main" id="{BDC894E9-F9CA-D7F8-2245-CF960D6298A6}"/>
              </a:ext>
            </a:extLst>
          </p:cNvPr>
          <p:cNvSpPr/>
          <p:nvPr/>
        </p:nvSpPr>
        <p:spPr>
          <a:xfrm rot="10800000">
            <a:off x="867411" y="5425896"/>
            <a:ext cx="3256279" cy="1403747"/>
          </a:xfrm>
          <a:prstGeom prst="triangle">
            <a:avLst/>
          </a:prstGeom>
          <a:solidFill>
            <a:srgbClr val="2D251A"/>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a:p>
        </p:txBody>
      </p:sp>
      <p:sp>
        <p:nvSpPr>
          <p:cNvPr id="4" name="Content Placeholder 7">
            <a:extLst>
              <a:ext uri="{FF2B5EF4-FFF2-40B4-BE49-F238E27FC236}">
                <a16:creationId xmlns:a16="http://schemas.microsoft.com/office/drawing/2014/main" id="{5B458F16-0C9F-419B-8F03-98280847A895}"/>
              </a:ext>
            </a:extLst>
          </p:cNvPr>
          <p:cNvSpPr txBox="1">
            <a:spLocks/>
          </p:cNvSpPr>
          <p:nvPr/>
        </p:nvSpPr>
        <p:spPr>
          <a:xfrm>
            <a:off x="2367722" y="5840957"/>
            <a:ext cx="9824279" cy="721159"/>
          </a:xfrm>
          <a:prstGeom prst="rect">
            <a:avLst/>
          </a:prstGeom>
          <a:solidFill>
            <a:srgbClr val="2D251A"/>
          </a:solidFill>
        </p:spPr>
        <p:txBody>
          <a:bodyPr wrap="square" lIns="91440" tIns="45720" rIns="91440" bIns="45720" anchor="t">
            <a:spAutoFit/>
          </a:bodyPr>
          <a:lstStyle>
            <a:lvl1pPr marL="0" indent="0" algn="ctr" rtl="0" eaLnBrk="0" fontAlgn="base" hangingPunct="0">
              <a:lnSpc>
                <a:spcPct val="120000"/>
              </a:lnSpc>
              <a:spcBef>
                <a:spcPts val="1000"/>
              </a:spcBef>
              <a:spcAft>
                <a:spcPct val="0"/>
              </a:spcAft>
              <a:buFont typeface="Arial" panose="020B0604020202020204" pitchFamily="34" charset="0"/>
              <a:buNone/>
              <a:defRPr sz="2400" kern="1200">
                <a:solidFill>
                  <a:schemeClr val="tx1"/>
                </a:solidFill>
                <a:effectLst>
                  <a:outerShdw blurRad="50800" dist="38100" dir="2700000" algn="tl" rotWithShape="0">
                    <a:srgbClr val="000000">
                      <a:alpha val="48000"/>
                    </a:srgbClr>
                  </a:outerShdw>
                </a:effectLst>
                <a:latin typeface="+mn-lt"/>
                <a:ea typeface="+mn-ea"/>
                <a:cs typeface="+mn-cs"/>
              </a:defRPr>
            </a:lvl1pPr>
            <a:lvl2pPr marL="457200" indent="0" algn="ctr" rtl="0" eaLnBrk="0" fontAlgn="base" hangingPunct="0">
              <a:lnSpc>
                <a:spcPct val="120000"/>
              </a:lnSpc>
              <a:spcBef>
                <a:spcPts val="500"/>
              </a:spcBef>
              <a:spcAft>
                <a:spcPct val="0"/>
              </a:spcAft>
              <a:buFont typeface="Arial" panose="020B0604020202020204" pitchFamily="34" charset="0"/>
              <a:buNone/>
              <a:defRPr sz="2000" kern="1200">
                <a:solidFill>
                  <a:schemeClr val="tx1"/>
                </a:solidFill>
                <a:effectLst>
                  <a:outerShdw blurRad="50800" dist="38100" dir="2700000" algn="tl" rotWithShape="0">
                    <a:srgbClr val="000000">
                      <a:alpha val="48000"/>
                    </a:srgbClr>
                  </a:outerShdw>
                </a:effectLst>
                <a:latin typeface="+mn-lt"/>
                <a:ea typeface="+mn-ea"/>
                <a:cs typeface="+mn-cs"/>
              </a:defRPr>
            </a:lvl2pPr>
            <a:lvl3pPr marL="914400" indent="0" algn="ctr" rtl="0" eaLnBrk="0" fontAlgn="base" hangingPunct="0">
              <a:lnSpc>
                <a:spcPct val="120000"/>
              </a:lnSpc>
              <a:spcBef>
                <a:spcPts val="500"/>
              </a:spcBef>
              <a:spcAft>
                <a:spcPct val="0"/>
              </a:spcAft>
              <a:buFont typeface="Arial" panose="020B0604020202020204" pitchFamily="34" charset="0"/>
              <a:buNone/>
              <a:defRPr sz="18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3716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4pPr>
            <a:lvl5pPr marL="1828800" indent="0" algn="ctr" rtl="0" eaLnBrk="0" fontAlgn="base" hangingPunct="0">
              <a:lnSpc>
                <a:spcPct val="120000"/>
              </a:lnSpc>
              <a:spcBef>
                <a:spcPts val="500"/>
              </a:spcBef>
              <a:spcAft>
                <a:spcPct val="0"/>
              </a:spcAft>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2860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7432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2004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657600" indent="0" algn="ctr" defTabSz="914400" rtl="0" eaLnBrk="1" latinLnBrk="0" hangingPunct="1">
              <a:lnSpc>
                <a:spcPct val="120000"/>
              </a:lnSpc>
              <a:spcBef>
                <a:spcPts val="500"/>
              </a:spcBef>
              <a:buFont typeface="Arial" panose="020B0604020202020204" pitchFamily="34" charset="0"/>
              <a:buNone/>
              <a:defRPr sz="1600" kern="1200">
                <a:solidFill>
                  <a:schemeClr val="tx1"/>
                </a:solidFill>
                <a:effectLst>
                  <a:outerShdw blurRad="50800" dist="38100" dir="2700000" algn="tl" rotWithShape="0">
                    <a:srgbClr val="000000">
                      <a:alpha val="48000"/>
                    </a:srgbClr>
                  </a:outerShdw>
                </a:effectLst>
                <a:latin typeface="+mn-lt"/>
                <a:ea typeface="+mn-ea"/>
                <a:cs typeface="+mn-cs"/>
              </a:defRPr>
            </a:lvl9pPr>
          </a:lstStyle>
          <a:p>
            <a:pPr algn="l" defTabSz="1219170" eaLnBrk="1" fontAlgn="auto" hangingPunct="1">
              <a:spcAft>
                <a:spcPts val="0"/>
              </a:spcAft>
              <a:buClr>
                <a:srgbClr val="FFCA08">
                  <a:lumMod val="75000"/>
                </a:srgbClr>
              </a:buClr>
              <a:defRPr/>
            </a:pPr>
            <a:r>
              <a:rPr lang="en-US" sz="3700" i="1" spc="800" dirty="0">
                <a:solidFill>
                  <a:schemeClr val="bg1"/>
                </a:solidFill>
                <a:effectLst>
                  <a:outerShdw blurRad="38100" dist="38100" dir="2700000" algn="tl">
                    <a:srgbClr val="000000">
                      <a:alpha val="43137"/>
                    </a:srgbClr>
                  </a:outerShdw>
                </a:effectLst>
                <a:latin typeface="Rockwell" panose="02060603020205020403"/>
              </a:rPr>
              <a:t>Romans 9:19-23 (ESV)</a:t>
            </a:r>
          </a:p>
        </p:txBody>
      </p:sp>
      <p:sp>
        <p:nvSpPr>
          <p:cNvPr id="6" name="Title 1">
            <a:extLst>
              <a:ext uri="{FF2B5EF4-FFF2-40B4-BE49-F238E27FC236}">
                <a16:creationId xmlns:a16="http://schemas.microsoft.com/office/drawing/2014/main" id="{0BA26DE6-4C09-4E39-A23A-4C79AF15FFB3}"/>
              </a:ext>
            </a:extLst>
          </p:cNvPr>
          <p:cNvSpPr txBox="1">
            <a:spLocks noChangeArrowheads="1"/>
          </p:cNvSpPr>
          <p:nvPr/>
        </p:nvSpPr>
        <p:spPr bwMode="auto">
          <a:xfrm>
            <a:off x="477078" y="265043"/>
            <a:ext cx="11184836" cy="4990672"/>
          </a:xfrm>
          <a:prstGeom prst="rect">
            <a:avLst/>
          </a:prstGeom>
          <a:noFill/>
          <a:ln>
            <a:noFill/>
          </a:ln>
          <a:effectLst>
            <a:glow>
              <a:schemeClr val="accent1">
                <a:alpha val="41000"/>
              </a:schemeClr>
            </a:glo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40" tIns="45720" rIns="91440" bIns="45720" anchor="ctr"/>
          <a:lstStyle>
            <a:lvl1pPr>
              <a:lnSpc>
                <a:spcPct val="120000"/>
              </a:lnSpc>
              <a:spcBef>
                <a:spcPts val="1000"/>
              </a:spcBef>
              <a:buFont typeface="Arial" panose="020B0604020202020204" pitchFamily="34" charset="0"/>
              <a:buChar char="•"/>
              <a:defRPr sz="2000">
                <a:solidFill>
                  <a:schemeClr val="tx1"/>
                </a:solidFill>
                <a:latin typeface="Rockwell" panose="02060603020205020403" pitchFamily="18" charset="0"/>
              </a:defRPr>
            </a:lvl1pPr>
            <a:lvl2pPr marL="685800" indent="-228600">
              <a:lnSpc>
                <a:spcPct val="120000"/>
              </a:lnSpc>
              <a:spcBef>
                <a:spcPts val="500"/>
              </a:spcBef>
              <a:buFont typeface="Arial" panose="020B0604020202020204" pitchFamily="34" charset="0"/>
              <a:buChar char="•"/>
              <a:defRPr>
                <a:solidFill>
                  <a:schemeClr val="tx1"/>
                </a:solidFill>
                <a:latin typeface="Rockwell" panose="02060603020205020403" pitchFamily="18" charset="0"/>
              </a:defRPr>
            </a:lvl2pPr>
            <a:lvl3pPr marL="1143000" indent="-228600">
              <a:lnSpc>
                <a:spcPct val="120000"/>
              </a:lnSpc>
              <a:spcBef>
                <a:spcPts val="500"/>
              </a:spcBef>
              <a:buFont typeface="Arial" panose="020B0604020202020204" pitchFamily="34" charset="0"/>
              <a:buChar char="•"/>
              <a:defRPr sz="1600">
                <a:solidFill>
                  <a:schemeClr val="tx1"/>
                </a:solidFill>
                <a:latin typeface="Rockwell" panose="02060603020205020403" pitchFamily="18" charset="0"/>
              </a:defRPr>
            </a:lvl3pPr>
            <a:lvl4pPr marL="1600200" indent="-228600">
              <a:lnSpc>
                <a:spcPct val="120000"/>
              </a:lnSpc>
              <a:spcBef>
                <a:spcPts val="500"/>
              </a:spcBef>
              <a:buFont typeface="Arial" panose="020B0604020202020204" pitchFamily="34" charset="0"/>
              <a:buChar char="•"/>
              <a:defRPr sz="1400">
                <a:solidFill>
                  <a:schemeClr val="tx1"/>
                </a:solidFill>
                <a:latin typeface="Rockwell" panose="02060603020205020403" pitchFamily="18" charset="0"/>
              </a:defRPr>
            </a:lvl4pPr>
            <a:lvl5pPr marL="2057400" indent="-228600">
              <a:lnSpc>
                <a:spcPct val="120000"/>
              </a:lnSpc>
              <a:spcBef>
                <a:spcPts val="500"/>
              </a:spcBef>
              <a:buFont typeface="Arial" panose="020B0604020202020204" pitchFamily="34" charset="0"/>
              <a:buChar char="•"/>
              <a:defRPr sz="1200">
                <a:solidFill>
                  <a:schemeClr val="tx1"/>
                </a:solidFill>
                <a:latin typeface="Rockwell" panose="02060603020205020403" pitchFamily="18" charset="0"/>
              </a:defRPr>
            </a:lvl5pPr>
            <a:lvl6pPr marL="25146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6pPr>
            <a:lvl7pPr marL="29718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7pPr>
            <a:lvl8pPr marL="34290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8pPr>
            <a:lvl9pPr marL="3886200" indent="-228600" eaLnBrk="0" fontAlgn="base" hangingPunct="0">
              <a:lnSpc>
                <a:spcPct val="120000"/>
              </a:lnSpc>
              <a:spcBef>
                <a:spcPts val="500"/>
              </a:spcBef>
              <a:spcAft>
                <a:spcPct val="0"/>
              </a:spcAft>
              <a:buFont typeface="Arial" panose="020B0604020202020204" pitchFamily="34" charset="0"/>
              <a:buChar char="•"/>
              <a:defRPr sz="1200">
                <a:solidFill>
                  <a:schemeClr val="tx1"/>
                </a:solidFill>
                <a:latin typeface="Rockwell" panose="02060603020205020403" pitchFamily="18" charset="0"/>
              </a:defRPr>
            </a:lvl9pPr>
          </a:lstStyle>
          <a:p>
            <a:pPr algn="ctr">
              <a:lnSpc>
                <a:spcPct val="100000"/>
              </a:lnSpc>
              <a:spcBef>
                <a:spcPct val="0"/>
              </a:spcBef>
              <a:buNone/>
              <a:defRPr/>
            </a:pPr>
            <a:r>
              <a:rPr lang="en-US" sz="4000" spc="-200" dirty="0">
                <a:latin typeface="Rockwell"/>
                <a:cs typeface="Tahoma"/>
              </a:rPr>
              <a:t>You will say to me then, “Why does he still find fault? For who can resist his will?” But who are you, O man, to answer back to God? Will what is molded say to its molder, “Why have you made me like this?” Has the potter no right over the clay, to make out of the same lump one vessel for honorable use and another for dishonorable use?</a:t>
            </a:r>
            <a:endParaRPr lang="en-US" dirty="0"/>
          </a:p>
        </p:txBody>
      </p:sp>
      <p:pic>
        <p:nvPicPr>
          <p:cNvPr id="5" name="Picture 4" descr="Text&#10;&#10;Description automatically generated with medium confidence">
            <a:extLst>
              <a:ext uri="{FF2B5EF4-FFF2-40B4-BE49-F238E27FC236}">
                <a16:creationId xmlns:a16="http://schemas.microsoft.com/office/drawing/2014/main" id="{292D2138-A40A-D150-0442-127A5BB806F6}"/>
              </a:ext>
            </a:extLst>
          </p:cNvPr>
          <p:cNvPicPr>
            <a:picLocks noChangeAspect="1"/>
          </p:cNvPicPr>
          <p:nvPr/>
        </p:nvPicPr>
        <p:blipFill>
          <a:blip r:embed="rId2"/>
          <a:stretch>
            <a:fillRect/>
          </a:stretch>
        </p:blipFill>
        <p:spPr>
          <a:xfrm>
            <a:off x="1" y="5425896"/>
            <a:ext cx="2495551" cy="1403747"/>
          </a:xfrm>
          <a:prstGeom prst="rect">
            <a:avLst/>
          </a:prstGeom>
        </p:spPr>
      </p:pic>
      <p:pic>
        <p:nvPicPr>
          <p:cNvPr id="8" name="Picture 7" descr="Logo, company name&#10;&#10;Description automatically generated">
            <a:extLst>
              <a:ext uri="{FF2B5EF4-FFF2-40B4-BE49-F238E27FC236}">
                <a16:creationId xmlns:a16="http://schemas.microsoft.com/office/drawing/2014/main" id="{F1E9BD91-E51E-6B94-6C01-0FDAB2418E3C}"/>
              </a:ext>
            </a:extLst>
          </p:cNvPr>
          <p:cNvPicPr>
            <a:picLocks noChangeAspect="1"/>
          </p:cNvPicPr>
          <p:nvPr/>
        </p:nvPicPr>
        <p:blipFill>
          <a:blip r:embed="rId3">
            <a:clrChange>
              <a:clrFrom>
                <a:srgbClr val="000000"/>
              </a:clrFrom>
              <a:clrTo>
                <a:srgbClr val="000000">
                  <a:alpha val="0"/>
                </a:srgbClr>
              </a:clrTo>
            </a:clrChange>
          </a:blip>
          <a:stretch>
            <a:fillRect/>
          </a:stretch>
        </p:blipFill>
        <p:spPr>
          <a:xfrm>
            <a:off x="10720208" y="5891404"/>
            <a:ext cx="1408101" cy="651105"/>
          </a:xfrm>
          <a:prstGeom prst="rect">
            <a:avLst/>
          </a:prstGeom>
        </p:spPr>
      </p:pic>
    </p:spTree>
    <p:extLst>
      <p:ext uri="{BB962C8B-B14F-4D97-AF65-F5344CB8AC3E}">
        <p14:creationId xmlns:p14="http://schemas.microsoft.com/office/powerpoint/2010/main" val="26216146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24</Slides>
  <Notes>4</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165</cp:revision>
  <dcterms:created xsi:type="dcterms:W3CDTF">2022-11-04T09:36:36Z</dcterms:created>
  <dcterms:modified xsi:type="dcterms:W3CDTF">2022-11-06T13:43:30Z</dcterms:modified>
</cp:coreProperties>
</file>