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36"/>
  </p:notesMasterIdLst>
  <p:sldIdLst>
    <p:sldId id="2428" r:id="rId3"/>
    <p:sldId id="2487" r:id="rId4"/>
    <p:sldId id="2486" r:id="rId5"/>
    <p:sldId id="2587" r:id="rId6"/>
    <p:sldId id="2586" r:id="rId7"/>
    <p:sldId id="2588" r:id="rId8"/>
    <p:sldId id="2589" r:id="rId9"/>
    <p:sldId id="2590" r:id="rId10"/>
    <p:sldId id="2591" r:id="rId11"/>
    <p:sldId id="2592" r:id="rId12"/>
    <p:sldId id="2563" r:id="rId13"/>
    <p:sldId id="2595" r:id="rId14"/>
    <p:sldId id="2596" r:id="rId15"/>
    <p:sldId id="2597" r:id="rId16"/>
    <p:sldId id="810" r:id="rId17"/>
    <p:sldId id="809" r:id="rId18"/>
    <p:sldId id="2598" r:id="rId19"/>
    <p:sldId id="2599" r:id="rId20"/>
    <p:sldId id="2600" r:id="rId21"/>
    <p:sldId id="2601" r:id="rId22"/>
    <p:sldId id="2603" r:id="rId23"/>
    <p:sldId id="2604" r:id="rId24"/>
    <p:sldId id="2605" r:id="rId25"/>
    <p:sldId id="2606" r:id="rId26"/>
    <p:sldId id="2602" r:id="rId27"/>
    <p:sldId id="2607" r:id="rId28"/>
    <p:sldId id="2610" r:id="rId29"/>
    <p:sldId id="2608" r:id="rId30"/>
    <p:sldId id="2609" r:id="rId31"/>
    <p:sldId id="2611" r:id="rId32"/>
    <p:sldId id="2564" r:id="rId33"/>
    <p:sldId id="2593" r:id="rId34"/>
    <p:sldId id="2594"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E432E"/>
    <a:srgbClr val="77694C"/>
    <a:srgbClr val="DBCAA1"/>
    <a:srgbClr val="DBCCA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571" autoAdjust="0"/>
    <p:restoredTop sz="94660"/>
  </p:normalViewPr>
  <p:slideViewPr>
    <p:cSldViewPr snapToGrid="0">
      <p:cViewPr varScale="1">
        <p:scale>
          <a:sx n="108" d="100"/>
          <a:sy n="108" d="100"/>
        </p:scale>
        <p:origin x="276" y="10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831E15-2D2E-43AB-B743-8EA62B45FA7D}" type="datetimeFigureOut">
              <a:rPr lang="en-US" smtClean="0"/>
              <a:t>11/20/2022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6D18DC-3AC1-432D-9D91-2B39070F7CC9}" type="slidenum">
              <a:rPr lang="en-US" smtClean="0"/>
              <a:t>‹#›</a:t>
            </a:fld>
            <a:endParaRPr lang="en-US"/>
          </a:p>
        </p:txBody>
      </p:sp>
    </p:spTree>
    <p:extLst>
      <p:ext uri="{BB962C8B-B14F-4D97-AF65-F5344CB8AC3E}">
        <p14:creationId xmlns:p14="http://schemas.microsoft.com/office/powerpoint/2010/main" val="30979132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1</a:t>
            </a:fld>
            <a:endParaRPr lang="en-US"/>
          </a:p>
        </p:txBody>
      </p:sp>
    </p:spTree>
    <p:extLst>
      <p:ext uri="{BB962C8B-B14F-4D97-AF65-F5344CB8AC3E}">
        <p14:creationId xmlns:p14="http://schemas.microsoft.com/office/powerpoint/2010/main" val="22702509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D0EFDA-7DF2-466E-B0D9-4D940B50AF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02856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D0EFDA-7DF2-466E-B0D9-4D940B50AF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61654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D0EFDA-7DF2-466E-B0D9-4D940B50AF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06991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D0EFDA-7DF2-466E-B0D9-4D940B50AF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1447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D0EFDA-7DF2-466E-B0D9-4D940B50AF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40744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D0EFDA-7DF2-466E-B0D9-4D940B50AF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18327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D0EFDA-7DF2-466E-B0D9-4D940B50AF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95530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D0EFDA-7DF2-466E-B0D9-4D940B50AF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83576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D0EFDA-7DF2-466E-B0D9-4D940B50AF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15025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D0EFDA-7DF2-466E-B0D9-4D940B50AF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65187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D0EFDA-7DF2-466E-B0D9-4D940B50AF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48919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D0EFDA-7DF2-466E-B0D9-4D940B50AF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9732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ACDB3CC-F982-40F9-8DD6-BCC9AFBF44BD}" type="datetime1">
              <a:rPr lang="en-US" smtClean="0"/>
              <a:pPr/>
              <a:t>11/20/2022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88E988-FB04-AB4E-BE5A-59F242AF7F7A}" type="slidenum">
              <a:rPr lang="en-US" smtClean="0"/>
              <a:t>‹#›</a:t>
            </a:fld>
            <a:endParaRPr lang="en-US"/>
          </a:p>
        </p:txBody>
      </p:sp>
    </p:spTree>
    <p:extLst>
      <p:ext uri="{BB962C8B-B14F-4D97-AF65-F5344CB8AC3E}">
        <p14:creationId xmlns:p14="http://schemas.microsoft.com/office/powerpoint/2010/main" val="874741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2560D-EC28-3B41-86E8-18F1CE0113B4}" type="datetimeFigureOut">
              <a:rPr lang="en-US" smtClean="0"/>
              <a:t>11/20/2022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155013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2560D-EC28-3B41-86E8-18F1CE0113B4}" type="datetimeFigureOut">
              <a:rPr lang="en-US" smtClean="0"/>
              <a:t>11/20/2022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22219253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A42F199-9520-7538-2E47-5225C0E6AC11}"/>
              </a:ext>
            </a:extLst>
          </p:cNvPr>
          <p:cNvSpPr/>
          <p:nvPr/>
        </p:nvSpPr>
        <p:spPr>
          <a:xfrm>
            <a:off x="920834" y="1346946"/>
            <a:ext cx="10222992" cy="80683"/>
          </a:xfrm>
          <a:prstGeom prst="rect">
            <a:avLst/>
          </a:prstGeom>
          <a:blipFill dpi="0" rotWithShape="1">
            <a:blip r:embed="rId2">
              <a:alphaModFix amt="85000"/>
              <a:lum bright="70000" contrast="-70000"/>
              <a:extLs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a:extLst>
              <a:ext uri="{FF2B5EF4-FFF2-40B4-BE49-F238E27FC236}">
                <a16:creationId xmlns:a16="http://schemas.microsoft.com/office/drawing/2014/main" id="{29B68EA6-3E7C-6D2B-A687-15C748886135}"/>
              </a:ext>
            </a:extLst>
          </p:cNvPr>
          <p:cNvSpPr/>
          <p:nvPr/>
        </p:nvSpPr>
        <p:spPr>
          <a:xfrm>
            <a:off x="920834" y="4299696"/>
            <a:ext cx="10222992" cy="80683"/>
          </a:xfrm>
          <a:prstGeom prst="rect">
            <a:avLst/>
          </a:prstGeom>
          <a:blipFill dpi="0" rotWithShape="1">
            <a:blip r:embed="rId2">
              <a:alphaModFix amt="85000"/>
              <a:lum bright="70000" contrast="-70000"/>
              <a:extLs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a:extLst>
              <a:ext uri="{FF2B5EF4-FFF2-40B4-BE49-F238E27FC236}">
                <a16:creationId xmlns:a16="http://schemas.microsoft.com/office/drawing/2014/main" id="{C7D6D537-4466-358B-9A7D-C24C05E3AF12}"/>
              </a:ext>
            </a:extLst>
          </p:cNvPr>
          <p:cNvSpPr/>
          <p:nvPr/>
        </p:nvSpPr>
        <p:spPr>
          <a:xfrm>
            <a:off x="920834" y="1484779"/>
            <a:ext cx="10222992" cy="2743200"/>
          </a:xfrm>
          <a:prstGeom prst="rect">
            <a:avLst/>
          </a:prstGeom>
          <a:blipFill dpi="0" rotWithShape="1">
            <a:blip r:embed="rId2">
              <a:alphaModFix amt="85000"/>
              <a:lum bright="70000" contrast="-70000"/>
              <a:extLs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12">
            <a:extLst>
              <a:ext uri="{FF2B5EF4-FFF2-40B4-BE49-F238E27FC236}">
                <a16:creationId xmlns:a16="http://schemas.microsoft.com/office/drawing/2014/main" id="{BE5730A5-3070-F643-DD3A-2FBB4BE29AD8}"/>
              </a:ext>
            </a:extLst>
          </p:cNvPr>
          <p:cNvGrpSpPr>
            <a:grpSpLocks/>
          </p:cNvGrpSpPr>
          <p:nvPr/>
        </p:nvGrpSpPr>
        <p:grpSpPr bwMode="auto">
          <a:xfrm>
            <a:off x="9648825" y="4068763"/>
            <a:ext cx="1081088" cy="1081087"/>
            <a:chOff x="9685338" y="4460675"/>
            <a:chExt cx="1080904" cy="1080902"/>
          </a:xfrm>
        </p:grpSpPr>
        <p:sp>
          <p:nvSpPr>
            <p:cNvPr id="8" name="Oval 7">
              <a:extLst>
                <a:ext uri="{FF2B5EF4-FFF2-40B4-BE49-F238E27FC236}">
                  <a16:creationId xmlns:a16="http://schemas.microsoft.com/office/drawing/2014/main" id="{5A31C032-3F86-382C-5284-9B09E03EF7EF}"/>
                </a:ext>
              </a:extLst>
            </p:cNvPr>
            <p:cNvSpPr/>
            <p:nvPr/>
          </p:nvSpPr>
          <p:spPr>
            <a:xfrm>
              <a:off x="9685338" y="4460675"/>
              <a:ext cx="1080904" cy="1080902"/>
            </a:xfrm>
            <a:prstGeom prst="ellipse">
              <a:avLst/>
            </a:prstGeom>
            <a:blipFill dpi="0" rotWithShape="1">
              <a:blip r:embed="rId3">
                <a:duotone>
                  <a:schemeClr val="accent1">
                    <a:shade val="45000"/>
                    <a:satMod val="135000"/>
                  </a:schemeClr>
                  <a:prstClr val="white"/>
                </a:duotone>
              </a:blip>
              <a:srcRect/>
              <a:tile tx="0" ty="0" sx="85000" sy="85000" flip="none" algn="tl"/>
            </a:blipFill>
            <a:ln w="25400" cap="flat" cmpd="sng" algn="ctr">
              <a:noFill/>
              <a:prstDash val="solid"/>
            </a:ln>
            <a:effectLst/>
          </p:spPr>
        </p:sp>
        <p:sp>
          <p:nvSpPr>
            <p:cNvPr id="9" name="Oval 8">
              <a:extLst>
                <a:ext uri="{FF2B5EF4-FFF2-40B4-BE49-F238E27FC236}">
                  <a16:creationId xmlns:a16="http://schemas.microsoft.com/office/drawing/2014/main" id="{555A7888-9472-7E4A-F826-561B410ACB6D}"/>
                </a:ext>
              </a:extLst>
            </p:cNvPr>
            <p:cNvSpPr>
              <a:spLocks noChangeArrowheads="1"/>
            </p:cNvSpPr>
            <p:nvPr/>
          </p:nvSpPr>
          <p:spPr bwMode="auto">
            <a:xfrm>
              <a:off x="9793270" y="4568607"/>
              <a:ext cx="865041" cy="865039"/>
            </a:xfrm>
            <a:prstGeom prst="ellipse">
              <a:avLst/>
            </a:prstGeom>
            <a:noFill/>
            <a:ln w="25400" algn="ctr">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defRPr>
              </a:lvl9pPr>
            </a:lstStyle>
            <a:p>
              <a:pPr>
                <a:defRPr/>
              </a:pPr>
              <a:endParaRPr lang="en-US" altLang="en-US" dirty="0"/>
            </a:p>
          </p:txBody>
        </p:sp>
      </p:grpSp>
      <p:sp>
        <p:nvSpPr>
          <p:cNvPr id="2" name="Title 1"/>
          <p:cNvSpPr>
            <a:spLocks noGrp="1"/>
          </p:cNvSpPr>
          <p:nvPr>
            <p:ph type="ctrTitle"/>
          </p:nvPr>
        </p:nvSpPr>
        <p:spPr>
          <a:xfrm>
            <a:off x="1051560" y="1432223"/>
            <a:ext cx="9966960" cy="3035808"/>
          </a:xfrm>
        </p:spPr>
        <p:txBody>
          <a:bodyPr>
            <a:noAutofit/>
          </a:bodyPr>
          <a:lstStyle>
            <a:lvl1pPr algn="l">
              <a:lnSpc>
                <a:spcPct val="80000"/>
              </a:lnSpc>
              <a:defRPr sz="9600" cap="all" baseline="0">
                <a:blipFill dpi="0" rotWithShape="1">
                  <a:blip r:embed="rId3"/>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10" name="Date Placeholder 3">
            <a:extLst>
              <a:ext uri="{FF2B5EF4-FFF2-40B4-BE49-F238E27FC236}">
                <a16:creationId xmlns:a16="http://schemas.microsoft.com/office/drawing/2014/main" id="{BDAD5BD9-7743-4EAD-51C1-B131DB4C8CFB}"/>
              </a:ext>
            </a:extLst>
          </p:cNvPr>
          <p:cNvSpPr>
            <a:spLocks noGrp="1"/>
          </p:cNvSpPr>
          <p:nvPr>
            <p:ph type="dt" sz="half" idx="10"/>
          </p:nvPr>
        </p:nvSpPr>
        <p:spPr/>
        <p:txBody>
          <a:bodyPr/>
          <a:lstStyle>
            <a:lvl1pPr>
              <a:defRPr/>
            </a:lvl1pPr>
          </a:lstStyle>
          <a:p>
            <a:pPr>
              <a:defRPr/>
            </a:pPr>
            <a:fld id="{18D436B5-B7F2-488C-BE43-43FE2D87E1C8}" type="datetimeFigureOut">
              <a:rPr lang="en-US"/>
              <a:pPr>
                <a:defRPr/>
              </a:pPr>
              <a:t>11/20/2022</a:t>
            </a:fld>
            <a:endParaRPr lang="en-US" dirty="0"/>
          </a:p>
        </p:txBody>
      </p:sp>
      <p:sp>
        <p:nvSpPr>
          <p:cNvPr id="11" name="Footer Placeholder 4">
            <a:extLst>
              <a:ext uri="{FF2B5EF4-FFF2-40B4-BE49-F238E27FC236}">
                <a16:creationId xmlns:a16="http://schemas.microsoft.com/office/drawing/2014/main" id="{EC701AEC-DDA7-CCC5-5B24-62AC71D2EB8F}"/>
              </a:ext>
            </a:extLst>
          </p:cNvPr>
          <p:cNvSpPr>
            <a:spLocks noGrp="1"/>
          </p:cNvSpPr>
          <p:nvPr>
            <p:ph type="ftr" sz="quarter" idx="11"/>
          </p:nvPr>
        </p:nvSpPr>
        <p:spPr/>
        <p:txBody>
          <a:bodyPr/>
          <a:lstStyle>
            <a:lvl1pPr>
              <a:defRPr/>
            </a:lvl1pPr>
          </a:lstStyle>
          <a:p>
            <a:pPr>
              <a:defRPr/>
            </a:pPr>
            <a:endParaRPr lang="en-US"/>
          </a:p>
        </p:txBody>
      </p:sp>
      <p:sp>
        <p:nvSpPr>
          <p:cNvPr id="12" name="Slide Number Placeholder 5">
            <a:extLst>
              <a:ext uri="{FF2B5EF4-FFF2-40B4-BE49-F238E27FC236}">
                <a16:creationId xmlns:a16="http://schemas.microsoft.com/office/drawing/2014/main" id="{6D6EFDA8-CA6E-D068-972B-04D27DCD1B99}"/>
              </a:ext>
            </a:extLst>
          </p:cNvPr>
          <p:cNvSpPr>
            <a:spLocks noGrp="1"/>
          </p:cNvSpPr>
          <p:nvPr>
            <p:ph type="sldNum" sz="quarter" idx="12"/>
          </p:nvPr>
        </p:nvSpPr>
        <p:spPr>
          <a:xfrm>
            <a:off x="9593263" y="4289425"/>
            <a:ext cx="1193800" cy="639763"/>
          </a:xfrm>
        </p:spPr>
        <p:txBody>
          <a:bodyPr/>
          <a:lstStyle>
            <a:lvl1pPr>
              <a:defRPr sz="2800"/>
            </a:lvl1pPr>
          </a:lstStyle>
          <a:p>
            <a:fld id="{75E50973-FE96-42A4-AB04-F0EB1236B29C}" type="slidenum">
              <a:rPr lang="en-US" altLang="en-US"/>
              <a:pPr/>
              <a:t>‹#›</a:t>
            </a:fld>
            <a:endParaRPr lang="en-US" altLang="en-US"/>
          </a:p>
        </p:txBody>
      </p:sp>
    </p:spTree>
    <p:extLst>
      <p:ext uri="{BB962C8B-B14F-4D97-AF65-F5344CB8AC3E}">
        <p14:creationId xmlns:p14="http://schemas.microsoft.com/office/powerpoint/2010/main" val="11933983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9FF68B5-3CA9-7779-E744-C14D320920E7}"/>
              </a:ext>
            </a:extLst>
          </p:cNvPr>
          <p:cNvSpPr>
            <a:spLocks noGrp="1"/>
          </p:cNvSpPr>
          <p:nvPr>
            <p:ph type="dt" sz="half" idx="10"/>
          </p:nvPr>
        </p:nvSpPr>
        <p:spPr/>
        <p:txBody>
          <a:bodyPr/>
          <a:lstStyle>
            <a:lvl1pPr>
              <a:defRPr/>
            </a:lvl1pPr>
          </a:lstStyle>
          <a:p>
            <a:pPr>
              <a:defRPr/>
            </a:pPr>
            <a:fld id="{8F58EFE2-2444-4829-9220-A82F1634D2B1}" type="datetimeFigureOut">
              <a:rPr lang="en-US"/>
              <a:pPr>
                <a:defRPr/>
              </a:pPr>
              <a:t>11/20/2022</a:t>
            </a:fld>
            <a:endParaRPr lang="en-US" dirty="0"/>
          </a:p>
        </p:txBody>
      </p:sp>
      <p:sp>
        <p:nvSpPr>
          <p:cNvPr id="5" name="Footer Placeholder 4">
            <a:extLst>
              <a:ext uri="{FF2B5EF4-FFF2-40B4-BE49-F238E27FC236}">
                <a16:creationId xmlns:a16="http://schemas.microsoft.com/office/drawing/2014/main" id="{7B9D8B97-D3A5-0302-3FB0-BB8383A76C2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4D7A165-6E76-F749-2A75-FD8181E76960}"/>
              </a:ext>
            </a:extLst>
          </p:cNvPr>
          <p:cNvSpPr>
            <a:spLocks noGrp="1"/>
          </p:cNvSpPr>
          <p:nvPr>
            <p:ph type="sldNum" sz="quarter" idx="12"/>
          </p:nvPr>
        </p:nvSpPr>
        <p:spPr/>
        <p:txBody>
          <a:bodyPr/>
          <a:lstStyle>
            <a:lvl1pPr>
              <a:defRPr/>
            </a:lvl1pPr>
          </a:lstStyle>
          <a:p>
            <a:fld id="{306BB751-7D36-44FD-B3F2-341D7DFA3406}" type="slidenum">
              <a:rPr lang="en-US" altLang="en-US"/>
              <a:pPr/>
              <a:t>‹#›</a:t>
            </a:fld>
            <a:endParaRPr lang="en-US" altLang="en-US"/>
          </a:p>
        </p:txBody>
      </p:sp>
    </p:spTree>
    <p:extLst>
      <p:ext uri="{BB962C8B-B14F-4D97-AF65-F5344CB8AC3E}">
        <p14:creationId xmlns:p14="http://schemas.microsoft.com/office/powerpoint/2010/main" val="30249425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3A1B9E5-A3FB-5F2F-C6A1-B4219F9C4B58}"/>
              </a:ext>
            </a:extLst>
          </p:cNvPr>
          <p:cNvSpPr/>
          <p:nvPr/>
        </p:nvSpPr>
        <p:spPr>
          <a:xfrm>
            <a:off x="0" y="4917989"/>
            <a:ext cx="12192000" cy="1940010"/>
          </a:xfrm>
          <a:prstGeom prst="rect">
            <a:avLst/>
          </a:prstGeom>
          <a:blipFill dpi="0" rotWithShape="1">
            <a:blip r:embed="rId2">
              <a:alphaModFix amt="85000"/>
              <a:lum bright="70000" contrast="-70000"/>
              <a:extLs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5" name="Group 10">
            <a:extLst>
              <a:ext uri="{FF2B5EF4-FFF2-40B4-BE49-F238E27FC236}">
                <a16:creationId xmlns:a16="http://schemas.microsoft.com/office/drawing/2014/main" id="{BC92DAA6-B9AD-FB16-DC39-A9032E32EF55}"/>
              </a:ext>
            </a:extLst>
          </p:cNvPr>
          <p:cNvGrpSpPr>
            <a:grpSpLocks/>
          </p:cNvGrpSpPr>
          <p:nvPr/>
        </p:nvGrpSpPr>
        <p:grpSpPr bwMode="auto">
          <a:xfrm>
            <a:off x="896938" y="2325688"/>
            <a:ext cx="1081087" cy="1081087"/>
            <a:chOff x="9685338" y="4460675"/>
            <a:chExt cx="1080904" cy="1080902"/>
          </a:xfrm>
        </p:grpSpPr>
        <p:sp>
          <p:nvSpPr>
            <p:cNvPr id="6" name="Oval 5">
              <a:extLst>
                <a:ext uri="{FF2B5EF4-FFF2-40B4-BE49-F238E27FC236}">
                  <a16:creationId xmlns:a16="http://schemas.microsoft.com/office/drawing/2014/main" id="{B71908CC-4360-8E1F-BE44-0414C7E29D64}"/>
                </a:ext>
              </a:extLst>
            </p:cNvPr>
            <p:cNvSpPr/>
            <p:nvPr/>
          </p:nvSpPr>
          <p:spPr>
            <a:xfrm>
              <a:off x="9685338" y="4460675"/>
              <a:ext cx="1080904" cy="1080902"/>
            </a:xfrm>
            <a:prstGeom prst="ellipse">
              <a:avLst/>
            </a:prstGeom>
            <a:blipFill dpi="0" rotWithShape="1">
              <a:blip r:embed="rId3">
                <a:duotone>
                  <a:schemeClr val="accent1">
                    <a:shade val="45000"/>
                    <a:satMod val="135000"/>
                  </a:schemeClr>
                  <a:prstClr val="white"/>
                </a:duotone>
              </a:blip>
              <a:srcRect/>
              <a:tile tx="0" ty="0" sx="85000" sy="85000" flip="none" algn="tl"/>
            </a:blipFill>
            <a:ln w="25400" cap="flat" cmpd="sng" algn="ctr">
              <a:noFill/>
              <a:prstDash val="solid"/>
            </a:ln>
            <a:effectLst/>
          </p:spPr>
        </p:sp>
        <p:sp>
          <p:nvSpPr>
            <p:cNvPr id="7" name="Oval 6">
              <a:extLst>
                <a:ext uri="{FF2B5EF4-FFF2-40B4-BE49-F238E27FC236}">
                  <a16:creationId xmlns:a16="http://schemas.microsoft.com/office/drawing/2014/main" id="{9A177583-7450-E04D-569F-8CC034EA919A}"/>
                </a:ext>
              </a:extLst>
            </p:cNvPr>
            <p:cNvSpPr>
              <a:spLocks noChangeArrowheads="1"/>
            </p:cNvSpPr>
            <p:nvPr/>
          </p:nvSpPr>
          <p:spPr bwMode="auto">
            <a:xfrm>
              <a:off x="9793270" y="4568607"/>
              <a:ext cx="865041" cy="865039"/>
            </a:xfrm>
            <a:prstGeom prst="ellipse">
              <a:avLst/>
            </a:prstGeom>
            <a:noFill/>
            <a:ln w="25400" algn="ctr">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defRPr>
              </a:lvl9pPr>
            </a:lstStyle>
            <a:p>
              <a:pPr>
                <a:defRPr/>
              </a:pPr>
              <a:endParaRPr lang="en-US" altLang="en-US" dirty="0"/>
            </a:p>
          </p:txBody>
        </p:sp>
      </p:grpSp>
      <p:sp>
        <p:nvSpPr>
          <p:cNvPr id="2" name="Title 1"/>
          <p:cNvSpPr>
            <a:spLocks noGrp="1"/>
          </p:cNvSpPr>
          <p:nvPr>
            <p:ph type="title"/>
          </p:nvPr>
        </p:nvSpPr>
        <p:spPr>
          <a:xfrm>
            <a:off x="2167128" y="1225296"/>
            <a:ext cx="9281160" cy="3520440"/>
          </a:xfrm>
        </p:spPr>
        <p:txBody>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8" name="Date Placeholder 3">
            <a:extLst>
              <a:ext uri="{FF2B5EF4-FFF2-40B4-BE49-F238E27FC236}">
                <a16:creationId xmlns:a16="http://schemas.microsoft.com/office/drawing/2014/main" id="{2F46F7E9-3C9C-8D51-A1F3-EC756DDFE078}"/>
              </a:ext>
            </a:extLst>
          </p:cNvPr>
          <p:cNvSpPr>
            <a:spLocks noGrp="1"/>
          </p:cNvSpPr>
          <p:nvPr>
            <p:ph type="dt" sz="half" idx="10"/>
          </p:nvPr>
        </p:nvSpPr>
        <p:spPr>
          <a:xfrm>
            <a:off x="8593138" y="6272213"/>
            <a:ext cx="2644775" cy="365125"/>
          </a:xfrm>
        </p:spPr>
        <p:txBody>
          <a:bodyPr/>
          <a:lstStyle>
            <a:lvl1pPr>
              <a:defRPr/>
            </a:lvl1pPr>
          </a:lstStyle>
          <a:p>
            <a:pPr>
              <a:defRPr/>
            </a:pPr>
            <a:fld id="{9C82ECA7-3F35-4DB0-8E0F-BEC3C8095DE4}" type="datetimeFigureOut">
              <a:rPr lang="en-US"/>
              <a:pPr>
                <a:defRPr/>
              </a:pPr>
              <a:t>11/20/2022</a:t>
            </a:fld>
            <a:endParaRPr lang="en-US" dirty="0"/>
          </a:p>
        </p:txBody>
      </p:sp>
      <p:sp>
        <p:nvSpPr>
          <p:cNvPr id="9" name="Footer Placeholder 4">
            <a:extLst>
              <a:ext uri="{FF2B5EF4-FFF2-40B4-BE49-F238E27FC236}">
                <a16:creationId xmlns:a16="http://schemas.microsoft.com/office/drawing/2014/main" id="{A7BC1FA5-A7D0-6E74-77B9-5B9E15C5A988}"/>
              </a:ext>
            </a:extLst>
          </p:cNvPr>
          <p:cNvSpPr>
            <a:spLocks noGrp="1"/>
          </p:cNvSpPr>
          <p:nvPr>
            <p:ph type="ftr" sz="quarter" idx="11"/>
          </p:nvPr>
        </p:nvSpPr>
        <p:spPr>
          <a:xfrm>
            <a:off x="2182813" y="6272213"/>
            <a:ext cx="6327775" cy="365125"/>
          </a:xfrm>
        </p:spPr>
        <p:txBody>
          <a:bodyPr/>
          <a:lstStyle>
            <a:lvl1pPr>
              <a:defRPr/>
            </a:lvl1pPr>
          </a:lstStyle>
          <a:p>
            <a:pPr>
              <a:defRPr/>
            </a:pPr>
            <a:endParaRPr lang="en-US"/>
          </a:p>
        </p:txBody>
      </p:sp>
      <p:sp>
        <p:nvSpPr>
          <p:cNvPr id="10" name="Slide Number Placeholder 5">
            <a:extLst>
              <a:ext uri="{FF2B5EF4-FFF2-40B4-BE49-F238E27FC236}">
                <a16:creationId xmlns:a16="http://schemas.microsoft.com/office/drawing/2014/main" id="{54FAC878-B7BF-D8B5-CA7C-074C0B44C997}"/>
              </a:ext>
            </a:extLst>
          </p:cNvPr>
          <p:cNvSpPr>
            <a:spLocks noGrp="1"/>
          </p:cNvSpPr>
          <p:nvPr>
            <p:ph type="sldNum" sz="quarter" idx="12"/>
          </p:nvPr>
        </p:nvSpPr>
        <p:spPr>
          <a:xfrm>
            <a:off x="842963" y="2506663"/>
            <a:ext cx="1189037" cy="719137"/>
          </a:xfrm>
        </p:spPr>
        <p:txBody>
          <a:bodyPr/>
          <a:lstStyle>
            <a:lvl1pPr>
              <a:defRPr sz="2800"/>
            </a:lvl1pPr>
          </a:lstStyle>
          <a:p>
            <a:fld id="{C44A6001-C26C-4ACD-AF3F-13F73654C9FD}" type="slidenum">
              <a:rPr lang="en-US" altLang="en-US"/>
              <a:pPr/>
              <a:t>‹#›</a:t>
            </a:fld>
            <a:endParaRPr lang="en-US" altLang="en-US"/>
          </a:p>
        </p:txBody>
      </p:sp>
    </p:spTree>
    <p:extLst>
      <p:ext uri="{BB962C8B-B14F-4D97-AF65-F5344CB8AC3E}">
        <p14:creationId xmlns:p14="http://schemas.microsoft.com/office/powerpoint/2010/main" val="21185152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37741A67-692D-BDD5-8B19-1729E4F1AC8B}"/>
              </a:ext>
            </a:extLst>
          </p:cNvPr>
          <p:cNvSpPr>
            <a:spLocks noGrp="1"/>
          </p:cNvSpPr>
          <p:nvPr>
            <p:ph type="dt" sz="half" idx="10"/>
          </p:nvPr>
        </p:nvSpPr>
        <p:spPr/>
        <p:txBody>
          <a:bodyPr/>
          <a:lstStyle>
            <a:lvl1pPr>
              <a:defRPr/>
            </a:lvl1pPr>
          </a:lstStyle>
          <a:p>
            <a:pPr>
              <a:defRPr/>
            </a:pPr>
            <a:fld id="{06DA9351-A33E-405B-A68C-8AC0597C76D8}" type="datetimeFigureOut">
              <a:rPr lang="en-US"/>
              <a:pPr>
                <a:defRPr/>
              </a:pPr>
              <a:t>11/20/2022</a:t>
            </a:fld>
            <a:endParaRPr lang="en-US" dirty="0"/>
          </a:p>
        </p:txBody>
      </p:sp>
      <p:sp>
        <p:nvSpPr>
          <p:cNvPr id="6" name="Footer Placeholder 4">
            <a:extLst>
              <a:ext uri="{FF2B5EF4-FFF2-40B4-BE49-F238E27FC236}">
                <a16:creationId xmlns:a16="http://schemas.microsoft.com/office/drawing/2014/main" id="{E71A5D9D-C730-B4F9-3D94-609502E6181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F503007-9076-D50D-2092-0E26C95DA7FC}"/>
              </a:ext>
            </a:extLst>
          </p:cNvPr>
          <p:cNvSpPr>
            <a:spLocks noGrp="1"/>
          </p:cNvSpPr>
          <p:nvPr>
            <p:ph type="sldNum" sz="quarter" idx="12"/>
          </p:nvPr>
        </p:nvSpPr>
        <p:spPr/>
        <p:txBody>
          <a:bodyPr/>
          <a:lstStyle>
            <a:lvl1pPr>
              <a:defRPr/>
            </a:lvl1pPr>
          </a:lstStyle>
          <a:p>
            <a:fld id="{91669C59-A268-4580-9D33-2170CD62D694}" type="slidenum">
              <a:rPr lang="en-US" altLang="en-US"/>
              <a:pPr/>
              <a:t>‹#›</a:t>
            </a:fld>
            <a:endParaRPr lang="en-US" altLang="en-US"/>
          </a:p>
        </p:txBody>
      </p:sp>
    </p:spTree>
    <p:extLst>
      <p:ext uri="{BB962C8B-B14F-4D97-AF65-F5344CB8AC3E}">
        <p14:creationId xmlns:p14="http://schemas.microsoft.com/office/powerpoint/2010/main" val="28746704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3">
            <a:extLst>
              <a:ext uri="{FF2B5EF4-FFF2-40B4-BE49-F238E27FC236}">
                <a16:creationId xmlns:a16="http://schemas.microsoft.com/office/drawing/2014/main" id="{7565BF89-4A13-5450-50E9-8E2DCDE4EB4F}"/>
              </a:ext>
            </a:extLst>
          </p:cNvPr>
          <p:cNvSpPr>
            <a:spLocks noGrp="1"/>
          </p:cNvSpPr>
          <p:nvPr>
            <p:ph type="dt" sz="half" idx="10"/>
          </p:nvPr>
        </p:nvSpPr>
        <p:spPr/>
        <p:txBody>
          <a:bodyPr/>
          <a:lstStyle>
            <a:lvl1pPr>
              <a:defRPr/>
            </a:lvl1pPr>
          </a:lstStyle>
          <a:p>
            <a:pPr>
              <a:defRPr/>
            </a:pPr>
            <a:fld id="{133C4716-C49A-4F46-AB42-80A1EF0DB232}" type="datetimeFigureOut">
              <a:rPr lang="en-US"/>
              <a:pPr>
                <a:defRPr/>
              </a:pPr>
              <a:t>11/20/2022</a:t>
            </a:fld>
            <a:endParaRPr lang="en-US" dirty="0"/>
          </a:p>
        </p:txBody>
      </p:sp>
      <p:sp>
        <p:nvSpPr>
          <p:cNvPr id="7" name="Footer Placeholder 4">
            <a:extLst>
              <a:ext uri="{FF2B5EF4-FFF2-40B4-BE49-F238E27FC236}">
                <a16:creationId xmlns:a16="http://schemas.microsoft.com/office/drawing/2014/main" id="{61780F12-1D15-46BB-1DD1-5FC07806B3EE}"/>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5">
            <a:extLst>
              <a:ext uri="{FF2B5EF4-FFF2-40B4-BE49-F238E27FC236}">
                <a16:creationId xmlns:a16="http://schemas.microsoft.com/office/drawing/2014/main" id="{E48EA4E9-B863-D428-14A4-C99764E07F00}"/>
              </a:ext>
            </a:extLst>
          </p:cNvPr>
          <p:cNvSpPr>
            <a:spLocks noGrp="1"/>
          </p:cNvSpPr>
          <p:nvPr>
            <p:ph type="sldNum" sz="quarter" idx="12"/>
          </p:nvPr>
        </p:nvSpPr>
        <p:spPr/>
        <p:txBody>
          <a:bodyPr/>
          <a:lstStyle>
            <a:lvl1pPr>
              <a:defRPr/>
            </a:lvl1pPr>
          </a:lstStyle>
          <a:p>
            <a:fld id="{1689DEF1-738D-45FB-ACE8-C2B0923A054A}" type="slidenum">
              <a:rPr lang="en-US" altLang="en-US"/>
              <a:pPr/>
              <a:t>‹#›</a:t>
            </a:fld>
            <a:endParaRPr lang="en-US" altLang="en-US"/>
          </a:p>
        </p:txBody>
      </p:sp>
    </p:spTree>
    <p:extLst>
      <p:ext uri="{BB962C8B-B14F-4D97-AF65-F5344CB8AC3E}">
        <p14:creationId xmlns:p14="http://schemas.microsoft.com/office/powerpoint/2010/main" val="20894005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3">
            <a:extLst>
              <a:ext uri="{FF2B5EF4-FFF2-40B4-BE49-F238E27FC236}">
                <a16:creationId xmlns:a16="http://schemas.microsoft.com/office/drawing/2014/main" id="{97B628A4-6E5B-DB83-9502-DF4DBED16BFB}"/>
              </a:ext>
            </a:extLst>
          </p:cNvPr>
          <p:cNvSpPr>
            <a:spLocks noGrp="1"/>
          </p:cNvSpPr>
          <p:nvPr>
            <p:ph type="dt" sz="half" idx="10"/>
          </p:nvPr>
        </p:nvSpPr>
        <p:spPr/>
        <p:txBody>
          <a:bodyPr/>
          <a:lstStyle>
            <a:lvl1pPr>
              <a:defRPr/>
            </a:lvl1pPr>
          </a:lstStyle>
          <a:p>
            <a:pPr>
              <a:defRPr/>
            </a:pPr>
            <a:fld id="{E813E657-E175-4649-91E1-46EC9311B395}" type="datetimeFigureOut">
              <a:rPr lang="en-US"/>
              <a:pPr>
                <a:defRPr/>
              </a:pPr>
              <a:t>11/20/2022</a:t>
            </a:fld>
            <a:endParaRPr lang="en-US" dirty="0"/>
          </a:p>
        </p:txBody>
      </p:sp>
      <p:sp>
        <p:nvSpPr>
          <p:cNvPr id="3" name="Footer Placeholder 4">
            <a:extLst>
              <a:ext uri="{FF2B5EF4-FFF2-40B4-BE49-F238E27FC236}">
                <a16:creationId xmlns:a16="http://schemas.microsoft.com/office/drawing/2014/main" id="{45CE7BE1-FA34-0CD2-CD74-F0BD19AAB8EF}"/>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E86243DB-41F8-5A1D-86FF-E9C351AB7AE2}"/>
              </a:ext>
            </a:extLst>
          </p:cNvPr>
          <p:cNvSpPr>
            <a:spLocks noGrp="1"/>
          </p:cNvSpPr>
          <p:nvPr>
            <p:ph type="sldNum" sz="quarter" idx="12"/>
          </p:nvPr>
        </p:nvSpPr>
        <p:spPr/>
        <p:txBody>
          <a:bodyPr/>
          <a:lstStyle>
            <a:lvl1pPr>
              <a:defRPr/>
            </a:lvl1pPr>
          </a:lstStyle>
          <a:p>
            <a:fld id="{94EF03B1-9562-40A8-AF39-5ABA29D1CC97}" type="slidenum">
              <a:rPr lang="en-US" altLang="en-US"/>
              <a:pPr/>
              <a:t>‹#›</a:t>
            </a:fld>
            <a:endParaRPr lang="en-US" altLang="en-US"/>
          </a:p>
        </p:txBody>
      </p:sp>
    </p:spTree>
    <p:extLst>
      <p:ext uri="{BB962C8B-B14F-4D97-AF65-F5344CB8AC3E}">
        <p14:creationId xmlns:p14="http://schemas.microsoft.com/office/powerpoint/2010/main" val="42444146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7153166F-3020-5519-C96B-8805C49E22FF}"/>
              </a:ext>
            </a:extLst>
          </p:cNvPr>
          <p:cNvSpPr>
            <a:spLocks noGrp="1"/>
          </p:cNvSpPr>
          <p:nvPr>
            <p:ph type="dt" sz="half" idx="10"/>
          </p:nvPr>
        </p:nvSpPr>
        <p:spPr/>
        <p:txBody>
          <a:bodyPr/>
          <a:lstStyle>
            <a:lvl1pPr>
              <a:defRPr/>
            </a:lvl1pPr>
          </a:lstStyle>
          <a:p>
            <a:pPr>
              <a:defRPr/>
            </a:pPr>
            <a:fld id="{2278617B-3DF9-42CE-A699-F636D72AEE02}" type="datetimeFigureOut">
              <a:rPr lang="en-US"/>
              <a:pPr>
                <a:defRPr/>
              </a:pPr>
              <a:t>11/20/2022</a:t>
            </a:fld>
            <a:endParaRPr lang="en-US" dirty="0"/>
          </a:p>
        </p:txBody>
      </p:sp>
      <p:sp>
        <p:nvSpPr>
          <p:cNvPr id="3" name="Footer Placeholder 4">
            <a:extLst>
              <a:ext uri="{FF2B5EF4-FFF2-40B4-BE49-F238E27FC236}">
                <a16:creationId xmlns:a16="http://schemas.microsoft.com/office/drawing/2014/main" id="{1D32B25E-CB17-1A60-D7D8-AD74F972B49B}"/>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4C08CDD8-658F-B8EE-EF98-836987D1B12E}"/>
              </a:ext>
            </a:extLst>
          </p:cNvPr>
          <p:cNvSpPr>
            <a:spLocks noGrp="1"/>
          </p:cNvSpPr>
          <p:nvPr>
            <p:ph type="sldNum" sz="quarter" idx="12"/>
          </p:nvPr>
        </p:nvSpPr>
        <p:spPr/>
        <p:txBody>
          <a:bodyPr/>
          <a:lstStyle>
            <a:lvl1pPr>
              <a:defRPr/>
            </a:lvl1pPr>
          </a:lstStyle>
          <a:p>
            <a:fld id="{E5E90951-7CB0-4DBD-A572-D6A0E7554E35}" type="slidenum">
              <a:rPr lang="en-US" altLang="en-US"/>
              <a:pPr/>
              <a:t>‹#›</a:t>
            </a:fld>
            <a:endParaRPr lang="en-US" altLang="en-US"/>
          </a:p>
        </p:txBody>
      </p:sp>
    </p:spTree>
    <p:extLst>
      <p:ext uri="{BB962C8B-B14F-4D97-AF65-F5344CB8AC3E}">
        <p14:creationId xmlns:p14="http://schemas.microsoft.com/office/powerpoint/2010/main" val="35320723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FF7CFB1-106B-8DF1-5892-79281FDDBBE5}"/>
              </a:ext>
            </a:extLst>
          </p:cNvPr>
          <p:cNvSpPr/>
          <p:nvPr/>
        </p:nvSpPr>
        <p:spPr>
          <a:xfrm>
            <a:off x="8303740" y="0"/>
            <a:ext cx="3888259" cy="6857999"/>
          </a:xfrm>
          <a:prstGeom prst="rect">
            <a:avLst/>
          </a:prstGeom>
          <a:blipFill dpi="0" rotWithShape="1">
            <a:blip r:embed="rId2">
              <a:alphaModFix amt="60000"/>
              <a:lum bright="70000" contrast="-70000"/>
              <a:extLs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6" name="Group 10">
            <a:extLst>
              <a:ext uri="{FF2B5EF4-FFF2-40B4-BE49-F238E27FC236}">
                <a16:creationId xmlns:a16="http://schemas.microsoft.com/office/drawing/2014/main" id="{AA7B3253-0928-CBD8-7B05-659C88D469A2}"/>
              </a:ext>
            </a:extLst>
          </p:cNvPr>
          <p:cNvGrpSpPr>
            <a:grpSpLocks noChangeAspect="1"/>
          </p:cNvGrpSpPr>
          <p:nvPr/>
        </p:nvGrpSpPr>
        <p:grpSpPr bwMode="auto">
          <a:xfrm>
            <a:off x="11401425" y="6229350"/>
            <a:ext cx="457200" cy="457200"/>
            <a:chOff x="11361456" y="6195813"/>
            <a:chExt cx="548640" cy="548640"/>
          </a:xfrm>
        </p:grpSpPr>
        <p:sp>
          <p:nvSpPr>
            <p:cNvPr id="7" name="Oval 6">
              <a:extLst>
                <a:ext uri="{FF2B5EF4-FFF2-40B4-BE49-F238E27FC236}">
                  <a16:creationId xmlns:a16="http://schemas.microsoft.com/office/drawing/2014/main" id="{6596D39B-3287-529B-2074-E0A27EDC5BE3}"/>
                </a:ext>
              </a:extLst>
            </p:cNvPr>
            <p:cNvSpPr/>
            <p:nvPr/>
          </p:nvSpPr>
          <p:spPr>
            <a:xfrm>
              <a:off x="11361456" y="6195813"/>
              <a:ext cx="548640" cy="548640"/>
            </a:xfrm>
            <a:prstGeom prst="ellipse">
              <a:avLst/>
            </a:prstGeom>
            <a:blipFill dpi="0" rotWithShape="1">
              <a:blip r:embed="rId3">
                <a:duotone>
                  <a:schemeClr val="accent1">
                    <a:shade val="45000"/>
                    <a:satMod val="135000"/>
                  </a:schemeClr>
                  <a:prstClr val="white"/>
                </a:duotone>
              </a:blip>
              <a:srcRect/>
              <a:tile tx="50800" ty="0" sx="85000" sy="85000" flip="none" algn="tl"/>
            </a:blipFill>
            <a:ln w="25400" cap="flat" cmpd="sng" algn="ctr">
              <a:noFill/>
              <a:prstDash val="solid"/>
            </a:ln>
            <a:effectLst/>
          </p:spPr>
        </p:sp>
        <p:sp>
          <p:nvSpPr>
            <p:cNvPr id="8" name="Oval 7">
              <a:extLst>
                <a:ext uri="{FF2B5EF4-FFF2-40B4-BE49-F238E27FC236}">
                  <a16:creationId xmlns:a16="http://schemas.microsoft.com/office/drawing/2014/main" id="{6BA019F5-19B5-2966-0D1C-28836F30B716}"/>
                </a:ext>
              </a:extLst>
            </p:cNvPr>
            <p:cNvSpPr>
              <a:spLocks noChangeArrowheads="1"/>
            </p:cNvSpPr>
            <p:nvPr/>
          </p:nvSpPr>
          <p:spPr bwMode="auto">
            <a:xfrm>
              <a:off x="11395746" y="6230103"/>
              <a:ext cx="480060" cy="480060"/>
            </a:xfrm>
            <a:prstGeom prst="ellipse">
              <a:avLst/>
            </a:prstGeom>
            <a:noFill/>
            <a:ln w="12700" algn="ctr">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defRPr>
              </a:lvl9pPr>
            </a:lstStyle>
            <a:p>
              <a:pPr>
                <a:defRPr/>
              </a:pPr>
              <a:endParaRPr lang="en-US" altLang="en-US" dirty="0"/>
            </a:p>
          </p:txBody>
        </p:sp>
      </p:grpSp>
      <p:sp>
        <p:nvSpPr>
          <p:cNvPr id="2" name="Title 1"/>
          <p:cNvSpPr>
            <a:spLocks noGrp="1"/>
          </p:cNvSpPr>
          <p:nvPr>
            <p:ph type="title"/>
          </p:nvPr>
        </p:nvSpPr>
        <p:spPr>
          <a:xfrm>
            <a:off x="8549640" y="685800"/>
            <a:ext cx="3200400" cy="1737360"/>
          </a:xfrm>
        </p:spPr>
        <p:txBody>
          <a:bodyPr anchor="b"/>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Date Placeholder 4">
            <a:extLst>
              <a:ext uri="{FF2B5EF4-FFF2-40B4-BE49-F238E27FC236}">
                <a16:creationId xmlns:a16="http://schemas.microsoft.com/office/drawing/2014/main" id="{2590A02C-F854-A474-7F48-089D338D3E85}"/>
              </a:ext>
            </a:extLst>
          </p:cNvPr>
          <p:cNvSpPr>
            <a:spLocks noGrp="1"/>
          </p:cNvSpPr>
          <p:nvPr>
            <p:ph type="dt" sz="half" idx="10"/>
          </p:nvPr>
        </p:nvSpPr>
        <p:spPr/>
        <p:txBody>
          <a:bodyPr/>
          <a:lstStyle>
            <a:lvl1pPr>
              <a:defRPr/>
            </a:lvl1pPr>
          </a:lstStyle>
          <a:p>
            <a:pPr>
              <a:defRPr/>
            </a:pPr>
            <a:fld id="{0029A32A-368E-4156-8429-18B20FAA3AAB}" type="datetimeFigureOut">
              <a:rPr lang="en-US"/>
              <a:pPr>
                <a:defRPr/>
              </a:pPr>
              <a:t>11/20/2022</a:t>
            </a:fld>
            <a:endParaRPr lang="en-US" dirty="0"/>
          </a:p>
        </p:txBody>
      </p:sp>
      <p:sp>
        <p:nvSpPr>
          <p:cNvPr id="10" name="Footer Placeholder 5">
            <a:extLst>
              <a:ext uri="{FF2B5EF4-FFF2-40B4-BE49-F238E27FC236}">
                <a16:creationId xmlns:a16="http://schemas.microsoft.com/office/drawing/2014/main" id="{E6E00488-9D41-1841-6349-C8D02F062EAE}"/>
              </a:ext>
            </a:extLst>
          </p:cNvPr>
          <p:cNvSpPr>
            <a:spLocks noGrp="1"/>
          </p:cNvSpPr>
          <p:nvPr>
            <p:ph type="ftr" sz="quarter" idx="11"/>
          </p:nvPr>
        </p:nvSpPr>
        <p:spPr/>
        <p:txBody>
          <a:bodyPr/>
          <a:lstStyle>
            <a:lvl1pPr>
              <a:defRPr/>
            </a:lvl1pPr>
          </a:lstStyle>
          <a:p>
            <a:pPr>
              <a:defRPr/>
            </a:pPr>
            <a:endParaRPr lang="en-US"/>
          </a:p>
        </p:txBody>
      </p:sp>
      <p:sp>
        <p:nvSpPr>
          <p:cNvPr id="11" name="Slide Number Placeholder 6">
            <a:extLst>
              <a:ext uri="{FF2B5EF4-FFF2-40B4-BE49-F238E27FC236}">
                <a16:creationId xmlns:a16="http://schemas.microsoft.com/office/drawing/2014/main" id="{FA356B2C-0D68-241C-684C-8879D64031F1}"/>
              </a:ext>
            </a:extLst>
          </p:cNvPr>
          <p:cNvSpPr>
            <a:spLocks noGrp="1"/>
          </p:cNvSpPr>
          <p:nvPr>
            <p:ph type="sldNum" sz="quarter" idx="12"/>
          </p:nvPr>
        </p:nvSpPr>
        <p:spPr/>
        <p:txBody>
          <a:bodyPr/>
          <a:lstStyle>
            <a:lvl1pPr>
              <a:defRPr/>
            </a:lvl1pPr>
          </a:lstStyle>
          <a:p>
            <a:fld id="{FEE47959-1C6A-4A0D-A7A6-89E18F9F27D6}" type="slidenum">
              <a:rPr lang="en-US" altLang="en-US"/>
              <a:pPr/>
              <a:t>‹#›</a:t>
            </a:fld>
            <a:endParaRPr lang="en-US" altLang="en-US"/>
          </a:p>
        </p:txBody>
      </p:sp>
    </p:spTree>
    <p:extLst>
      <p:ext uri="{BB962C8B-B14F-4D97-AF65-F5344CB8AC3E}">
        <p14:creationId xmlns:p14="http://schemas.microsoft.com/office/powerpoint/2010/main" val="1023387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2560D-EC28-3B41-86E8-18F1CE0113B4}" type="datetimeFigureOut">
              <a:rPr lang="en-US" smtClean="0"/>
              <a:t>11/20/2022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4415516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1775149-31FE-DBEE-4E21-42A5DAE394C3}"/>
              </a:ext>
            </a:extLst>
          </p:cNvPr>
          <p:cNvSpPr/>
          <p:nvPr/>
        </p:nvSpPr>
        <p:spPr>
          <a:xfrm>
            <a:off x="8303740" y="0"/>
            <a:ext cx="3888259" cy="6857999"/>
          </a:xfrm>
          <a:prstGeom prst="rect">
            <a:avLst/>
          </a:prstGeom>
          <a:blipFill dpi="0" rotWithShape="1">
            <a:blip r:embed="rId2">
              <a:alphaModFix amt="60000"/>
              <a:lum bright="70000" contrast="-70000"/>
              <a:extLs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6" name="Group 10">
            <a:extLst>
              <a:ext uri="{FF2B5EF4-FFF2-40B4-BE49-F238E27FC236}">
                <a16:creationId xmlns:a16="http://schemas.microsoft.com/office/drawing/2014/main" id="{55FE220B-A91C-DE79-37C8-E971A4EC546C}"/>
              </a:ext>
            </a:extLst>
          </p:cNvPr>
          <p:cNvGrpSpPr>
            <a:grpSpLocks noChangeAspect="1"/>
          </p:cNvGrpSpPr>
          <p:nvPr/>
        </p:nvGrpSpPr>
        <p:grpSpPr bwMode="auto">
          <a:xfrm>
            <a:off x="11401425" y="6229350"/>
            <a:ext cx="457200" cy="457200"/>
            <a:chOff x="11361456" y="6195813"/>
            <a:chExt cx="548640" cy="548640"/>
          </a:xfrm>
        </p:grpSpPr>
        <p:sp>
          <p:nvSpPr>
            <p:cNvPr id="7" name="Oval 6">
              <a:extLst>
                <a:ext uri="{FF2B5EF4-FFF2-40B4-BE49-F238E27FC236}">
                  <a16:creationId xmlns:a16="http://schemas.microsoft.com/office/drawing/2014/main" id="{E3F2742D-D8B8-CB93-CA4C-D61205C97FFD}"/>
                </a:ext>
              </a:extLst>
            </p:cNvPr>
            <p:cNvSpPr/>
            <p:nvPr/>
          </p:nvSpPr>
          <p:spPr>
            <a:xfrm>
              <a:off x="11361456" y="6195813"/>
              <a:ext cx="548640" cy="548640"/>
            </a:xfrm>
            <a:prstGeom prst="ellipse">
              <a:avLst/>
            </a:prstGeom>
            <a:blipFill dpi="0" rotWithShape="1">
              <a:blip r:embed="rId3">
                <a:duotone>
                  <a:schemeClr val="accent1">
                    <a:shade val="45000"/>
                    <a:satMod val="135000"/>
                  </a:schemeClr>
                  <a:prstClr val="white"/>
                </a:duotone>
              </a:blip>
              <a:srcRect/>
              <a:tile tx="50800" ty="0" sx="85000" sy="85000" flip="none" algn="tl"/>
            </a:blipFill>
            <a:ln w="25400" cap="flat" cmpd="sng" algn="ctr">
              <a:noFill/>
              <a:prstDash val="solid"/>
            </a:ln>
            <a:effectLst/>
          </p:spPr>
        </p:sp>
        <p:sp>
          <p:nvSpPr>
            <p:cNvPr id="8" name="Oval 7">
              <a:extLst>
                <a:ext uri="{FF2B5EF4-FFF2-40B4-BE49-F238E27FC236}">
                  <a16:creationId xmlns:a16="http://schemas.microsoft.com/office/drawing/2014/main" id="{D73A8AB2-EACF-27D6-153E-029317579C2C}"/>
                </a:ext>
              </a:extLst>
            </p:cNvPr>
            <p:cNvSpPr>
              <a:spLocks noChangeArrowheads="1"/>
            </p:cNvSpPr>
            <p:nvPr/>
          </p:nvSpPr>
          <p:spPr bwMode="auto">
            <a:xfrm>
              <a:off x="11395746" y="6230103"/>
              <a:ext cx="480060" cy="480060"/>
            </a:xfrm>
            <a:prstGeom prst="ellipse">
              <a:avLst/>
            </a:prstGeom>
            <a:noFill/>
            <a:ln w="12700" algn="ctr">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defRPr>
              </a:lvl9pPr>
            </a:lstStyle>
            <a:p>
              <a:pPr>
                <a:defRPr/>
              </a:pPr>
              <a:endParaRPr lang="en-US" altLang="en-US" dirty="0"/>
            </a:p>
          </p:txBody>
        </p:sp>
      </p:grpSp>
      <p:sp>
        <p:nvSpPr>
          <p:cNvPr id="2" name="Title 1"/>
          <p:cNvSpPr>
            <a:spLocks noGrp="1"/>
          </p:cNvSpPr>
          <p:nvPr>
            <p:ph type="title"/>
          </p:nvPr>
        </p:nvSpPr>
        <p:spPr>
          <a:xfrm>
            <a:off x="8549640" y="685800"/>
            <a:ext cx="3200400" cy="1737360"/>
          </a:xfrm>
        </p:spPr>
        <p:txBody>
          <a:bodyPr anchor="b"/>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Date Placeholder 4">
            <a:extLst>
              <a:ext uri="{FF2B5EF4-FFF2-40B4-BE49-F238E27FC236}">
                <a16:creationId xmlns:a16="http://schemas.microsoft.com/office/drawing/2014/main" id="{338814D3-B0BB-1E26-3463-3597E08B7A68}"/>
              </a:ext>
            </a:extLst>
          </p:cNvPr>
          <p:cNvSpPr>
            <a:spLocks noGrp="1"/>
          </p:cNvSpPr>
          <p:nvPr>
            <p:ph type="dt" sz="half" idx="10"/>
          </p:nvPr>
        </p:nvSpPr>
        <p:spPr/>
        <p:txBody>
          <a:bodyPr/>
          <a:lstStyle>
            <a:lvl1pPr>
              <a:defRPr/>
            </a:lvl1pPr>
          </a:lstStyle>
          <a:p>
            <a:pPr>
              <a:defRPr/>
            </a:pPr>
            <a:fld id="{8C0270A0-E097-4C9D-A3FA-88B1A8D28FA2}" type="datetimeFigureOut">
              <a:rPr lang="en-US"/>
              <a:pPr>
                <a:defRPr/>
              </a:pPr>
              <a:t>11/20/2022</a:t>
            </a:fld>
            <a:endParaRPr lang="en-US" dirty="0"/>
          </a:p>
        </p:txBody>
      </p:sp>
      <p:sp>
        <p:nvSpPr>
          <p:cNvPr id="10" name="Slide Number Placeholder 6">
            <a:extLst>
              <a:ext uri="{FF2B5EF4-FFF2-40B4-BE49-F238E27FC236}">
                <a16:creationId xmlns:a16="http://schemas.microsoft.com/office/drawing/2014/main" id="{CCDF7B6C-CBA6-49AD-80EE-CA76E231690E}"/>
              </a:ext>
            </a:extLst>
          </p:cNvPr>
          <p:cNvSpPr>
            <a:spLocks noGrp="1"/>
          </p:cNvSpPr>
          <p:nvPr>
            <p:ph type="sldNum" sz="quarter" idx="11"/>
          </p:nvPr>
        </p:nvSpPr>
        <p:spPr/>
        <p:txBody>
          <a:bodyPr/>
          <a:lstStyle>
            <a:lvl1pPr>
              <a:defRPr/>
            </a:lvl1pPr>
          </a:lstStyle>
          <a:p>
            <a:fld id="{3FC1D7ED-00BA-4480-98E1-F6F12327795E}" type="slidenum">
              <a:rPr lang="en-US" altLang="en-US"/>
              <a:pPr/>
              <a:t>‹#›</a:t>
            </a:fld>
            <a:endParaRPr lang="en-US" altLang="en-US"/>
          </a:p>
        </p:txBody>
      </p:sp>
    </p:spTree>
    <p:extLst>
      <p:ext uri="{BB962C8B-B14F-4D97-AF65-F5344CB8AC3E}">
        <p14:creationId xmlns:p14="http://schemas.microsoft.com/office/powerpoint/2010/main" val="28647216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DA622DC-05DB-11DF-43C1-2804DC3C8BAD}"/>
              </a:ext>
            </a:extLst>
          </p:cNvPr>
          <p:cNvSpPr>
            <a:spLocks noGrp="1"/>
          </p:cNvSpPr>
          <p:nvPr>
            <p:ph type="dt" sz="half" idx="10"/>
          </p:nvPr>
        </p:nvSpPr>
        <p:spPr/>
        <p:txBody>
          <a:bodyPr/>
          <a:lstStyle>
            <a:lvl1pPr>
              <a:defRPr/>
            </a:lvl1pPr>
          </a:lstStyle>
          <a:p>
            <a:pPr>
              <a:defRPr/>
            </a:pPr>
            <a:fld id="{FEBE3EFB-C004-479C-93E0-7711A8FF0D36}" type="datetimeFigureOut">
              <a:rPr lang="en-US"/>
              <a:pPr>
                <a:defRPr/>
              </a:pPr>
              <a:t>11/20/2022</a:t>
            </a:fld>
            <a:endParaRPr lang="en-US" dirty="0"/>
          </a:p>
        </p:txBody>
      </p:sp>
      <p:sp>
        <p:nvSpPr>
          <p:cNvPr id="5" name="Footer Placeholder 4">
            <a:extLst>
              <a:ext uri="{FF2B5EF4-FFF2-40B4-BE49-F238E27FC236}">
                <a16:creationId xmlns:a16="http://schemas.microsoft.com/office/drawing/2014/main" id="{FF45AA47-919F-D7D4-6A6A-5538EB82A17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54C3E80-2E56-1E4C-F097-5BD12EAC4AA8}"/>
              </a:ext>
            </a:extLst>
          </p:cNvPr>
          <p:cNvSpPr>
            <a:spLocks noGrp="1"/>
          </p:cNvSpPr>
          <p:nvPr>
            <p:ph type="sldNum" sz="quarter" idx="12"/>
          </p:nvPr>
        </p:nvSpPr>
        <p:spPr/>
        <p:txBody>
          <a:bodyPr/>
          <a:lstStyle>
            <a:lvl1pPr>
              <a:defRPr/>
            </a:lvl1pPr>
          </a:lstStyle>
          <a:p>
            <a:fld id="{873AE275-B576-48D1-8497-7D815B4224BE}" type="slidenum">
              <a:rPr lang="en-US" altLang="en-US"/>
              <a:pPr/>
              <a:t>‹#›</a:t>
            </a:fld>
            <a:endParaRPr lang="en-US" altLang="en-US"/>
          </a:p>
        </p:txBody>
      </p:sp>
    </p:spTree>
    <p:extLst>
      <p:ext uri="{BB962C8B-B14F-4D97-AF65-F5344CB8AC3E}">
        <p14:creationId xmlns:p14="http://schemas.microsoft.com/office/powerpoint/2010/main" val="36251466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BB6CB14-4E4C-23E4-3854-06FF0FE5733D}"/>
              </a:ext>
            </a:extLst>
          </p:cNvPr>
          <p:cNvSpPr>
            <a:spLocks noGrp="1"/>
          </p:cNvSpPr>
          <p:nvPr>
            <p:ph type="dt" sz="half" idx="10"/>
          </p:nvPr>
        </p:nvSpPr>
        <p:spPr/>
        <p:txBody>
          <a:bodyPr/>
          <a:lstStyle>
            <a:lvl1pPr>
              <a:defRPr/>
            </a:lvl1pPr>
          </a:lstStyle>
          <a:p>
            <a:pPr>
              <a:defRPr/>
            </a:pPr>
            <a:fld id="{69C96B77-AFD9-4FD9-B035-38F71ACE318C}" type="datetimeFigureOut">
              <a:rPr lang="en-US"/>
              <a:pPr>
                <a:defRPr/>
              </a:pPr>
              <a:t>11/20/2022</a:t>
            </a:fld>
            <a:endParaRPr lang="en-US" dirty="0"/>
          </a:p>
        </p:txBody>
      </p:sp>
      <p:sp>
        <p:nvSpPr>
          <p:cNvPr id="5" name="Footer Placeholder 4">
            <a:extLst>
              <a:ext uri="{FF2B5EF4-FFF2-40B4-BE49-F238E27FC236}">
                <a16:creationId xmlns:a16="http://schemas.microsoft.com/office/drawing/2014/main" id="{FDEF557F-27DB-FE23-081F-65130BB4895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E8AADFC-B7A6-0CFD-4F2F-085E673A66C5}"/>
              </a:ext>
            </a:extLst>
          </p:cNvPr>
          <p:cNvSpPr>
            <a:spLocks noGrp="1"/>
          </p:cNvSpPr>
          <p:nvPr>
            <p:ph type="sldNum" sz="quarter" idx="12"/>
          </p:nvPr>
        </p:nvSpPr>
        <p:spPr/>
        <p:txBody>
          <a:bodyPr/>
          <a:lstStyle>
            <a:lvl1pPr>
              <a:defRPr/>
            </a:lvl1pPr>
          </a:lstStyle>
          <a:p>
            <a:fld id="{4E8BE993-8623-4D81-905D-912E8000D8CF}" type="slidenum">
              <a:rPr lang="en-US" altLang="en-US"/>
              <a:pPr/>
              <a:t>‹#›</a:t>
            </a:fld>
            <a:endParaRPr lang="en-US" altLang="en-US"/>
          </a:p>
        </p:txBody>
      </p:sp>
    </p:spTree>
    <p:extLst>
      <p:ext uri="{BB962C8B-B14F-4D97-AF65-F5344CB8AC3E}">
        <p14:creationId xmlns:p14="http://schemas.microsoft.com/office/powerpoint/2010/main" val="2606766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9E7B99-7C3F-4BC3-B7B8-7E1F8C620B24}" type="datetime1">
              <a:rPr lang="en-US" smtClean="0"/>
              <a:pPr/>
              <a:t>11/20/2022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AF2B4D-6B12-4EDF-87BB-2B55CECB6611}" type="slidenum">
              <a:rPr lang="en-US" smtClean="0"/>
              <a:pPr/>
              <a:t>‹#›</a:t>
            </a:fld>
            <a:endParaRPr lang="en-US"/>
          </a:p>
        </p:txBody>
      </p:sp>
    </p:spTree>
    <p:extLst>
      <p:ext uri="{BB962C8B-B14F-4D97-AF65-F5344CB8AC3E}">
        <p14:creationId xmlns:p14="http://schemas.microsoft.com/office/powerpoint/2010/main" val="27846987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8C2560D-EC28-3B41-86E8-18F1CE0113B4}" type="datetimeFigureOut">
              <a:rPr lang="en-US" smtClean="0"/>
              <a:t>11/20/2022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21175387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8C2560D-EC28-3B41-86E8-18F1CE0113B4}" type="datetimeFigureOut">
              <a:rPr lang="en-US" smtClean="0"/>
              <a:t>11/20/2022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889062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8C2560D-EC28-3B41-86E8-18F1CE0113B4}" type="datetimeFigureOut">
              <a:rPr lang="en-US" smtClean="0"/>
              <a:t>11/20/2022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1334344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C2560D-EC28-3B41-86E8-18F1CE0113B4}" type="datetimeFigureOut">
              <a:rPr lang="en-US" smtClean="0"/>
              <a:t>11/20/2022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28727093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t>11/20/2022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Tree>
    <p:extLst>
      <p:ext uri="{BB962C8B-B14F-4D97-AF65-F5344CB8AC3E}">
        <p14:creationId xmlns:p14="http://schemas.microsoft.com/office/powerpoint/2010/main" val="33040815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t>11/20/2022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8296711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68C2560D-EC28-3B41-86E8-18F1CE0113B4}" type="datetimeFigureOut">
              <a:rPr lang="en-US" smtClean="0"/>
              <a:t>11/20/2022</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2066355A-084C-D24E-9AD2-7E4FC41EA627}" type="slidenum">
              <a:rPr lang="en-US" smtClean="0"/>
              <a:t>‹#›</a:t>
            </a:fld>
            <a:endParaRPr lang="en-US"/>
          </a:p>
        </p:txBody>
      </p:sp>
    </p:spTree>
    <p:extLst>
      <p:ext uri="{BB962C8B-B14F-4D97-AF65-F5344CB8AC3E}">
        <p14:creationId xmlns:p14="http://schemas.microsoft.com/office/powerpoint/2010/main" val="23690985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0BE371B-3810-4F52-9918-85BD687311D9}"/>
              </a:ext>
            </a:extLst>
          </p:cNvPr>
          <p:cNvSpPr>
            <a:spLocks noGrp="1"/>
          </p:cNvSpPr>
          <p:nvPr>
            <p:ph type="title"/>
          </p:nvPr>
        </p:nvSpPr>
        <p:spPr>
          <a:xfrm>
            <a:off x="1069975" y="484188"/>
            <a:ext cx="10058400" cy="160972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027" name="Text Placeholder 2">
            <a:extLst>
              <a:ext uri="{FF2B5EF4-FFF2-40B4-BE49-F238E27FC236}">
                <a16:creationId xmlns:a16="http://schemas.microsoft.com/office/drawing/2014/main" id="{09751FCF-EAE7-D6CA-A5B2-BF69CF33419B}"/>
              </a:ext>
            </a:extLst>
          </p:cNvPr>
          <p:cNvSpPr>
            <a:spLocks noGrp="1" noChangeArrowheads="1"/>
          </p:cNvSpPr>
          <p:nvPr>
            <p:ph type="body" idx="1"/>
          </p:nvPr>
        </p:nvSpPr>
        <p:spPr bwMode="auto">
          <a:xfrm>
            <a:off x="1069975" y="2120900"/>
            <a:ext cx="10058400" cy="405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EC9089A3-5F5E-4817-8EC2-3CF5CDB6D83E}"/>
              </a:ext>
            </a:extLst>
          </p:cNvPr>
          <p:cNvSpPr>
            <a:spLocks noGrp="1"/>
          </p:cNvSpPr>
          <p:nvPr>
            <p:ph type="dt" sz="half" idx="2"/>
          </p:nvPr>
        </p:nvSpPr>
        <p:spPr>
          <a:xfrm>
            <a:off x="7964488" y="6272213"/>
            <a:ext cx="3273425" cy="365125"/>
          </a:xfrm>
          <a:prstGeom prst="rect">
            <a:avLst/>
          </a:prstGeom>
        </p:spPr>
        <p:txBody>
          <a:bodyPr vert="horz" lIns="91440" tIns="45720" rIns="91440" bIns="45720" rtlCol="0" anchor="ctr"/>
          <a:lstStyle>
            <a:lvl1pPr algn="r" eaLnBrk="1" fontAlgn="auto" hangingPunct="1">
              <a:spcBef>
                <a:spcPts val="0"/>
              </a:spcBef>
              <a:spcAft>
                <a:spcPts val="0"/>
              </a:spcAft>
              <a:defRPr sz="1100">
                <a:solidFill>
                  <a:schemeClr val="tx2"/>
                </a:solidFill>
                <a:latin typeface="+mn-lt"/>
              </a:defRPr>
            </a:lvl1pPr>
          </a:lstStyle>
          <a:p>
            <a:pPr>
              <a:defRPr/>
            </a:pPr>
            <a:fld id="{3E4FF97D-92BD-49E7-A932-5875EF721934}" type="datetimeFigureOut">
              <a:rPr lang="en-US"/>
              <a:pPr>
                <a:defRPr/>
              </a:pPr>
              <a:t>11/20/2022</a:t>
            </a:fld>
            <a:endParaRPr lang="en-US" dirty="0"/>
          </a:p>
        </p:txBody>
      </p:sp>
      <p:sp>
        <p:nvSpPr>
          <p:cNvPr id="5" name="Footer Placeholder 4">
            <a:extLst>
              <a:ext uri="{FF2B5EF4-FFF2-40B4-BE49-F238E27FC236}">
                <a16:creationId xmlns:a16="http://schemas.microsoft.com/office/drawing/2014/main" id="{9685592F-296A-47FB-A9C3-84851492F153}"/>
              </a:ext>
            </a:extLst>
          </p:cNvPr>
          <p:cNvSpPr>
            <a:spLocks noGrp="1"/>
          </p:cNvSpPr>
          <p:nvPr>
            <p:ph type="ftr" sz="quarter" idx="3"/>
          </p:nvPr>
        </p:nvSpPr>
        <p:spPr>
          <a:xfrm>
            <a:off x="1087438" y="6272213"/>
            <a:ext cx="6327775" cy="365125"/>
          </a:xfrm>
          <a:prstGeom prst="rect">
            <a:avLst/>
          </a:prstGeom>
        </p:spPr>
        <p:txBody>
          <a:bodyPr vert="horz" lIns="91440" tIns="45720" rIns="91440" bIns="45720" rtlCol="0" anchor="ctr"/>
          <a:lstStyle>
            <a:lvl1pPr algn="l" eaLnBrk="1" fontAlgn="auto" hangingPunct="1">
              <a:spcBef>
                <a:spcPts val="0"/>
              </a:spcBef>
              <a:spcAft>
                <a:spcPts val="0"/>
              </a:spcAft>
              <a:defRPr sz="1100">
                <a:solidFill>
                  <a:schemeClr val="tx2"/>
                </a:solidFill>
                <a:latin typeface="+mn-lt"/>
              </a:defRPr>
            </a:lvl1pPr>
          </a:lstStyle>
          <a:p>
            <a:pPr>
              <a:defRPr/>
            </a:pPr>
            <a:endParaRPr lang="en-US"/>
          </a:p>
        </p:txBody>
      </p:sp>
      <p:grpSp>
        <p:nvGrpSpPr>
          <p:cNvPr id="1030" name="Group 6">
            <a:extLst>
              <a:ext uri="{FF2B5EF4-FFF2-40B4-BE49-F238E27FC236}">
                <a16:creationId xmlns:a16="http://schemas.microsoft.com/office/drawing/2014/main" id="{E13C8173-45B3-02FC-5E05-FC58391CDB4D}"/>
              </a:ext>
            </a:extLst>
          </p:cNvPr>
          <p:cNvGrpSpPr>
            <a:grpSpLocks noChangeAspect="1"/>
          </p:cNvGrpSpPr>
          <p:nvPr/>
        </p:nvGrpSpPr>
        <p:grpSpPr bwMode="auto">
          <a:xfrm>
            <a:off x="11401425" y="6229350"/>
            <a:ext cx="457200" cy="457200"/>
            <a:chOff x="11361456" y="6195813"/>
            <a:chExt cx="548640" cy="548640"/>
          </a:xfrm>
        </p:grpSpPr>
        <p:sp>
          <p:nvSpPr>
            <p:cNvPr id="8" name="Oval 7">
              <a:extLst>
                <a:ext uri="{FF2B5EF4-FFF2-40B4-BE49-F238E27FC236}">
                  <a16:creationId xmlns:a16="http://schemas.microsoft.com/office/drawing/2014/main" id="{037646B5-D723-4A67-AB9D-3254AFB2511E}"/>
                </a:ext>
              </a:extLst>
            </p:cNvPr>
            <p:cNvSpPr/>
            <p:nvPr/>
          </p:nvSpPr>
          <p:spPr>
            <a:xfrm>
              <a:off x="11361456" y="6195813"/>
              <a:ext cx="548640" cy="548640"/>
            </a:xfrm>
            <a:prstGeom prst="ellipse">
              <a:avLst/>
            </a:prstGeom>
            <a:blipFill dpi="0" rotWithShape="1">
              <a:blip r:embed="rId13">
                <a:duotone>
                  <a:schemeClr val="accent1">
                    <a:shade val="45000"/>
                    <a:satMod val="135000"/>
                  </a:schemeClr>
                  <a:prstClr val="white"/>
                </a:duotone>
              </a:blip>
              <a:srcRect/>
              <a:tile tx="50800" ty="0" sx="85000" sy="85000" flip="none" algn="tl"/>
            </a:blipFill>
            <a:ln w="25400" cap="flat" cmpd="sng" algn="ctr">
              <a:noFill/>
              <a:prstDash val="solid"/>
            </a:ln>
            <a:effectLst/>
          </p:spPr>
        </p:sp>
        <p:sp>
          <p:nvSpPr>
            <p:cNvPr id="1035" name="Oval 8">
              <a:extLst>
                <a:ext uri="{FF2B5EF4-FFF2-40B4-BE49-F238E27FC236}">
                  <a16:creationId xmlns:a16="http://schemas.microsoft.com/office/drawing/2014/main" id="{BDF58FFD-D9EC-42B3-8651-D9667E88A90B}"/>
                </a:ext>
              </a:extLst>
            </p:cNvPr>
            <p:cNvSpPr>
              <a:spLocks noChangeArrowheads="1"/>
            </p:cNvSpPr>
            <p:nvPr/>
          </p:nvSpPr>
          <p:spPr bwMode="auto">
            <a:xfrm>
              <a:off x="11395746" y="6230103"/>
              <a:ext cx="480060" cy="480060"/>
            </a:xfrm>
            <a:prstGeom prst="ellipse">
              <a:avLst/>
            </a:prstGeom>
            <a:noFill/>
            <a:ln w="12700" algn="ctr">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defRPr>
              </a:lvl9pPr>
            </a:lstStyle>
            <a:p>
              <a:pPr>
                <a:defRPr/>
              </a:pPr>
              <a:endParaRPr lang="en-US" altLang="en-US" dirty="0"/>
            </a:p>
          </p:txBody>
        </p:sp>
      </p:grpSp>
      <p:sp>
        <p:nvSpPr>
          <p:cNvPr id="6" name="Slide Number Placeholder 5">
            <a:extLst>
              <a:ext uri="{FF2B5EF4-FFF2-40B4-BE49-F238E27FC236}">
                <a16:creationId xmlns:a16="http://schemas.microsoft.com/office/drawing/2014/main" id="{62AE99A9-0FE8-46A0-A625-35B0EABF4C4D}"/>
              </a:ext>
            </a:extLst>
          </p:cNvPr>
          <p:cNvSpPr>
            <a:spLocks noGrp="1"/>
          </p:cNvSpPr>
          <p:nvPr>
            <p:ph type="sldNum" sz="quarter" idx="4"/>
          </p:nvPr>
        </p:nvSpPr>
        <p:spPr>
          <a:xfrm>
            <a:off x="11310938" y="6272213"/>
            <a:ext cx="639762"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400" b="1">
                <a:solidFill>
                  <a:srgbClr val="FFFFFF"/>
                </a:solidFill>
                <a:latin typeface="Rockwell Condensed" panose="02060603050405020104" pitchFamily="18" charset="0"/>
              </a:defRPr>
            </a:lvl1pPr>
          </a:lstStyle>
          <a:p>
            <a:fld id="{B7EBB05A-045E-49FC-8354-C8DB60DF570E}" type="slidenum">
              <a:rPr lang="en-US" altLang="en-US"/>
              <a:pPr/>
              <a:t>‹#›</a:t>
            </a:fld>
            <a:endParaRPr lang="en-US" altLang="en-US"/>
          </a:p>
        </p:txBody>
      </p:sp>
    </p:spTree>
    <p:extLst>
      <p:ext uri="{BB962C8B-B14F-4D97-AF65-F5344CB8AC3E}">
        <p14:creationId xmlns:p14="http://schemas.microsoft.com/office/powerpoint/2010/main" val="109390577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0" fontAlgn="base" hangingPunct="0">
        <a:lnSpc>
          <a:spcPct val="90000"/>
        </a:lnSpc>
        <a:spcBef>
          <a:spcPct val="0"/>
        </a:spcBef>
        <a:spcAft>
          <a:spcPct val="0"/>
        </a:spcAft>
        <a:defRPr sz="5400" kern="1200" cap="all">
          <a:blipFill>
            <a:blip r:embed="rId14">
              <a:extLst>
                <a:ext uri="{28A0092B-C50C-407E-A947-70E740481C1C}">
                  <a14:useLocalDpi xmlns:a14="http://schemas.microsoft.com/office/drawing/2010/main" val="0"/>
                </a:ext>
              </a:extLst>
            </a:blip>
            <a:tile tx="6350" ty="-127000" sx="65000" sy="64000" flip="none" algn="tl"/>
          </a:blipFill>
          <a:latin typeface="+mj-lt"/>
          <a:ea typeface="+mj-ea"/>
          <a:cs typeface="+mj-cs"/>
        </a:defRPr>
      </a:lvl1pPr>
      <a:lvl2pPr algn="l" rtl="0" eaLnBrk="0" fontAlgn="base" hangingPunct="0">
        <a:lnSpc>
          <a:spcPct val="90000"/>
        </a:lnSpc>
        <a:spcBef>
          <a:spcPct val="0"/>
        </a:spcBef>
        <a:spcAft>
          <a:spcPct val="0"/>
        </a:spcAft>
        <a:defRPr sz="5400">
          <a:solidFill>
            <a:schemeClr val="tx1"/>
          </a:solidFill>
          <a:latin typeface="Rockwell Condensed" panose="02060603050405020104" pitchFamily="18" charset="0"/>
        </a:defRPr>
      </a:lvl2pPr>
      <a:lvl3pPr algn="l" rtl="0" eaLnBrk="0" fontAlgn="base" hangingPunct="0">
        <a:lnSpc>
          <a:spcPct val="90000"/>
        </a:lnSpc>
        <a:spcBef>
          <a:spcPct val="0"/>
        </a:spcBef>
        <a:spcAft>
          <a:spcPct val="0"/>
        </a:spcAft>
        <a:defRPr sz="5400">
          <a:solidFill>
            <a:schemeClr val="tx1"/>
          </a:solidFill>
          <a:latin typeface="Rockwell Condensed" panose="02060603050405020104" pitchFamily="18" charset="0"/>
        </a:defRPr>
      </a:lvl3pPr>
      <a:lvl4pPr algn="l" rtl="0" eaLnBrk="0" fontAlgn="base" hangingPunct="0">
        <a:lnSpc>
          <a:spcPct val="90000"/>
        </a:lnSpc>
        <a:spcBef>
          <a:spcPct val="0"/>
        </a:spcBef>
        <a:spcAft>
          <a:spcPct val="0"/>
        </a:spcAft>
        <a:defRPr sz="5400">
          <a:solidFill>
            <a:schemeClr val="tx1"/>
          </a:solidFill>
          <a:latin typeface="Rockwell Condensed" panose="02060603050405020104" pitchFamily="18" charset="0"/>
        </a:defRPr>
      </a:lvl4pPr>
      <a:lvl5pPr algn="l" rtl="0" eaLnBrk="0" fontAlgn="base" hangingPunct="0">
        <a:lnSpc>
          <a:spcPct val="90000"/>
        </a:lnSpc>
        <a:spcBef>
          <a:spcPct val="0"/>
        </a:spcBef>
        <a:spcAft>
          <a:spcPct val="0"/>
        </a:spcAft>
        <a:defRPr sz="5400">
          <a:solidFill>
            <a:schemeClr val="tx1"/>
          </a:solidFill>
          <a:latin typeface="Rockwell Condensed" panose="02060603050405020104" pitchFamily="18" charset="0"/>
        </a:defRPr>
      </a:lvl5pPr>
      <a:lvl6pPr marL="457200" algn="l" rtl="0" fontAlgn="base">
        <a:lnSpc>
          <a:spcPct val="90000"/>
        </a:lnSpc>
        <a:spcBef>
          <a:spcPct val="0"/>
        </a:spcBef>
        <a:spcAft>
          <a:spcPct val="0"/>
        </a:spcAft>
        <a:defRPr sz="5400">
          <a:solidFill>
            <a:schemeClr val="tx1"/>
          </a:solidFill>
          <a:latin typeface="Rockwell Condensed" panose="02060603050405020104" pitchFamily="18" charset="0"/>
        </a:defRPr>
      </a:lvl6pPr>
      <a:lvl7pPr marL="914400" algn="l" rtl="0" fontAlgn="base">
        <a:lnSpc>
          <a:spcPct val="90000"/>
        </a:lnSpc>
        <a:spcBef>
          <a:spcPct val="0"/>
        </a:spcBef>
        <a:spcAft>
          <a:spcPct val="0"/>
        </a:spcAft>
        <a:defRPr sz="5400">
          <a:solidFill>
            <a:schemeClr val="tx1"/>
          </a:solidFill>
          <a:latin typeface="Rockwell Condensed" panose="02060603050405020104" pitchFamily="18" charset="0"/>
        </a:defRPr>
      </a:lvl7pPr>
      <a:lvl8pPr marL="1371600" algn="l" rtl="0" fontAlgn="base">
        <a:lnSpc>
          <a:spcPct val="90000"/>
        </a:lnSpc>
        <a:spcBef>
          <a:spcPct val="0"/>
        </a:spcBef>
        <a:spcAft>
          <a:spcPct val="0"/>
        </a:spcAft>
        <a:defRPr sz="5400">
          <a:solidFill>
            <a:schemeClr val="tx1"/>
          </a:solidFill>
          <a:latin typeface="Rockwell Condensed" panose="02060603050405020104" pitchFamily="18" charset="0"/>
        </a:defRPr>
      </a:lvl8pPr>
      <a:lvl9pPr marL="1828800" algn="l" rtl="0" fontAlgn="base">
        <a:lnSpc>
          <a:spcPct val="90000"/>
        </a:lnSpc>
        <a:spcBef>
          <a:spcPct val="0"/>
        </a:spcBef>
        <a:spcAft>
          <a:spcPct val="0"/>
        </a:spcAft>
        <a:defRPr sz="5400">
          <a:solidFill>
            <a:schemeClr val="tx1"/>
          </a:solidFill>
          <a:latin typeface="Rockwell Condensed" panose="02060603050405020104" pitchFamily="18" charset="0"/>
        </a:defRPr>
      </a:lvl9pPr>
    </p:titleStyle>
    <p:bodyStyle>
      <a:lvl1pPr marL="182563" indent="-182563" algn="l" rtl="0" eaLnBrk="0" fontAlgn="base" hangingPunct="0">
        <a:lnSpc>
          <a:spcPct val="90000"/>
        </a:lnSpc>
        <a:spcBef>
          <a:spcPts val="1200"/>
        </a:spcBef>
        <a:spcAft>
          <a:spcPct val="0"/>
        </a:spcAft>
        <a:buClr>
          <a:srgbClr val="9E3611"/>
        </a:buClr>
        <a:buSzPct val="85000"/>
        <a:buFont typeface="Wingdings" panose="05000000000000000000" pitchFamily="2" charset="2"/>
        <a:buChar char="§"/>
        <a:defRPr sz="2000" kern="1200">
          <a:solidFill>
            <a:schemeClr val="tx1"/>
          </a:solidFill>
          <a:latin typeface="+mn-lt"/>
          <a:ea typeface="+mn-ea"/>
          <a:cs typeface="+mn-cs"/>
        </a:defRPr>
      </a:lvl1pPr>
      <a:lvl2pPr marL="457200" indent="-182563" algn="l" rtl="0" eaLnBrk="0" fontAlgn="base" hangingPunct="0">
        <a:lnSpc>
          <a:spcPct val="90000"/>
        </a:lnSpc>
        <a:spcBef>
          <a:spcPts val="400"/>
        </a:spcBef>
        <a:spcAft>
          <a:spcPts val="200"/>
        </a:spcAft>
        <a:buClr>
          <a:srgbClr val="9E3611"/>
        </a:buClr>
        <a:buSzPct val="85000"/>
        <a:buFont typeface="Wingdings" panose="05000000000000000000" pitchFamily="2" charset="2"/>
        <a:buChar char="§"/>
        <a:defRPr kern="1200">
          <a:solidFill>
            <a:schemeClr val="tx1"/>
          </a:solidFill>
          <a:latin typeface="+mn-lt"/>
          <a:ea typeface="+mn-ea"/>
          <a:cs typeface="+mn-cs"/>
        </a:defRPr>
      </a:lvl2pPr>
      <a:lvl3pPr marL="730250" indent="-182563" algn="l" rtl="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kern="1200">
          <a:solidFill>
            <a:schemeClr val="tx1"/>
          </a:solidFill>
          <a:latin typeface="+mn-lt"/>
          <a:ea typeface="+mn-ea"/>
          <a:cs typeface="+mn-cs"/>
        </a:defRPr>
      </a:lvl3pPr>
      <a:lvl4pPr marL="1004888" indent="-182563" algn="l" rtl="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kern="1200">
          <a:solidFill>
            <a:schemeClr val="tx1"/>
          </a:solidFill>
          <a:latin typeface="+mn-lt"/>
          <a:ea typeface="+mn-ea"/>
          <a:cs typeface="+mn-cs"/>
        </a:defRPr>
      </a:lvl4pPr>
      <a:lvl5pPr marL="1279525" indent="-182563" algn="l" rtl="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2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AD7252"/>
        </a:solidFill>
        <a:effectLst/>
      </p:bgPr>
    </p:bg>
    <p:spTree>
      <p:nvGrpSpPr>
        <p:cNvPr id="1" name=""/>
        <p:cNvGrpSpPr/>
        <p:nvPr/>
      </p:nvGrpSpPr>
      <p:grpSpPr>
        <a:xfrm>
          <a:off x="0" y="0"/>
          <a:ext cx="0" cy="0"/>
          <a:chOff x="0" y="0"/>
          <a:chExt cx="0" cy="0"/>
        </a:xfrm>
      </p:grpSpPr>
      <p:pic>
        <p:nvPicPr>
          <p:cNvPr id="5" name="Picture 4" descr="Text&#10;&#10;Description automatically generated with medium confidence">
            <a:extLst>
              <a:ext uri="{FF2B5EF4-FFF2-40B4-BE49-F238E27FC236}">
                <a16:creationId xmlns:a16="http://schemas.microsoft.com/office/drawing/2014/main" id="{F1ACA50F-4387-70C2-8B16-242ABA6F6CF6}"/>
              </a:ext>
            </a:extLst>
          </p:cNvPr>
          <p:cNvPicPr>
            <a:picLocks noChangeAspect="1"/>
          </p:cNvPicPr>
          <p:nvPr/>
        </p:nvPicPr>
        <p:blipFill>
          <a:blip r:embed="rId3"/>
          <a:stretch>
            <a:fillRect/>
          </a:stretch>
        </p:blipFill>
        <p:spPr>
          <a:xfrm>
            <a:off x="87745" y="13098"/>
            <a:ext cx="12016511" cy="6831804"/>
          </a:xfrm>
          <a:prstGeom prst="rect">
            <a:avLst/>
          </a:prstGeom>
          <a:effectLst>
            <a:softEdge rad="139700"/>
          </a:effectLst>
        </p:spPr>
      </p:pic>
    </p:spTree>
    <p:extLst>
      <p:ext uri="{BB962C8B-B14F-4D97-AF65-F5344CB8AC3E}">
        <p14:creationId xmlns:p14="http://schemas.microsoft.com/office/powerpoint/2010/main" val="34510709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sosceles Triangle 1">
            <a:extLst>
              <a:ext uri="{FF2B5EF4-FFF2-40B4-BE49-F238E27FC236}">
                <a16:creationId xmlns:a16="http://schemas.microsoft.com/office/drawing/2014/main" id="{BDC894E9-F9CA-D7F8-2245-CF960D6298A6}"/>
              </a:ext>
            </a:extLst>
          </p:cNvPr>
          <p:cNvSpPr/>
          <p:nvPr/>
        </p:nvSpPr>
        <p:spPr>
          <a:xfrm rot="10800000">
            <a:off x="867411" y="5425896"/>
            <a:ext cx="3256279" cy="1403747"/>
          </a:xfrm>
          <a:prstGeom prst="triangle">
            <a:avLst/>
          </a:prstGeom>
          <a:solidFill>
            <a:srgbClr val="2D251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latin typeface="Calibri"/>
            </a:endParaRPr>
          </a:p>
        </p:txBody>
      </p:sp>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601365" y="227694"/>
            <a:ext cx="11184836"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800" spc="-200" dirty="0">
                <a:latin typeface="Calibri"/>
                <a:cs typeface="Tahoma" panose="020B0604030504040204" pitchFamily="34" charset="0"/>
              </a:rPr>
              <a:t>Just as the body is dead without breath, so also faith is dead without good works. </a:t>
            </a:r>
            <a:endParaRPr lang="en-US" altLang="en-US" sz="4800" spc="-200" dirty="0">
              <a:solidFill>
                <a:srgbClr val="C00000"/>
              </a:solidFill>
              <a:latin typeface="Calibri"/>
              <a:cs typeface="Tahoma" panose="020B0604030504040204" pitchFamily="34" charset="0"/>
            </a:endParaRPr>
          </a:p>
        </p:txBody>
      </p:sp>
      <p:pic>
        <p:nvPicPr>
          <p:cNvPr id="5" name="Picture 4" descr="Text&#10;&#10;Description automatically generated with medium confidence">
            <a:extLst>
              <a:ext uri="{FF2B5EF4-FFF2-40B4-BE49-F238E27FC236}">
                <a16:creationId xmlns:a16="http://schemas.microsoft.com/office/drawing/2014/main" id="{292D2138-A40A-D150-0442-127A5BB806F6}"/>
              </a:ext>
            </a:extLst>
          </p:cNvPr>
          <p:cNvPicPr>
            <a:picLocks noChangeAspect="1"/>
          </p:cNvPicPr>
          <p:nvPr/>
        </p:nvPicPr>
        <p:blipFill>
          <a:blip r:embed="rId2"/>
          <a:stretch>
            <a:fillRect/>
          </a:stretch>
        </p:blipFill>
        <p:spPr>
          <a:xfrm>
            <a:off x="1" y="5425896"/>
            <a:ext cx="2495551" cy="1403747"/>
          </a:xfrm>
          <a:prstGeom prst="rect">
            <a:avLst/>
          </a:prstGeom>
        </p:spPr>
      </p:pic>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3">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2367722" y="5840957"/>
            <a:ext cx="9824279" cy="721159"/>
          </a:xfrm>
          <a:prstGeom prst="rect">
            <a:avLst/>
          </a:prstGeom>
          <a:solidFill>
            <a:srgbClr val="2D251A"/>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1219170" eaLnBrk="1" fontAlgn="auto" hangingPunct="1">
              <a:spcBef>
                <a:spcPts val="1333"/>
              </a:spcBef>
              <a:spcAft>
                <a:spcPts val="0"/>
              </a:spcAft>
              <a:buClr>
                <a:srgbClr val="FFCA08">
                  <a:lumMod val="75000"/>
                </a:srgbClr>
              </a:buClr>
              <a:defRPr/>
            </a:pPr>
            <a:r>
              <a:rPr lang="en-US" sz="3733" i="1" spc="800" dirty="0">
                <a:solidFill>
                  <a:prstClr val="white"/>
                </a:solidFill>
                <a:effectLst>
                  <a:outerShdw blurRad="38100" dist="38100" dir="2700000" algn="tl">
                    <a:srgbClr val="000000">
                      <a:alpha val="43137"/>
                    </a:srgbClr>
                  </a:outerShdw>
                </a:effectLst>
                <a:latin typeface="Rockwell" panose="02060603020205020403"/>
              </a:rPr>
              <a:t>James 2:24–26 (NLT) </a:t>
            </a:r>
          </a:p>
        </p:txBody>
      </p:sp>
    </p:spTree>
    <p:extLst>
      <p:ext uri="{BB962C8B-B14F-4D97-AF65-F5344CB8AC3E}">
        <p14:creationId xmlns:p14="http://schemas.microsoft.com/office/powerpoint/2010/main" val="8745658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B07452"/>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89799D38-BE34-9F27-BCB0-895357781581}"/>
              </a:ext>
            </a:extLst>
          </p:cNvPr>
          <p:cNvSpPr/>
          <p:nvPr/>
        </p:nvSpPr>
        <p:spPr>
          <a:xfrm>
            <a:off x="0" y="0"/>
            <a:ext cx="12192000" cy="6858000"/>
          </a:xfrm>
          <a:prstGeom prst="rect">
            <a:avLst/>
          </a:prstGeom>
          <a:solidFill>
            <a:srgbClr val="2D251A"/>
          </a:solidFill>
          <a:effectLst>
            <a:outerShdw blurRad="40000" dist="23000" dir="5400000" rotWithShape="0">
              <a:srgbClr val="000000">
                <a:alpha val="35000"/>
              </a:srgbClr>
            </a:outerShdw>
            <a:softEdge rad="88900"/>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latin typeface="Calibri"/>
            </a:endParaRPr>
          </a:p>
        </p:txBody>
      </p:sp>
      <p:sp>
        <p:nvSpPr>
          <p:cNvPr id="9" name="TextBox 8">
            <a:extLst>
              <a:ext uri="{FF2B5EF4-FFF2-40B4-BE49-F238E27FC236}">
                <a16:creationId xmlns:a16="http://schemas.microsoft.com/office/drawing/2014/main" id="{6481EDB2-1161-47B2-A840-2E8D44969A41}"/>
              </a:ext>
            </a:extLst>
          </p:cNvPr>
          <p:cNvSpPr txBox="1"/>
          <p:nvPr/>
        </p:nvSpPr>
        <p:spPr>
          <a:xfrm>
            <a:off x="4767618" y="164952"/>
            <a:ext cx="7211271" cy="1077218"/>
          </a:xfrm>
          <a:prstGeom prst="rect">
            <a:avLst/>
          </a:prstGeom>
          <a:noFill/>
        </p:spPr>
        <p:txBody>
          <a:bodyPr wrap="square">
            <a:spAutoFit/>
          </a:bodyPr>
          <a:lstStyle/>
          <a:p>
            <a:pPr marL="365751" indent="-380990" defTabSz="609585">
              <a:spcBef>
                <a:spcPct val="0"/>
              </a:spcBef>
              <a:buFont typeface="Arial" panose="020B0604020202020204" pitchFamily="34" charset="0"/>
              <a:buChar char="•"/>
              <a:defRPr/>
            </a:pPr>
            <a:r>
              <a:rPr lang="en-US" altLang="en-US" sz="3200" dirty="0">
                <a:solidFill>
                  <a:srgbClr val="AE7351"/>
                </a:solidFill>
                <a:latin typeface="Abadi" panose="020B0604020104020204" pitchFamily="34" charset="0"/>
              </a:rPr>
              <a:t>Your past doesn’t determine your future</a:t>
            </a:r>
          </a:p>
        </p:txBody>
      </p:sp>
      <p:sp>
        <p:nvSpPr>
          <p:cNvPr id="15" name="TextBox 14">
            <a:extLst>
              <a:ext uri="{FF2B5EF4-FFF2-40B4-BE49-F238E27FC236}">
                <a16:creationId xmlns:a16="http://schemas.microsoft.com/office/drawing/2014/main" id="{D6CBCC51-EAC2-4564-A9D7-F64FE001AE06}"/>
              </a:ext>
            </a:extLst>
          </p:cNvPr>
          <p:cNvSpPr txBox="1"/>
          <p:nvPr/>
        </p:nvSpPr>
        <p:spPr>
          <a:xfrm>
            <a:off x="213109" y="5057224"/>
            <a:ext cx="11765779" cy="1569660"/>
          </a:xfrm>
          <a:prstGeom prst="rect">
            <a:avLst/>
          </a:prstGeom>
          <a:solidFill>
            <a:srgbClr val="B27354"/>
          </a:solidFill>
          <a:effectLst>
            <a:softEdge rad="88900"/>
          </a:effectLst>
        </p:spPr>
        <p:txBody>
          <a:bodyPr wrap="square">
            <a:spAutoFit/>
          </a:bodyPr>
          <a:lstStyle/>
          <a:p>
            <a:pPr defTabSz="609585">
              <a:spcBef>
                <a:spcPct val="0"/>
              </a:spcBef>
              <a:buFont typeface="Wingdings" panose="05000000000000000000" pitchFamily="2" charset="2"/>
              <a:buChar char="v"/>
              <a:defRPr/>
            </a:pPr>
            <a:r>
              <a:rPr lang="en-US" altLang="en-US" sz="4800" dirty="0">
                <a:solidFill>
                  <a:srgbClr val="FFFFFF"/>
                </a:solidFill>
                <a:effectLst>
                  <a:outerShdw blurRad="38100" dist="38100" dir="2700000" algn="tl">
                    <a:srgbClr val="000000">
                      <a:alpha val="43137"/>
                    </a:srgbClr>
                  </a:outerShdw>
                </a:effectLst>
                <a:latin typeface="Abadi" panose="020B0604020104020204" pitchFamily="34" charset="0"/>
              </a:rPr>
              <a:t>Deal with your issues today so they won’t be a threat tomorrow</a:t>
            </a:r>
          </a:p>
        </p:txBody>
      </p:sp>
      <p:pic>
        <p:nvPicPr>
          <p:cNvPr id="10" name="Picture 9" descr="Text&#10;&#10;Description automatically generated with medium confidence">
            <a:extLst>
              <a:ext uri="{FF2B5EF4-FFF2-40B4-BE49-F238E27FC236}">
                <a16:creationId xmlns:a16="http://schemas.microsoft.com/office/drawing/2014/main" id="{FF62D1DB-0109-B39F-ADD1-259253ECD3F3}"/>
              </a:ext>
            </a:extLst>
          </p:cNvPr>
          <p:cNvPicPr>
            <a:picLocks noChangeAspect="1"/>
          </p:cNvPicPr>
          <p:nvPr/>
        </p:nvPicPr>
        <p:blipFill>
          <a:blip r:embed="rId3"/>
          <a:stretch>
            <a:fillRect/>
          </a:stretch>
        </p:blipFill>
        <p:spPr>
          <a:xfrm>
            <a:off x="54393" y="201421"/>
            <a:ext cx="4500112" cy="2531312"/>
          </a:xfrm>
          <a:prstGeom prst="rect">
            <a:avLst/>
          </a:prstGeom>
          <a:effectLst>
            <a:softEdge rad="63500"/>
          </a:effectLst>
        </p:spPr>
      </p:pic>
    </p:spTree>
    <p:extLst>
      <p:ext uri="{BB962C8B-B14F-4D97-AF65-F5344CB8AC3E}">
        <p14:creationId xmlns:p14="http://schemas.microsoft.com/office/powerpoint/2010/main" val="24624194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sosceles Triangle 1">
            <a:extLst>
              <a:ext uri="{FF2B5EF4-FFF2-40B4-BE49-F238E27FC236}">
                <a16:creationId xmlns:a16="http://schemas.microsoft.com/office/drawing/2014/main" id="{BDC894E9-F9CA-D7F8-2245-CF960D6298A6}"/>
              </a:ext>
            </a:extLst>
          </p:cNvPr>
          <p:cNvSpPr/>
          <p:nvPr/>
        </p:nvSpPr>
        <p:spPr>
          <a:xfrm rot="10800000">
            <a:off x="867411" y="5425896"/>
            <a:ext cx="3256279" cy="1403747"/>
          </a:xfrm>
          <a:prstGeom prst="triangle">
            <a:avLst/>
          </a:prstGeom>
          <a:solidFill>
            <a:srgbClr val="2D251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latin typeface="Calibri"/>
            </a:endParaRPr>
          </a:p>
        </p:txBody>
      </p:sp>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601365" y="227694"/>
            <a:ext cx="11184836"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800" spc="-200" dirty="0">
                <a:latin typeface="Calibri"/>
                <a:cs typeface="Tahoma" panose="020B0604030504040204" pitchFamily="34" charset="0"/>
              </a:rPr>
              <a:t>Now when Joshua was near Jericho, he looked up and saw a man standing in front of him with a drawn sword in his hand. Joshua went up to him and asked, “Are you for us or for our enemies?” </a:t>
            </a:r>
          </a:p>
          <a:p>
            <a:pPr algn="ctr" defTabSz="609585">
              <a:lnSpc>
                <a:spcPct val="100000"/>
              </a:lnSpc>
              <a:spcBef>
                <a:spcPct val="0"/>
              </a:spcBef>
              <a:buNone/>
              <a:defRPr/>
            </a:pPr>
            <a:r>
              <a:rPr lang="en-US" altLang="en-US" sz="4800" spc="-200" dirty="0">
                <a:latin typeface="Calibri"/>
                <a:cs typeface="Tahoma" panose="020B0604030504040204" pitchFamily="34" charset="0"/>
              </a:rPr>
              <a:t>“Neither,” he replied, “but as commander of the army of the Lord I have now come.” </a:t>
            </a:r>
          </a:p>
        </p:txBody>
      </p:sp>
      <p:pic>
        <p:nvPicPr>
          <p:cNvPr id="5" name="Picture 4" descr="Text&#10;&#10;Description automatically generated with medium confidence">
            <a:extLst>
              <a:ext uri="{FF2B5EF4-FFF2-40B4-BE49-F238E27FC236}">
                <a16:creationId xmlns:a16="http://schemas.microsoft.com/office/drawing/2014/main" id="{292D2138-A40A-D150-0442-127A5BB806F6}"/>
              </a:ext>
            </a:extLst>
          </p:cNvPr>
          <p:cNvPicPr>
            <a:picLocks noChangeAspect="1"/>
          </p:cNvPicPr>
          <p:nvPr/>
        </p:nvPicPr>
        <p:blipFill>
          <a:blip r:embed="rId2"/>
          <a:stretch>
            <a:fillRect/>
          </a:stretch>
        </p:blipFill>
        <p:spPr>
          <a:xfrm>
            <a:off x="1" y="5425896"/>
            <a:ext cx="2495551" cy="1403747"/>
          </a:xfrm>
          <a:prstGeom prst="rect">
            <a:avLst/>
          </a:prstGeom>
        </p:spPr>
      </p:pic>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3">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2367722" y="5840957"/>
            <a:ext cx="9824279" cy="721159"/>
          </a:xfrm>
          <a:prstGeom prst="rect">
            <a:avLst/>
          </a:prstGeom>
          <a:solidFill>
            <a:srgbClr val="2D251A"/>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1219170" eaLnBrk="1" fontAlgn="auto" hangingPunct="1">
              <a:spcBef>
                <a:spcPts val="1333"/>
              </a:spcBef>
              <a:spcAft>
                <a:spcPts val="0"/>
              </a:spcAft>
              <a:buClr>
                <a:srgbClr val="FFCA08">
                  <a:lumMod val="75000"/>
                </a:srgbClr>
              </a:buClr>
              <a:defRPr/>
            </a:pPr>
            <a:r>
              <a:rPr lang="en-US" sz="3733" i="1" spc="800" dirty="0">
                <a:solidFill>
                  <a:prstClr val="white"/>
                </a:solidFill>
                <a:effectLst>
                  <a:outerShdw blurRad="38100" dist="38100" dir="2700000" algn="tl">
                    <a:srgbClr val="000000">
                      <a:alpha val="43137"/>
                    </a:srgbClr>
                  </a:outerShdw>
                </a:effectLst>
                <a:latin typeface="Rockwell" panose="02060603020205020403"/>
              </a:rPr>
              <a:t>Joshua 5:13–15 (NIV) </a:t>
            </a:r>
          </a:p>
        </p:txBody>
      </p:sp>
    </p:spTree>
    <p:extLst>
      <p:ext uri="{BB962C8B-B14F-4D97-AF65-F5344CB8AC3E}">
        <p14:creationId xmlns:p14="http://schemas.microsoft.com/office/powerpoint/2010/main" val="15269060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sosceles Triangle 1">
            <a:extLst>
              <a:ext uri="{FF2B5EF4-FFF2-40B4-BE49-F238E27FC236}">
                <a16:creationId xmlns:a16="http://schemas.microsoft.com/office/drawing/2014/main" id="{BDC894E9-F9CA-D7F8-2245-CF960D6298A6}"/>
              </a:ext>
            </a:extLst>
          </p:cNvPr>
          <p:cNvSpPr/>
          <p:nvPr/>
        </p:nvSpPr>
        <p:spPr>
          <a:xfrm rot="10800000">
            <a:off x="867411" y="5425896"/>
            <a:ext cx="3256279" cy="1403747"/>
          </a:xfrm>
          <a:prstGeom prst="triangle">
            <a:avLst/>
          </a:prstGeom>
          <a:solidFill>
            <a:srgbClr val="2D251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latin typeface="Calibri"/>
            </a:endParaRPr>
          </a:p>
        </p:txBody>
      </p:sp>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601365" y="227694"/>
            <a:ext cx="11184836"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800" spc="-200" dirty="0">
                <a:latin typeface="Calibri"/>
                <a:cs typeface="Tahoma" panose="020B0604030504040204" pitchFamily="34" charset="0"/>
              </a:rPr>
              <a:t>Then Joshua fell facedown to the ground in reverence, and asked him, “What message does my Lord have for his servant?” The commander of the Lord’s army replied, “Take off your sandals, for the place where you are standing is holy.” And Joshua did so. </a:t>
            </a:r>
          </a:p>
        </p:txBody>
      </p:sp>
      <p:pic>
        <p:nvPicPr>
          <p:cNvPr id="5" name="Picture 4" descr="Text&#10;&#10;Description automatically generated with medium confidence">
            <a:extLst>
              <a:ext uri="{FF2B5EF4-FFF2-40B4-BE49-F238E27FC236}">
                <a16:creationId xmlns:a16="http://schemas.microsoft.com/office/drawing/2014/main" id="{292D2138-A40A-D150-0442-127A5BB806F6}"/>
              </a:ext>
            </a:extLst>
          </p:cNvPr>
          <p:cNvPicPr>
            <a:picLocks noChangeAspect="1"/>
          </p:cNvPicPr>
          <p:nvPr/>
        </p:nvPicPr>
        <p:blipFill>
          <a:blip r:embed="rId2"/>
          <a:stretch>
            <a:fillRect/>
          </a:stretch>
        </p:blipFill>
        <p:spPr>
          <a:xfrm>
            <a:off x="1" y="5425896"/>
            <a:ext cx="2495551" cy="1403747"/>
          </a:xfrm>
          <a:prstGeom prst="rect">
            <a:avLst/>
          </a:prstGeom>
        </p:spPr>
      </p:pic>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3">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2367722" y="5840957"/>
            <a:ext cx="9824279" cy="721159"/>
          </a:xfrm>
          <a:prstGeom prst="rect">
            <a:avLst/>
          </a:prstGeom>
          <a:solidFill>
            <a:srgbClr val="2D251A"/>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1219170" eaLnBrk="1" fontAlgn="auto" hangingPunct="1">
              <a:spcBef>
                <a:spcPts val="1333"/>
              </a:spcBef>
              <a:spcAft>
                <a:spcPts val="0"/>
              </a:spcAft>
              <a:buClr>
                <a:srgbClr val="FFCA08">
                  <a:lumMod val="75000"/>
                </a:srgbClr>
              </a:buClr>
              <a:defRPr/>
            </a:pPr>
            <a:r>
              <a:rPr lang="en-US" sz="3733" i="1" spc="800" dirty="0">
                <a:solidFill>
                  <a:prstClr val="white"/>
                </a:solidFill>
                <a:effectLst>
                  <a:outerShdw blurRad="38100" dist="38100" dir="2700000" algn="tl">
                    <a:srgbClr val="000000">
                      <a:alpha val="43137"/>
                    </a:srgbClr>
                  </a:outerShdw>
                </a:effectLst>
                <a:latin typeface="Rockwell" panose="02060603020205020403"/>
              </a:rPr>
              <a:t>Joshua 5:13–15 (NIV) </a:t>
            </a:r>
          </a:p>
        </p:txBody>
      </p:sp>
    </p:spTree>
    <p:extLst>
      <p:ext uri="{BB962C8B-B14F-4D97-AF65-F5344CB8AC3E}">
        <p14:creationId xmlns:p14="http://schemas.microsoft.com/office/powerpoint/2010/main" val="3042369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sosceles Triangle 1">
            <a:extLst>
              <a:ext uri="{FF2B5EF4-FFF2-40B4-BE49-F238E27FC236}">
                <a16:creationId xmlns:a16="http://schemas.microsoft.com/office/drawing/2014/main" id="{BDC894E9-F9CA-D7F8-2245-CF960D6298A6}"/>
              </a:ext>
            </a:extLst>
          </p:cNvPr>
          <p:cNvSpPr/>
          <p:nvPr/>
        </p:nvSpPr>
        <p:spPr>
          <a:xfrm rot="10800000">
            <a:off x="867411" y="5425896"/>
            <a:ext cx="3256279" cy="1403747"/>
          </a:xfrm>
          <a:prstGeom prst="triangle">
            <a:avLst/>
          </a:prstGeom>
          <a:solidFill>
            <a:srgbClr val="2D251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latin typeface="Calibri"/>
            </a:endParaRPr>
          </a:p>
        </p:txBody>
      </p:sp>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601365" y="227694"/>
            <a:ext cx="11184836"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800" spc="-200" dirty="0">
                <a:latin typeface="Calibri"/>
                <a:cs typeface="Tahoma" panose="020B0604030504040204" pitchFamily="34" charset="0"/>
              </a:rPr>
              <a:t>Then the Lord said to Joshua, “See, I have delivered Jericho into your hands, along with its king and its fighting men. </a:t>
            </a:r>
          </a:p>
        </p:txBody>
      </p:sp>
      <p:pic>
        <p:nvPicPr>
          <p:cNvPr id="5" name="Picture 4" descr="Text&#10;&#10;Description automatically generated with medium confidence">
            <a:extLst>
              <a:ext uri="{FF2B5EF4-FFF2-40B4-BE49-F238E27FC236}">
                <a16:creationId xmlns:a16="http://schemas.microsoft.com/office/drawing/2014/main" id="{292D2138-A40A-D150-0442-127A5BB806F6}"/>
              </a:ext>
            </a:extLst>
          </p:cNvPr>
          <p:cNvPicPr>
            <a:picLocks noChangeAspect="1"/>
          </p:cNvPicPr>
          <p:nvPr/>
        </p:nvPicPr>
        <p:blipFill>
          <a:blip r:embed="rId2"/>
          <a:stretch>
            <a:fillRect/>
          </a:stretch>
        </p:blipFill>
        <p:spPr>
          <a:xfrm>
            <a:off x="1" y="5425896"/>
            <a:ext cx="2495551" cy="1403747"/>
          </a:xfrm>
          <a:prstGeom prst="rect">
            <a:avLst/>
          </a:prstGeom>
        </p:spPr>
      </p:pic>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3">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2367722" y="5840957"/>
            <a:ext cx="9824279" cy="721159"/>
          </a:xfrm>
          <a:prstGeom prst="rect">
            <a:avLst/>
          </a:prstGeom>
          <a:solidFill>
            <a:srgbClr val="2D251A"/>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1219170" eaLnBrk="1" fontAlgn="auto" hangingPunct="1">
              <a:spcBef>
                <a:spcPts val="1333"/>
              </a:spcBef>
              <a:spcAft>
                <a:spcPts val="0"/>
              </a:spcAft>
              <a:buClr>
                <a:srgbClr val="FFCA08">
                  <a:lumMod val="75000"/>
                </a:srgbClr>
              </a:buClr>
              <a:defRPr/>
            </a:pPr>
            <a:r>
              <a:rPr lang="en-US" sz="3733" i="1" spc="800" dirty="0">
                <a:solidFill>
                  <a:prstClr val="white"/>
                </a:solidFill>
                <a:effectLst>
                  <a:outerShdw blurRad="38100" dist="38100" dir="2700000" algn="tl">
                    <a:srgbClr val="000000">
                      <a:alpha val="43137"/>
                    </a:srgbClr>
                  </a:outerShdw>
                </a:effectLst>
                <a:latin typeface="Rockwell" panose="02060603020205020403"/>
              </a:rPr>
              <a:t>Joshua 6:2 (NIV) </a:t>
            </a:r>
          </a:p>
        </p:txBody>
      </p:sp>
    </p:spTree>
    <p:extLst>
      <p:ext uri="{BB962C8B-B14F-4D97-AF65-F5344CB8AC3E}">
        <p14:creationId xmlns:p14="http://schemas.microsoft.com/office/powerpoint/2010/main" val="26325249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rgbClr val="584C32"/>
        </a:solidFill>
        <a:effectLst/>
      </p:bgPr>
    </p:bg>
    <p:spTree>
      <p:nvGrpSpPr>
        <p:cNvPr id="1" name=""/>
        <p:cNvGrpSpPr/>
        <p:nvPr/>
      </p:nvGrpSpPr>
      <p:grpSpPr>
        <a:xfrm>
          <a:off x="0" y="0"/>
          <a:ext cx="0" cy="0"/>
          <a:chOff x="0" y="0"/>
          <a:chExt cx="0" cy="0"/>
        </a:xfrm>
      </p:grpSpPr>
      <p:pic>
        <p:nvPicPr>
          <p:cNvPr id="18434" name="Picture 1">
            <a:extLst>
              <a:ext uri="{FF2B5EF4-FFF2-40B4-BE49-F238E27FC236}">
                <a16:creationId xmlns:a16="http://schemas.microsoft.com/office/drawing/2014/main" id="{5084D151-F306-C4FF-1395-0941AEDF67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375" y="0"/>
            <a:ext cx="107632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9458" name="Picture 2" descr="http://www.geocities.ws/jericho_ark/slide0007_image042.jpg">
            <a:extLst>
              <a:ext uri="{FF2B5EF4-FFF2-40B4-BE49-F238E27FC236}">
                <a16:creationId xmlns:a16="http://schemas.microsoft.com/office/drawing/2014/main" id="{04C40C01-8EA0-483E-1013-87B14F7D98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2900" y="0"/>
            <a:ext cx="89646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B07452"/>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89799D38-BE34-9F27-BCB0-895357781581}"/>
              </a:ext>
            </a:extLst>
          </p:cNvPr>
          <p:cNvSpPr/>
          <p:nvPr/>
        </p:nvSpPr>
        <p:spPr>
          <a:xfrm>
            <a:off x="0" y="0"/>
            <a:ext cx="12192000" cy="6858000"/>
          </a:xfrm>
          <a:prstGeom prst="rect">
            <a:avLst/>
          </a:prstGeom>
          <a:solidFill>
            <a:srgbClr val="2D251A"/>
          </a:solidFill>
          <a:effectLst>
            <a:outerShdw blurRad="40000" dist="23000" dir="5400000" rotWithShape="0">
              <a:srgbClr val="000000">
                <a:alpha val="35000"/>
              </a:srgbClr>
            </a:outerShdw>
            <a:softEdge rad="88900"/>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latin typeface="Calibri"/>
            </a:endParaRPr>
          </a:p>
        </p:txBody>
      </p:sp>
      <p:sp>
        <p:nvSpPr>
          <p:cNvPr id="9" name="TextBox 8">
            <a:extLst>
              <a:ext uri="{FF2B5EF4-FFF2-40B4-BE49-F238E27FC236}">
                <a16:creationId xmlns:a16="http://schemas.microsoft.com/office/drawing/2014/main" id="{6481EDB2-1161-47B2-A840-2E8D44969A41}"/>
              </a:ext>
            </a:extLst>
          </p:cNvPr>
          <p:cNvSpPr txBox="1"/>
          <p:nvPr/>
        </p:nvSpPr>
        <p:spPr>
          <a:xfrm>
            <a:off x="4767618" y="164952"/>
            <a:ext cx="7211271" cy="2062103"/>
          </a:xfrm>
          <a:prstGeom prst="rect">
            <a:avLst/>
          </a:prstGeom>
          <a:noFill/>
        </p:spPr>
        <p:txBody>
          <a:bodyPr wrap="square">
            <a:spAutoFit/>
          </a:bodyPr>
          <a:lstStyle/>
          <a:p>
            <a:pPr marL="365751" indent="-380990" defTabSz="609585">
              <a:spcBef>
                <a:spcPct val="0"/>
              </a:spcBef>
              <a:buFont typeface="Arial" panose="020B0604020202020204" pitchFamily="34" charset="0"/>
              <a:buChar char="•"/>
              <a:defRPr/>
            </a:pPr>
            <a:r>
              <a:rPr lang="en-US" altLang="en-US" sz="3200" dirty="0">
                <a:solidFill>
                  <a:srgbClr val="AE7351"/>
                </a:solidFill>
                <a:latin typeface="Abadi" panose="020B0604020104020204" pitchFamily="34" charset="0"/>
              </a:rPr>
              <a:t>Your past doesn’t determine your future</a:t>
            </a:r>
          </a:p>
          <a:p>
            <a:pPr marL="365751" indent="-380990" defTabSz="609585">
              <a:spcBef>
                <a:spcPct val="0"/>
              </a:spcBef>
              <a:buFont typeface="Arial" panose="020B0604020202020204" pitchFamily="34" charset="0"/>
              <a:buChar char="•"/>
              <a:defRPr/>
            </a:pPr>
            <a:r>
              <a:rPr lang="en-US" altLang="en-US" sz="3200" dirty="0">
                <a:solidFill>
                  <a:srgbClr val="AE7351"/>
                </a:solidFill>
                <a:latin typeface="Abadi" panose="020B0604020104020204" pitchFamily="34" charset="0"/>
              </a:rPr>
              <a:t>Deal with your issues today so they won’t be a threat tomorrow</a:t>
            </a:r>
          </a:p>
        </p:txBody>
      </p:sp>
      <p:sp>
        <p:nvSpPr>
          <p:cNvPr id="15" name="TextBox 14">
            <a:extLst>
              <a:ext uri="{FF2B5EF4-FFF2-40B4-BE49-F238E27FC236}">
                <a16:creationId xmlns:a16="http://schemas.microsoft.com/office/drawing/2014/main" id="{D6CBCC51-EAC2-4564-A9D7-F64FE001AE06}"/>
              </a:ext>
            </a:extLst>
          </p:cNvPr>
          <p:cNvSpPr txBox="1"/>
          <p:nvPr/>
        </p:nvSpPr>
        <p:spPr>
          <a:xfrm>
            <a:off x="213109" y="5057224"/>
            <a:ext cx="11765779" cy="1569660"/>
          </a:xfrm>
          <a:prstGeom prst="rect">
            <a:avLst/>
          </a:prstGeom>
          <a:solidFill>
            <a:srgbClr val="B27354"/>
          </a:solidFill>
          <a:effectLst>
            <a:softEdge rad="88900"/>
          </a:effectLst>
        </p:spPr>
        <p:txBody>
          <a:bodyPr wrap="square">
            <a:spAutoFit/>
          </a:bodyPr>
          <a:lstStyle/>
          <a:p>
            <a:pPr defTabSz="609585">
              <a:spcBef>
                <a:spcPct val="0"/>
              </a:spcBef>
              <a:buFont typeface="Wingdings" panose="05000000000000000000" pitchFamily="2" charset="2"/>
              <a:buChar char="v"/>
              <a:defRPr/>
            </a:pPr>
            <a:r>
              <a:rPr lang="en-US" altLang="en-US" sz="4800" dirty="0">
                <a:solidFill>
                  <a:srgbClr val="FFFFFF"/>
                </a:solidFill>
                <a:effectLst>
                  <a:outerShdw blurRad="38100" dist="38100" dir="2700000" algn="tl">
                    <a:srgbClr val="000000">
                      <a:alpha val="43137"/>
                    </a:srgbClr>
                  </a:outerShdw>
                </a:effectLst>
                <a:latin typeface="Abadi" panose="020B0604020104020204" pitchFamily="34" charset="0"/>
              </a:rPr>
              <a:t>Faith sees God’s promises as present realities instead of future possibilities</a:t>
            </a:r>
          </a:p>
        </p:txBody>
      </p:sp>
      <p:pic>
        <p:nvPicPr>
          <p:cNvPr id="10" name="Picture 9" descr="Text&#10;&#10;Description automatically generated with medium confidence">
            <a:extLst>
              <a:ext uri="{FF2B5EF4-FFF2-40B4-BE49-F238E27FC236}">
                <a16:creationId xmlns:a16="http://schemas.microsoft.com/office/drawing/2014/main" id="{FF62D1DB-0109-B39F-ADD1-259253ECD3F3}"/>
              </a:ext>
            </a:extLst>
          </p:cNvPr>
          <p:cNvPicPr>
            <a:picLocks noChangeAspect="1"/>
          </p:cNvPicPr>
          <p:nvPr/>
        </p:nvPicPr>
        <p:blipFill>
          <a:blip r:embed="rId3"/>
          <a:stretch>
            <a:fillRect/>
          </a:stretch>
        </p:blipFill>
        <p:spPr>
          <a:xfrm>
            <a:off x="54393" y="201421"/>
            <a:ext cx="4500112" cy="2531312"/>
          </a:xfrm>
          <a:prstGeom prst="rect">
            <a:avLst/>
          </a:prstGeom>
          <a:effectLst>
            <a:softEdge rad="63500"/>
          </a:effectLst>
        </p:spPr>
      </p:pic>
    </p:spTree>
    <p:extLst>
      <p:ext uri="{BB962C8B-B14F-4D97-AF65-F5344CB8AC3E}">
        <p14:creationId xmlns:p14="http://schemas.microsoft.com/office/powerpoint/2010/main" val="11207224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sosceles Triangle 1">
            <a:extLst>
              <a:ext uri="{FF2B5EF4-FFF2-40B4-BE49-F238E27FC236}">
                <a16:creationId xmlns:a16="http://schemas.microsoft.com/office/drawing/2014/main" id="{BDC894E9-F9CA-D7F8-2245-CF960D6298A6}"/>
              </a:ext>
            </a:extLst>
          </p:cNvPr>
          <p:cNvSpPr/>
          <p:nvPr/>
        </p:nvSpPr>
        <p:spPr>
          <a:xfrm rot="10800000">
            <a:off x="867411" y="5425896"/>
            <a:ext cx="3256279" cy="1403747"/>
          </a:xfrm>
          <a:prstGeom prst="triangle">
            <a:avLst/>
          </a:prstGeom>
          <a:solidFill>
            <a:srgbClr val="2D251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latin typeface="Calibri"/>
            </a:endParaRPr>
          </a:p>
        </p:txBody>
      </p:sp>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601365" y="227694"/>
            <a:ext cx="11184836"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800" spc="-200" dirty="0">
                <a:latin typeface="Calibri"/>
                <a:cs typeface="Tahoma" panose="020B0604030504040204" pitchFamily="34" charset="0"/>
              </a:rPr>
              <a:t>Then the Lord said to Joshua, </a:t>
            </a:r>
            <a:r>
              <a:rPr lang="en-US" altLang="en-US" sz="4800" spc="-200" dirty="0">
                <a:solidFill>
                  <a:srgbClr val="C00000"/>
                </a:solidFill>
                <a:latin typeface="Calibri"/>
                <a:cs typeface="Tahoma" panose="020B0604030504040204" pitchFamily="34" charset="0"/>
              </a:rPr>
              <a:t>“See, I have delivered Jericho into your hands, </a:t>
            </a:r>
            <a:r>
              <a:rPr lang="en-US" altLang="en-US" sz="4800" spc="-200" dirty="0">
                <a:latin typeface="Calibri"/>
                <a:cs typeface="Tahoma" panose="020B0604030504040204" pitchFamily="34" charset="0"/>
              </a:rPr>
              <a:t>along with its king and its fighting men. </a:t>
            </a:r>
          </a:p>
        </p:txBody>
      </p:sp>
      <p:pic>
        <p:nvPicPr>
          <p:cNvPr id="5" name="Picture 4" descr="Text&#10;&#10;Description automatically generated with medium confidence">
            <a:extLst>
              <a:ext uri="{FF2B5EF4-FFF2-40B4-BE49-F238E27FC236}">
                <a16:creationId xmlns:a16="http://schemas.microsoft.com/office/drawing/2014/main" id="{292D2138-A40A-D150-0442-127A5BB806F6}"/>
              </a:ext>
            </a:extLst>
          </p:cNvPr>
          <p:cNvPicPr>
            <a:picLocks noChangeAspect="1"/>
          </p:cNvPicPr>
          <p:nvPr/>
        </p:nvPicPr>
        <p:blipFill>
          <a:blip r:embed="rId2"/>
          <a:stretch>
            <a:fillRect/>
          </a:stretch>
        </p:blipFill>
        <p:spPr>
          <a:xfrm>
            <a:off x="1" y="5425896"/>
            <a:ext cx="2495551" cy="1403747"/>
          </a:xfrm>
          <a:prstGeom prst="rect">
            <a:avLst/>
          </a:prstGeom>
        </p:spPr>
      </p:pic>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3">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2367722" y="5840957"/>
            <a:ext cx="9824279" cy="721159"/>
          </a:xfrm>
          <a:prstGeom prst="rect">
            <a:avLst/>
          </a:prstGeom>
          <a:solidFill>
            <a:srgbClr val="2D251A"/>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1219170" eaLnBrk="1" fontAlgn="auto" hangingPunct="1">
              <a:spcBef>
                <a:spcPts val="1333"/>
              </a:spcBef>
              <a:spcAft>
                <a:spcPts val="0"/>
              </a:spcAft>
              <a:buClr>
                <a:srgbClr val="FFCA08">
                  <a:lumMod val="75000"/>
                </a:srgbClr>
              </a:buClr>
              <a:defRPr/>
            </a:pPr>
            <a:r>
              <a:rPr lang="en-US" sz="3733" i="1" spc="800" dirty="0">
                <a:solidFill>
                  <a:prstClr val="white"/>
                </a:solidFill>
                <a:effectLst>
                  <a:outerShdw blurRad="38100" dist="38100" dir="2700000" algn="tl">
                    <a:srgbClr val="000000">
                      <a:alpha val="43137"/>
                    </a:srgbClr>
                  </a:outerShdw>
                </a:effectLst>
                <a:latin typeface="Rockwell" panose="02060603020205020403"/>
              </a:rPr>
              <a:t>Joshua 6:2 (NIV) </a:t>
            </a:r>
          </a:p>
        </p:txBody>
      </p:sp>
    </p:spTree>
    <p:extLst>
      <p:ext uri="{BB962C8B-B14F-4D97-AF65-F5344CB8AC3E}">
        <p14:creationId xmlns:p14="http://schemas.microsoft.com/office/powerpoint/2010/main" val="23363876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B07452"/>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89799D38-BE34-9F27-BCB0-895357781581}"/>
              </a:ext>
            </a:extLst>
          </p:cNvPr>
          <p:cNvSpPr/>
          <p:nvPr/>
        </p:nvSpPr>
        <p:spPr>
          <a:xfrm>
            <a:off x="0" y="0"/>
            <a:ext cx="12192000" cy="6858000"/>
          </a:xfrm>
          <a:prstGeom prst="rect">
            <a:avLst/>
          </a:prstGeom>
          <a:solidFill>
            <a:srgbClr val="2D251A"/>
          </a:solidFill>
          <a:effectLst>
            <a:outerShdw blurRad="40000" dist="23000" dir="5400000" rotWithShape="0">
              <a:srgbClr val="000000">
                <a:alpha val="35000"/>
              </a:srgbClr>
            </a:outerShdw>
            <a:softEdge rad="88900"/>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latin typeface="Calibri"/>
            </a:endParaRPr>
          </a:p>
        </p:txBody>
      </p:sp>
      <p:sp>
        <p:nvSpPr>
          <p:cNvPr id="9" name="TextBox 8">
            <a:extLst>
              <a:ext uri="{FF2B5EF4-FFF2-40B4-BE49-F238E27FC236}">
                <a16:creationId xmlns:a16="http://schemas.microsoft.com/office/drawing/2014/main" id="{6481EDB2-1161-47B2-A840-2E8D44969A41}"/>
              </a:ext>
            </a:extLst>
          </p:cNvPr>
          <p:cNvSpPr txBox="1"/>
          <p:nvPr/>
        </p:nvSpPr>
        <p:spPr>
          <a:xfrm>
            <a:off x="4767618" y="164952"/>
            <a:ext cx="7211271" cy="2062103"/>
          </a:xfrm>
          <a:prstGeom prst="rect">
            <a:avLst/>
          </a:prstGeom>
          <a:noFill/>
        </p:spPr>
        <p:txBody>
          <a:bodyPr wrap="square">
            <a:spAutoFit/>
          </a:bodyPr>
          <a:lstStyle/>
          <a:p>
            <a:pPr marL="365751" indent="-380990" defTabSz="609585">
              <a:spcBef>
                <a:spcPct val="0"/>
              </a:spcBef>
              <a:buFont typeface="Arial" panose="020B0604020202020204" pitchFamily="34" charset="0"/>
              <a:buChar char="•"/>
              <a:defRPr/>
            </a:pPr>
            <a:r>
              <a:rPr lang="en-US" altLang="en-US" sz="3200" dirty="0">
                <a:solidFill>
                  <a:srgbClr val="AE7351"/>
                </a:solidFill>
                <a:latin typeface="Abadi" panose="020B0604020104020204" pitchFamily="34" charset="0"/>
              </a:rPr>
              <a:t>Your past determine your future</a:t>
            </a:r>
          </a:p>
          <a:p>
            <a:pPr marL="365751" indent="-380990" defTabSz="609585">
              <a:spcBef>
                <a:spcPct val="0"/>
              </a:spcBef>
              <a:buFont typeface="Arial" panose="020B0604020202020204" pitchFamily="34" charset="0"/>
              <a:buChar char="•"/>
              <a:defRPr/>
            </a:pPr>
            <a:r>
              <a:rPr lang="en-US" altLang="en-US" sz="3200" dirty="0">
                <a:solidFill>
                  <a:srgbClr val="AE7351"/>
                </a:solidFill>
                <a:latin typeface="Abadi" panose="020B0604020104020204" pitchFamily="34" charset="0"/>
              </a:rPr>
              <a:t>Deal with your issues today</a:t>
            </a:r>
          </a:p>
          <a:p>
            <a:pPr marL="365751" indent="-380990" defTabSz="609585">
              <a:spcBef>
                <a:spcPct val="0"/>
              </a:spcBef>
              <a:buFont typeface="Arial" panose="020B0604020202020204" pitchFamily="34" charset="0"/>
              <a:buChar char="•"/>
              <a:defRPr/>
            </a:pPr>
            <a:r>
              <a:rPr lang="en-US" altLang="en-US" sz="3200" dirty="0">
                <a:solidFill>
                  <a:srgbClr val="AE7351"/>
                </a:solidFill>
                <a:latin typeface="Abadi" panose="020B0604020104020204" pitchFamily="34" charset="0"/>
              </a:rPr>
              <a:t>Faith sees God’s promises as present realities instead of future possibilities</a:t>
            </a:r>
          </a:p>
        </p:txBody>
      </p:sp>
      <p:sp>
        <p:nvSpPr>
          <p:cNvPr id="15" name="TextBox 14">
            <a:extLst>
              <a:ext uri="{FF2B5EF4-FFF2-40B4-BE49-F238E27FC236}">
                <a16:creationId xmlns:a16="http://schemas.microsoft.com/office/drawing/2014/main" id="{D6CBCC51-EAC2-4564-A9D7-F64FE001AE06}"/>
              </a:ext>
            </a:extLst>
          </p:cNvPr>
          <p:cNvSpPr txBox="1"/>
          <p:nvPr/>
        </p:nvSpPr>
        <p:spPr>
          <a:xfrm>
            <a:off x="213109" y="5057224"/>
            <a:ext cx="11765779" cy="1569660"/>
          </a:xfrm>
          <a:prstGeom prst="rect">
            <a:avLst/>
          </a:prstGeom>
          <a:solidFill>
            <a:srgbClr val="B27354"/>
          </a:solidFill>
          <a:effectLst>
            <a:softEdge rad="88900"/>
          </a:effectLst>
        </p:spPr>
        <p:txBody>
          <a:bodyPr wrap="square">
            <a:spAutoFit/>
          </a:bodyPr>
          <a:lstStyle/>
          <a:p>
            <a:pPr defTabSz="609585">
              <a:spcBef>
                <a:spcPct val="0"/>
              </a:spcBef>
              <a:buFont typeface="Wingdings" panose="05000000000000000000" pitchFamily="2" charset="2"/>
              <a:buChar char="v"/>
              <a:defRPr/>
            </a:pPr>
            <a:r>
              <a:rPr lang="en-US" altLang="en-US" sz="4800" dirty="0">
                <a:solidFill>
                  <a:srgbClr val="FFFFFF"/>
                </a:solidFill>
                <a:effectLst>
                  <a:outerShdw blurRad="38100" dist="38100" dir="2700000" algn="tl">
                    <a:srgbClr val="000000">
                      <a:alpha val="43137"/>
                    </a:srgbClr>
                  </a:outerShdw>
                </a:effectLst>
                <a:latin typeface="Abadi" panose="020B0604020104020204" pitchFamily="34" charset="0"/>
              </a:rPr>
              <a:t>God’s plan may require you to set aside your plans</a:t>
            </a:r>
          </a:p>
        </p:txBody>
      </p:sp>
      <p:pic>
        <p:nvPicPr>
          <p:cNvPr id="10" name="Picture 9" descr="Text&#10;&#10;Description automatically generated with medium confidence">
            <a:extLst>
              <a:ext uri="{FF2B5EF4-FFF2-40B4-BE49-F238E27FC236}">
                <a16:creationId xmlns:a16="http://schemas.microsoft.com/office/drawing/2014/main" id="{FF62D1DB-0109-B39F-ADD1-259253ECD3F3}"/>
              </a:ext>
            </a:extLst>
          </p:cNvPr>
          <p:cNvPicPr>
            <a:picLocks noChangeAspect="1"/>
          </p:cNvPicPr>
          <p:nvPr/>
        </p:nvPicPr>
        <p:blipFill>
          <a:blip r:embed="rId3"/>
          <a:stretch>
            <a:fillRect/>
          </a:stretch>
        </p:blipFill>
        <p:spPr>
          <a:xfrm>
            <a:off x="54393" y="201421"/>
            <a:ext cx="4500112" cy="2531312"/>
          </a:xfrm>
          <a:prstGeom prst="rect">
            <a:avLst/>
          </a:prstGeom>
          <a:effectLst>
            <a:softEdge rad="63500"/>
          </a:effectLst>
        </p:spPr>
      </p:pic>
    </p:spTree>
    <p:extLst>
      <p:ext uri="{BB962C8B-B14F-4D97-AF65-F5344CB8AC3E}">
        <p14:creationId xmlns:p14="http://schemas.microsoft.com/office/powerpoint/2010/main" val="5826419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sosceles Triangle 1">
            <a:extLst>
              <a:ext uri="{FF2B5EF4-FFF2-40B4-BE49-F238E27FC236}">
                <a16:creationId xmlns:a16="http://schemas.microsoft.com/office/drawing/2014/main" id="{BDC894E9-F9CA-D7F8-2245-CF960D6298A6}"/>
              </a:ext>
            </a:extLst>
          </p:cNvPr>
          <p:cNvSpPr/>
          <p:nvPr/>
        </p:nvSpPr>
        <p:spPr>
          <a:xfrm rot="10800000">
            <a:off x="867411" y="5425896"/>
            <a:ext cx="3256279" cy="1403747"/>
          </a:xfrm>
          <a:prstGeom prst="triangle">
            <a:avLst/>
          </a:prstGeom>
          <a:solidFill>
            <a:srgbClr val="2D251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latin typeface="Calibri"/>
            </a:endParaRPr>
          </a:p>
        </p:txBody>
      </p:sp>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601365" y="227694"/>
            <a:ext cx="11184836"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800" spc="-200" dirty="0">
                <a:latin typeface="Calibri"/>
                <a:cs typeface="Tahoma" panose="020B0604030504040204" pitchFamily="34" charset="0"/>
              </a:rPr>
              <a:t>The manna stopped the day after they ate this food from the land; there was no longer any manna for the Israelites, but that year they ate the produce of Canaan. </a:t>
            </a:r>
            <a:endParaRPr lang="en-US" altLang="en-US" sz="4800" spc="-200" dirty="0">
              <a:solidFill>
                <a:srgbClr val="FF0000"/>
              </a:solidFill>
              <a:latin typeface="Calibri"/>
              <a:cs typeface="Tahoma" panose="020B0604030504040204" pitchFamily="34" charset="0"/>
            </a:endParaRPr>
          </a:p>
        </p:txBody>
      </p:sp>
      <p:pic>
        <p:nvPicPr>
          <p:cNvPr id="5" name="Picture 4" descr="Text&#10;&#10;Description automatically generated with medium confidence">
            <a:extLst>
              <a:ext uri="{FF2B5EF4-FFF2-40B4-BE49-F238E27FC236}">
                <a16:creationId xmlns:a16="http://schemas.microsoft.com/office/drawing/2014/main" id="{292D2138-A40A-D150-0442-127A5BB806F6}"/>
              </a:ext>
            </a:extLst>
          </p:cNvPr>
          <p:cNvPicPr>
            <a:picLocks noChangeAspect="1"/>
          </p:cNvPicPr>
          <p:nvPr/>
        </p:nvPicPr>
        <p:blipFill>
          <a:blip r:embed="rId2"/>
          <a:stretch>
            <a:fillRect/>
          </a:stretch>
        </p:blipFill>
        <p:spPr>
          <a:xfrm>
            <a:off x="1" y="5425896"/>
            <a:ext cx="2495551" cy="1403747"/>
          </a:xfrm>
          <a:prstGeom prst="rect">
            <a:avLst/>
          </a:prstGeom>
        </p:spPr>
      </p:pic>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3">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2367722" y="5840957"/>
            <a:ext cx="9824279" cy="721159"/>
          </a:xfrm>
          <a:prstGeom prst="rect">
            <a:avLst/>
          </a:prstGeom>
          <a:solidFill>
            <a:srgbClr val="2D251A"/>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1219170" eaLnBrk="1" fontAlgn="auto" hangingPunct="1">
              <a:spcBef>
                <a:spcPts val="1333"/>
              </a:spcBef>
              <a:spcAft>
                <a:spcPts val="0"/>
              </a:spcAft>
              <a:buClr>
                <a:srgbClr val="FFCA08">
                  <a:lumMod val="75000"/>
                </a:srgbClr>
              </a:buClr>
              <a:defRPr/>
            </a:pPr>
            <a:r>
              <a:rPr lang="en-US" sz="3733" i="1" spc="800" dirty="0">
                <a:solidFill>
                  <a:prstClr val="white"/>
                </a:solidFill>
                <a:effectLst>
                  <a:outerShdw blurRad="38100" dist="38100" dir="2700000" algn="tl">
                    <a:srgbClr val="000000">
                      <a:alpha val="43137"/>
                    </a:srgbClr>
                  </a:outerShdw>
                </a:effectLst>
                <a:latin typeface="Rockwell" panose="02060603020205020403"/>
              </a:rPr>
              <a:t>Joshua 5:12 (NIV) </a:t>
            </a:r>
          </a:p>
        </p:txBody>
      </p:sp>
    </p:spTree>
    <p:extLst>
      <p:ext uri="{BB962C8B-B14F-4D97-AF65-F5344CB8AC3E}">
        <p14:creationId xmlns:p14="http://schemas.microsoft.com/office/powerpoint/2010/main" val="6172229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5061D109-04F4-4466-81F5-244A4142D5B4}"/>
              </a:ext>
            </a:extLst>
          </p:cNvPr>
          <p:cNvSpPr txBox="1">
            <a:spLocks noChangeArrowheads="1"/>
          </p:cNvSpPr>
          <p:nvPr/>
        </p:nvSpPr>
        <p:spPr bwMode="auto">
          <a:xfrm>
            <a:off x="257717" y="213158"/>
            <a:ext cx="10423931" cy="6431685"/>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solidFill>
                  <a:prstClr val="black">
                    <a:lumMod val="95000"/>
                    <a:lumOff val="5000"/>
                  </a:prstClr>
                </a:solidFill>
                <a:latin typeface="Calibri"/>
                <a:cs typeface="Tahoma" panose="020B0604030504040204" pitchFamily="34" charset="0"/>
              </a:rPr>
              <a:t>If your plan conflicts with God’s plan, then it is time to change your plan. </a:t>
            </a:r>
          </a:p>
          <a:p>
            <a:pPr algn="ctr" defTabSz="609585">
              <a:lnSpc>
                <a:spcPct val="100000"/>
              </a:lnSpc>
              <a:spcBef>
                <a:spcPct val="0"/>
              </a:spcBef>
              <a:buNone/>
              <a:defRPr/>
            </a:pPr>
            <a:endParaRPr lang="en-US" altLang="en-US" sz="4400" spc="-200" dirty="0">
              <a:solidFill>
                <a:prstClr val="black">
                  <a:lumMod val="95000"/>
                  <a:lumOff val="5000"/>
                </a:prstClr>
              </a:solidFill>
              <a:latin typeface="Calibri"/>
              <a:cs typeface="Tahoma" panose="020B0604030504040204" pitchFamily="34" charset="0"/>
            </a:endParaRPr>
          </a:p>
          <a:p>
            <a:pPr algn="ctr" defTabSz="609585">
              <a:lnSpc>
                <a:spcPct val="100000"/>
              </a:lnSpc>
              <a:spcBef>
                <a:spcPct val="0"/>
              </a:spcBef>
              <a:buNone/>
              <a:defRPr/>
            </a:pPr>
            <a:r>
              <a:rPr lang="en-US" altLang="en-US" sz="4400" spc="-200" dirty="0">
                <a:solidFill>
                  <a:prstClr val="black">
                    <a:lumMod val="95000"/>
                    <a:lumOff val="5000"/>
                  </a:prstClr>
                </a:solidFill>
                <a:latin typeface="Calibri"/>
                <a:cs typeface="Tahoma" panose="020B0604030504040204" pitchFamily="34" charset="0"/>
              </a:rPr>
              <a:t>Making Jesus the Lord of your life means that you give </a:t>
            </a:r>
            <a:r>
              <a:rPr lang="en-US" altLang="en-US" sz="4400" u="sng" spc="-200" dirty="0">
                <a:solidFill>
                  <a:prstClr val="black">
                    <a:lumMod val="95000"/>
                    <a:lumOff val="5000"/>
                  </a:prstClr>
                </a:solidFill>
                <a:latin typeface="Calibri"/>
                <a:cs typeface="Tahoma" panose="020B0604030504040204" pitchFamily="34" charset="0"/>
              </a:rPr>
              <a:t>Him</a:t>
            </a:r>
            <a:r>
              <a:rPr lang="en-US" altLang="en-US" sz="4400" spc="-200" dirty="0">
                <a:solidFill>
                  <a:prstClr val="black">
                    <a:lumMod val="95000"/>
                    <a:lumOff val="5000"/>
                  </a:prstClr>
                </a:solidFill>
                <a:latin typeface="Calibri"/>
                <a:cs typeface="Tahoma" panose="020B0604030504040204" pitchFamily="34" charset="0"/>
              </a:rPr>
              <a:t> control.</a:t>
            </a:r>
          </a:p>
        </p:txBody>
      </p:sp>
      <p:pic>
        <p:nvPicPr>
          <p:cNvPr id="15" name="Picture 14">
            <a:extLst>
              <a:ext uri="{FF2B5EF4-FFF2-40B4-BE49-F238E27FC236}">
                <a16:creationId xmlns:a16="http://schemas.microsoft.com/office/drawing/2014/main" id="{FD982479-A30C-96E4-4E02-E2647339F854}"/>
              </a:ext>
            </a:extLst>
          </p:cNvPr>
          <p:cNvPicPr>
            <a:picLocks noChangeAspect="1"/>
          </p:cNvPicPr>
          <p:nvPr/>
        </p:nvPicPr>
        <p:blipFill>
          <a:blip r:embed="rId3"/>
          <a:stretch>
            <a:fillRect/>
          </a:stretch>
        </p:blipFill>
        <p:spPr>
          <a:xfrm>
            <a:off x="10935008" y="0"/>
            <a:ext cx="1256992" cy="6858000"/>
          </a:xfrm>
          <a:prstGeom prst="rect">
            <a:avLst/>
          </a:prstGeom>
        </p:spPr>
      </p:pic>
      <p:pic>
        <p:nvPicPr>
          <p:cNvPr id="12" name="Picture 11" descr="A picture containing text&#10;&#10;Description automatically generated">
            <a:extLst>
              <a:ext uri="{FF2B5EF4-FFF2-40B4-BE49-F238E27FC236}">
                <a16:creationId xmlns:a16="http://schemas.microsoft.com/office/drawing/2014/main" id="{CAB85CCA-D3AB-474F-5C1D-DEAB4C7B1401}"/>
              </a:ext>
            </a:extLst>
          </p:cNvPr>
          <p:cNvPicPr>
            <a:picLocks noChangeAspect="1"/>
          </p:cNvPicPr>
          <p:nvPr/>
        </p:nvPicPr>
        <p:blipFill>
          <a:blip r:embed="rId4">
            <a:clrChange>
              <a:clrFrom>
                <a:srgbClr val="000000"/>
              </a:clrFrom>
              <a:clrTo>
                <a:srgbClr val="000000">
                  <a:alpha val="0"/>
                </a:srgbClr>
              </a:clrTo>
            </a:clrChange>
          </a:blip>
          <a:stretch>
            <a:fillRect/>
          </a:stretch>
        </p:blipFill>
        <p:spPr>
          <a:xfrm>
            <a:off x="10935008" y="6019165"/>
            <a:ext cx="1256992" cy="838835"/>
          </a:xfrm>
          <a:prstGeom prst="rect">
            <a:avLst/>
          </a:prstGeom>
        </p:spPr>
      </p:pic>
      <p:sp>
        <p:nvSpPr>
          <p:cNvPr id="16" name="Rectangle 15">
            <a:extLst>
              <a:ext uri="{FF2B5EF4-FFF2-40B4-BE49-F238E27FC236}">
                <a16:creationId xmlns:a16="http://schemas.microsoft.com/office/drawing/2014/main" id="{D014134C-8A24-4E2E-CBD9-2A320241C487}"/>
              </a:ext>
            </a:extLst>
          </p:cNvPr>
          <p:cNvSpPr/>
          <p:nvPr/>
        </p:nvSpPr>
        <p:spPr>
          <a:xfrm>
            <a:off x="12139662" y="3429000"/>
            <a:ext cx="60959" cy="410571"/>
          </a:xfrm>
          <a:prstGeom prst="rect">
            <a:avLst/>
          </a:prstGeom>
          <a:solidFill>
            <a:srgbClr val="2B231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latin typeface="Calibri"/>
            </a:endParaRPr>
          </a:p>
        </p:txBody>
      </p:sp>
    </p:spTree>
    <p:extLst>
      <p:ext uri="{BB962C8B-B14F-4D97-AF65-F5344CB8AC3E}">
        <p14:creationId xmlns:p14="http://schemas.microsoft.com/office/powerpoint/2010/main" val="15886132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sosceles Triangle 1">
            <a:extLst>
              <a:ext uri="{FF2B5EF4-FFF2-40B4-BE49-F238E27FC236}">
                <a16:creationId xmlns:a16="http://schemas.microsoft.com/office/drawing/2014/main" id="{BDC894E9-F9CA-D7F8-2245-CF960D6298A6}"/>
              </a:ext>
            </a:extLst>
          </p:cNvPr>
          <p:cNvSpPr/>
          <p:nvPr/>
        </p:nvSpPr>
        <p:spPr>
          <a:xfrm rot="10800000">
            <a:off x="867411" y="5425896"/>
            <a:ext cx="3256279" cy="1403747"/>
          </a:xfrm>
          <a:prstGeom prst="triangle">
            <a:avLst/>
          </a:prstGeom>
          <a:solidFill>
            <a:srgbClr val="2D251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latin typeface="Calibri"/>
            </a:endParaRPr>
          </a:p>
        </p:txBody>
      </p:sp>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601365" y="227694"/>
            <a:ext cx="11184836"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800" spc="-200" dirty="0">
                <a:latin typeface="Calibri"/>
                <a:cs typeface="Tahoma" panose="020B0604030504040204" pitchFamily="34" charset="0"/>
              </a:rPr>
              <a:t>You and your fighting men should march around the town once a day for six days. Seven priests will walk ahead of the Ark, each carrying a ram’s horn. On the seventh day you are to march around the town seven times, with the priests blowing the horns. </a:t>
            </a:r>
          </a:p>
        </p:txBody>
      </p:sp>
      <p:pic>
        <p:nvPicPr>
          <p:cNvPr id="5" name="Picture 4" descr="Text&#10;&#10;Description automatically generated with medium confidence">
            <a:extLst>
              <a:ext uri="{FF2B5EF4-FFF2-40B4-BE49-F238E27FC236}">
                <a16:creationId xmlns:a16="http://schemas.microsoft.com/office/drawing/2014/main" id="{292D2138-A40A-D150-0442-127A5BB806F6}"/>
              </a:ext>
            </a:extLst>
          </p:cNvPr>
          <p:cNvPicPr>
            <a:picLocks noChangeAspect="1"/>
          </p:cNvPicPr>
          <p:nvPr/>
        </p:nvPicPr>
        <p:blipFill>
          <a:blip r:embed="rId2"/>
          <a:stretch>
            <a:fillRect/>
          </a:stretch>
        </p:blipFill>
        <p:spPr>
          <a:xfrm>
            <a:off x="1" y="5425896"/>
            <a:ext cx="2495551" cy="1403747"/>
          </a:xfrm>
          <a:prstGeom prst="rect">
            <a:avLst/>
          </a:prstGeom>
        </p:spPr>
      </p:pic>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3">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2367722" y="5840957"/>
            <a:ext cx="9824279" cy="721159"/>
          </a:xfrm>
          <a:prstGeom prst="rect">
            <a:avLst/>
          </a:prstGeom>
          <a:solidFill>
            <a:srgbClr val="2D251A"/>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1219170" eaLnBrk="1" fontAlgn="auto" hangingPunct="1">
              <a:spcBef>
                <a:spcPts val="1333"/>
              </a:spcBef>
              <a:spcAft>
                <a:spcPts val="0"/>
              </a:spcAft>
              <a:buClr>
                <a:srgbClr val="FFCA08">
                  <a:lumMod val="75000"/>
                </a:srgbClr>
              </a:buClr>
              <a:defRPr/>
            </a:pPr>
            <a:r>
              <a:rPr lang="en-US" sz="3733" i="1" spc="800" dirty="0">
                <a:solidFill>
                  <a:prstClr val="white"/>
                </a:solidFill>
                <a:effectLst>
                  <a:outerShdw blurRad="38100" dist="38100" dir="2700000" algn="tl">
                    <a:srgbClr val="000000">
                      <a:alpha val="43137"/>
                    </a:srgbClr>
                  </a:outerShdw>
                </a:effectLst>
                <a:latin typeface="Rockwell" panose="02060603020205020403"/>
              </a:rPr>
              <a:t>Joshua 6:3–5 (NLT) </a:t>
            </a:r>
          </a:p>
        </p:txBody>
      </p:sp>
    </p:spTree>
    <p:extLst>
      <p:ext uri="{BB962C8B-B14F-4D97-AF65-F5344CB8AC3E}">
        <p14:creationId xmlns:p14="http://schemas.microsoft.com/office/powerpoint/2010/main" val="28267950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sosceles Triangle 1">
            <a:extLst>
              <a:ext uri="{FF2B5EF4-FFF2-40B4-BE49-F238E27FC236}">
                <a16:creationId xmlns:a16="http://schemas.microsoft.com/office/drawing/2014/main" id="{BDC894E9-F9CA-D7F8-2245-CF960D6298A6}"/>
              </a:ext>
            </a:extLst>
          </p:cNvPr>
          <p:cNvSpPr/>
          <p:nvPr/>
        </p:nvSpPr>
        <p:spPr>
          <a:xfrm rot="10800000">
            <a:off x="867411" y="5425896"/>
            <a:ext cx="3256279" cy="1403747"/>
          </a:xfrm>
          <a:prstGeom prst="triangle">
            <a:avLst/>
          </a:prstGeom>
          <a:solidFill>
            <a:srgbClr val="2D251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latin typeface="Calibri"/>
            </a:endParaRPr>
          </a:p>
        </p:txBody>
      </p:sp>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601365" y="227694"/>
            <a:ext cx="11184836"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800" spc="-200" dirty="0">
                <a:latin typeface="Calibri"/>
                <a:cs typeface="Tahoma" panose="020B0604030504040204" pitchFamily="34" charset="0"/>
              </a:rPr>
              <a:t>When you hear the priests give one long blast on the rams’ horns, have all the people shout as loud as they can. Then the walls of the town will collapse, and the people can charge straight into the town.” </a:t>
            </a:r>
          </a:p>
        </p:txBody>
      </p:sp>
      <p:pic>
        <p:nvPicPr>
          <p:cNvPr id="5" name="Picture 4" descr="Text&#10;&#10;Description automatically generated with medium confidence">
            <a:extLst>
              <a:ext uri="{FF2B5EF4-FFF2-40B4-BE49-F238E27FC236}">
                <a16:creationId xmlns:a16="http://schemas.microsoft.com/office/drawing/2014/main" id="{292D2138-A40A-D150-0442-127A5BB806F6}"/>
              </a:ext>
            </a:extLst>
          </p:cNvPr>
          <p:cNvPicPr>
            <a:picLocks noChangeAspect="1"/>
          </p:cNvPicPr>
          <p:nvPr/>
        </p:nvPicPr>
        <p:blipFill>
          <a:blip r:embed="rId2"/>
          <a:stretch>
            <a:fillRect/>
          </a:stretch>
        </p:blipFill>
        <p:spPr>
          <a:xfrm>
            <a:off x="1" y="5425896"/>
            <a:ext cx="2495551" cy="1403747"/>
          </a:xfrm>
          <a:prstGeom prst="rect">
            <a:avLst/>
          </a:prstGeom>
        </p:spPr>
      </p:pic>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3">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2367722" y="5840957"/>
            <a:ext cx="9824279" cy="721159"/>
          </a:xfrm>
          <a:prstGeom prst="rect">
            <a:avLst/>
          </a:prstGeom>
          <a:solidFill>
            <a:srgbClr val="2D251A"/>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1219170" eaLnBrk="1" fontAlgn="auto" hangingPunct="1">
              <a:spcBef>
                <a:spcPts val="1333"/>
              </a:spcBef>
              <a:spcAft>
                <a:spcPts val="0"/>
              </a:spcAft>
              <a:buClr>
                <a:srgbClr val="FFCA08">
                  <a:lumMod val="75000"/>
                </a:srgbClr>
              </a:buClr>
              <a:defRPr/>
            </a:pPr>
            <a:r>
              <a:rPr lang="en-US" sz="3733" i="1" spc="800" dirty="0">
                <a:solidFill>
                  <a:prstClr val="white"/>
                </a:solidFill>
                <a:effectLst>
                  <a:outerShdw blurRad="38100" dist="38100" dir="2700000" algn="tl">
                    <a:srgbClr val="000000">
                      <a:alpha val="43137"/>
                    </a:srgbClr>
                  </a:outerShdw>
                </a:effectLst>
                <a:latin typeface="Rockwell" panose="02060603020205020403"/>
              </a:rPr>
              <a:t>Joshua 6:3–5 (NLT) </a:t>
            </a:r>
          </a:p>
        </p:txBody>
      </p:sp>
    </p:spTree>
    <p:extLst>
      <p:ext uri="{BB962C8B-B14F-4D97-AF65-F5344CB8AC3E}">
        <p14:creationId xmlns:p14="http://schemas.microsoft.com/office/powerpoint/2010/main" val="19020707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5061D109-04F4-4466-81F5-244A4142D5B4}"/>
              </a:ext>
            </a:extLst>
          </p:cNvPr>
          <p:cNvSpPr txBox="1">
            <a:spLocks noChangeArrowheads="1"/>
          </p:cNvSpPr>
          <p:nvPr/>
        </p:nvSpPr>
        <p:spPr bwMode="auto">
          <a:xfrm>
            <a:off x="257717" y="213158"/>
            <a:ext cx="10423931" cy="6431685"/>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solidFill>
                  <a:prstClr val="black">
                    <a:lumMod val="95000"/>
                    <a:lumOff val="5000"/>
                  </a:prstClr>
                </a:solidFill>
                <a:latin typeface="Calibri"/>
                <a:cs typeface="Tahoma" panose="020B0604030504040204" pitchFamily="34" charset="0"/>
              </a:rPr>
              <a:t>God has the advantage of seeing the future and knowing the path that is best for us, so we must seek and trust God’s plan for our lives</a:t>
            </a:r>
          </a:p>
        </p:txBody>
      </p:sp>
      <p:pic>
        <p:nvPicPr>
          <p:cNvPr id="15" name="Picture 14">
            <a:extLst>
              <a:ext uri="{FF2B5EF4-FFF2-40B4-BE49-F238E27FC236}">
                <a16:creationId xmlns:a16="http://schemas.microsoft.com/office/drawing/2014/main" id="{FD982479-A30C-96E4-4E02-E2647339F854}"/>
              </a:ext>
            </a:extLst>
          </p:cNvPr>
          <p:cNvPicPr>
            <a:picLocks noChangeAspect="1"/>
          </p:cNvPicPr>
          <p:nvPr/>
        </p:nvPicPr>
        <p:blipFill>
          <a:blip r:embed="rId3"/>
          <a:stretch>
            <a:fillRect/>
          </a:stretch>
        </p:blipFill>
        <p:spPr>
          <a:xfrm>
            <a:off x="10935008" y="0"/>
            <a:ext cx="1256992" cy="6858000"/>
          </a:xfrm>
          <a:prstGeom prst="rect">
            <a:avLst/>
          </a:prstGeom>
        </p:spPr>
      </p:pic>
      <p:pic>
        <p:nvPicPr>
          <p:cNvPr id="12" name="Picture 11" descr="A picture containing text&#10;&#10;Description automatically generated">
            <a:extLst>
              <a:ext uri="{FF2B5EF4-FFF2-40B4-BE49-F238E27FC236}">
                <a16:creationId xmlns:a16="http://schemas.microsoft.com/office/drawing/2014/main" id="{CAB85CCA-D3AB-474F-5C1D-DEAB4C7B1401}"/>
              </a:ext>
            </a:extLst>
          </p:cNvPr>
          <p:cNvPicPr>
            <a:picLocks noChangeAspect="1"/>
          </p:cNvPicPr>
          <p:nvPr/>
        </p:nvPicPr>
        <p:blipFill>
          <a:blip r:embed="rId4">
            <a:clrChange>
              <a:clrFrom>
                <a:srgbClr val="000000"/>
              </a:clrFrom>
              <a:clrTo>
                <a:srgbClr val="000000">
                  <a:alpha val="0"/>
                </a:srgbClr>
              </a:clrTo>
            </a:clrChange>
          </a:blip>
          <a:stretch>
            <a:fillRect/>
          </a:stretch>
        </p:blipFill>
        <p:spPr>
          <a:xfrm>
            <a:off x="10935008" y="6019165"/>
            <a:ext cx="1256992" cy="838835"/>
          </a:xfrm>
          <a:prstGeom prst="rect">
            <a:avLst/>
          </a:prstGeom>
        </p:spPr>
      </p:pic>
      <p:sp>
        <p:nvSpPr>
          <p:cNvPr id="16" name="Rectangle 15">
            <a:extLst>
              <a:ext uri="{FF2B5EF4-FFF2-40B4-BE49-F238E27FC236}">
                <a16:creationId xmlns:a16="http://schemas.microsoft.com/office/drawing/2014/main" id="{D014134C-8A24-4E2E-CBD9-2A320241C487}"/>
              </a:ext>
            </a:extLst>
          </p:cNvPr>
          <p:cNvSpPr/>
          <p:nvPr/>
        </p:nvSpPr>
        <p:spPr>
          <a:xfrm>
            <a:off x="12139662" y="3429000"/>
            <a:ext cx="60959" cy="410571"/>
          </a:xfrm>
          <a:prstGeom prst="rect">
            <a:avLst/>
          </a:prstGeom>
          <a:solidFill>
            <a:srgbClr val="2B231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latin typeface="Calibri"/>
            </a:endParaRPr>
          </a:p>
        </p:txBody>
      </p:sp>
    </p:spTree>
    <p:extLst>
      <p:ext uri="{BB962C8B-B14F-4D97-AF65-F5344CB8AC3E}">
        <p14:creationId xmlns:p14="http://schemas.microsoft.com/office/powerpoint/2010/main" val="25098951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sosceles Triangle 1">
            <a:extLst>
              <a:ext uri="{FF2B5EF4-FFF2-40B4-BE49-F238E27FC236}">
                <a16:creationId xmlns:a16="http://schemas.microsoft.com/office/drawing/2014/main" id="{BDC894E9-F9CA-D7F8-2245-CF960D6298A6}"/>
              </a:ext>
            </a:extLst>
          </p:cNvPr>
          <p:cNvSpPr/>
          <p:nvPr/>
        </p:nvSpPr>
        <p:spPr>
          <a:xfrm rot="10800000">
            <a:off x="867411" y="5425896"/>
            <a:ext cx="3256279" cy="1403747"/>
          </a:xfrm>
          <a:prstGeom prst="triangle">
            <a:avLst/>
          </a:prstGeom>
          <a:solidFill>
            <a:srgbClr val="2D251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latin typeface="Calibri"/>
            </a:endParaRPr>
          </a:p>
        </p:txBody>
      </p:sp>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601365" y="227694"/>
            <a:ext cx="11184836"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800" spc="-200" dirty="0">
                <a:latin typeface="Calibri"/>
                <a:cs typeface="Tahoma" panose="020B0604030504040204" pitchFamily="34" charset="0"/>
              </a:rPr>
              <a:t>The instructions of the Lord are perfect, </a:t>
            </a:r>
            <a:r>
              <a:rPr lang="en-US" altLang="en-US" sz="4800" spc="-200" dirty="0">
                <a:solidFill>
                  <a:srgbClr val="C00000"/>
                </a:solidFill>
                <a:latin typeface="Calibri"/>
                <a:cs typeface="Tahoma" panose="020B0604030504040204" pitchFamily="34" charset="0"/>
              </a:rPr>
              <a:t>reviving the soul.</a:t>
            </a:r>
            <a:r>
              <a:rPr lang="en-US" altLang="en-US" sz="4800" spc="-200" dirty="0">
                <a:latin typeface="Calibri"/>
                <a:cs typeface="Tahoma" panose="020B0604030504040204" pitchFamily="34" charset="0"/>
              </a:rPr>
              <a:t> The decrees of the Lord are trustworthy, </a:t>
            </a:r>
            <a:r>
              <a:rPr lang="en-US" altLang="en-US" sz="4800" spc="-200" dirty="0">
                <a:solidFill>
                  <a:srgbClr val="C00000"/>
                </a:solidFill>
                <a:latin typeface="Calibri"/>
                <a:cs typeface="Tahoma" panose="020B0604030504040204" pitchFamily="34" charset="0"/>
              </a:rPr>
              <a:t>making wise the simple. </a:t>
            </a:r>
            <a:r>
              <a:rPr lang="en-US" altLang="en-US" sz="4800" spc="-200" dirty="0">
                <a:latin typeface="Calibri"/>
                <a:cs typeface="Tahoma" panose="020B0604030504040204" pitchFamily="34" charset="0"/>
              </a:rPr>
              <a:t>The commandments of the Lord are right, </a:t>
            </a:r>
            <a:r>
              <a:rPr lang="en-US" altLang="en-US" sz="4800" spc="-200" dirty="0">
                <a:solidFill>
                  <a:srgbClr val="C00000"/>
                </a:solidFill>
                <a:latin typeface="Calibri"/>
                <a:cs typeface="Tahoma" panose="020B0604030504040204" pitchFamily="34" charset="0"/>
              </a:rPr>
              <a:t>bringing joy to the heart. </a:t>
            </a:r>
            <a:r>
              <a:rPr lang="en-US" altLang="en-US" sz="4800" spc="-200" dirty="0">
                <a:latin typeface="Calibri"/>
                <a:cs typeface="Tahoma" panose="020B0604030504040204" pitchFamily="34" charset="0"/>
              </a:rPr>
              <a:t>The commands of the Lord are clear, </a:t>
            </a:r>
            <a:r>
              <a:rPr lang="en-US" altLang="en-US" sz="4800" spc="-200" dirty="0">
                <a:solidFill>
                  <a:srgbClr val="C00000"/>
                </a:solidFill>
                <a:latin typeface="Calibri"/>
                <a:cs typeface="Tahoma" panose="020B0604030504040204" pitchFamily="34" charset="0"/>
              </a:rPr>
              <a:t>giving insight for living. </a:t>
            </a:r>
          </a:p>
        </p:txBody>
      </p:sp>
      <p:pic>
        <p:nvPicPr>
          <p:cNvPr id="5" name="Picture 4" descr="Text&#10;&#10;Description automatically generated with medium confidence">
            <a:extLst>
              <a:ext uri="{FF2B5EF4-FFF2-40B4-BE49-F238E27FC236}">
                <a16:creationId xmlns:a16="http://schemas.microsoft.com/office/drawing/2014/main" id="{292D2138-A40A-D150-0442-127A5BB806F6}"/>
              </a:ext>
            </a:extLst>
          </p:cNvPr>
          <p:cNvPicPr>
            <a:picLocks noChangeAspect="1"/>
          </p:cNvPicPr>
          <p:nvPr/>
        </p:nvPicPr>
        <p:blipFill>
          <a:blip r:embed="rId2"/>
          <a:stretch>
            <a:fillRect/>
          </a:stretch>
        </p:blipFill>
        <p:spPr>
          <a:xfrm>
            <a:off x="1" y="5425896"/>
            <a:ext cx="2495551" cy="1403747"/>
          </a:xfrm>
          <a:prstGeom prst="rect">
            <a:avLst/>
          </a:prstGeom>
        </p:spPr>
      </p:pic>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3">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2367722" y="5840957"/>
            <a:ext cx="9824279" cy="721159"/>
          </a:xfrm>
          <a:prstGeom prst="rect">
            <a:avLst/>
          </a:prstGeom>
          <a:solidFill>
            <a:srgbClr val="2D251A"/>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1219170" eaLnBrk="1" fontAlgn="auto" hangingPunct="1">
              <a:spcBef>
                <a:spcPts val="1333"/>
              </a:spcBef>
              <a:spcAft>
                <a:spcPts val="0"/>
              </a:spcAft>
              <a:buClr>
                <a:srgbClr val="FFCA08">
                  <a:lumMod val="75000"/>
                </a:srgbClr>
              </a:buClr>
              <a:defRPr/>
            </a:pPr>
            <a:r>
              <a:rPr lang="en-US" sz="3733" i="1" spc="800" dirty="0">
                <a:solidFill>
                  <a:prstClr val="white"/>
                </a:solidFill>
                <a:effectLst>
                  <a:outerShdw blurRad="38100" dist="38100" dir="2700000" algn="tl">
                    <a:srgbClr val="000000">
                      <a:alpha val="43137"/>
                    </a:srgbClr>
                  </a:outerShdw>
                </a:effectLst>
                <a:latin typeface="Rockwell" panose="02060603020205020403"/>
              </a:rPr>
              <a:t>Psalm 19:7–8 (NLT) </a:t>
            </a:r>
          </a:p>
        </p:txBody>
      </p:sp>
    </p:spTree>
    <p:extLst>
      <p:ext uri="{BB962C8B-B14F-4D97-AF65-F5344CB8AC3E}">
        <p14:creationId xmlns:p14="http://schemas.microsoft.com/office/powerpoint/2010/main" val="36578893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B07452"/>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89799D38-BE34-9F27-BCB0-895357781581}"/>
              </a:ext>
            </a:extLst>
          </p:cNvPr>
          <p:cNvSpPr/>
          <p:nvPr/>
        </p:nvSpPr>
        <p:spPr>
          <a:xfrm>
            <a:off x="0" y="-71022"/>
            <a:ext cx="12192000" cy="6858000"/>
          </a:xfrm>
          <a:prstGeom prst="rect">
            <a:avLst/>
          </a:prstGeom>
          <a:solidFill>
            <a:srgbClr val="2D251A"/>
          </a:solidFill>
          <a:effectLst>
            <a:outerShdw blurRad="40000" dist="23000" dir="5400000" rotWithShape="0">
              <a:srgbClr val="000000">
                <a:alpha val="35000"/>
              </a:srgbClr>
            </a:outerShdw>
            <a:softEdge rad="88900"/>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latin typeface="Calibri"/>
            </a:endParaRPr>
          </a:p>
        </p:txBody>
      </p:sp>
      <p:sp>
        <p:nvSpPr>
          <p:cNvPr id="9" name="TextBox 8">
            <a:extLst>
              <a:ext uri="{FF2B5EF4-FFF2-40B4-BE49-F238E27FC236}">
                <a16:creationId xmlns:a16="http://schemas.microsoft.com/office/drawing/2014/main" id="{6481EDB2-1161-47B2-A840-2E8D44969A41}"/>
              </a:ext>
            </a:extLst>
          </p:cNvPr>
          <p:cNvSpPr txBox="1"/>
          <p:nvPr/>
        </p:nvSpPr>
        <p:spPr>
          <a:xfrm>
            <a:off x="4767618" y="164952"/>
            <a:ext cx="7211271" cy="3046988"/>
          </a:xfrm>
          <a:prstGeom prst="rect">
            <a:avLst/>
          </a:prstGeom>
          <a:noFill/>
        </p:spPr>
        <p:txBody>
          <a:bodyPr wrap="square">
            <a:spAutoFit/>
          </a:bodyPr>
          <a:lstStyle/>
          <a:p>
            <a:pPr marL="365751" indent="-380990" defTabSz="609585">
              <a:spcBef>
                <a:spcPct val="0"/>
              </a:spcBef>
              <a:buFont typeface="Arial" panose="020B0604020202020204" pitchFamily="34" charset="0"/>
              <a:buChar char="•"/>
              <a:defRPr/>
            </a:pPr>
            <a:r>
              <a:rPr lang="en-US" altLang="en-US" sz="3200" dirty="0">
                <a:solidFill>
                  <a:srgbClr val="AE7351"/>
                </a:solidFill>
                <a:latin typeface="Abadi" panose="020B0604020104020204" pitchFamily="34" charset="0"/>
              </a:rPr>
              <a:t>Your past determine your future</a:t>
            </a:r>
          </a:p>
          <a:p>
            <a:pPr marL="365751" indent="-380990" defTabSz="609585">
              <a:spcBef>
                <a:spcPct val="0"/>
              </a:spcBef>
              <a:buFont typeface="Arial" panose="020B0604020202020204" pitchFamily="34" charset="0"/>
              <a:buChar char="•"/>
              <a:defRPr/>
            </a:pPr>
            <a:r>
              <a:rPr lang="en-US" altLang="en-US" sz="3200" dirty="0">
                <a:solidFill>
                  <a:srgbClr val="AE7351"/>
                </a:solidFill>
                <a:latin typeface="Abadi" panose="020B0604020104020204" pitchFamily="34" charset="0"/>
              </a:rPr>
              <a:t>Deal with your issues today</a:t>
            </a:r>
          </a:p>
          <a:p>
            <a:pPr marL="365751" indent="-380990" defTabSz="609585">
              <a:spcBef>
                <a:spcPct val="0"/>
              </a:spcBef>
              <a:buFont typeface="Arial" panose="020B0604020202020204" pitchFamily="34" charset="0"/>
              <a:buChar char="•"/>
              <a:defRPr/>
            </a:pPr>
            <a:r>
              <a:rPr lang="en-US" altLang="en-US" sz="3200" dirty="0">
                <a:solidFill>
                  <a:srgbClr val="AE7351"/>
                </a:solidFill>
                <a:latin typeface="Abadi" panose="020B0604020104020204" pitchFamily="34" charset="0"/>
              </a:rPr>
              <a:t>Faith sees God’s promises as present realities instead of future possibilities</a:t>
            </a:r>
          </a:p>
          <a:p>
            <a:pPr marL="365751" indent="-380990" defTabSz="609585">
              <a:spcBef>
                <a:spcPct val="0"/>
              </a:spcBef>
              <a:buFont typeface="Arial" panose="020B0604020202020204" pitchFamily="34" charset="0"/>
              <a:buChar char="•"/>
              <a:defRPr/>
            </a:pPr>
            <a:r>
              <a:rPr lang="en-US" altLang="en-US" sz="3200" dirty="0">
                <a:solidFill>
                  <a:srgbClr val="AE7351"/>
                </a:solidFill>
                <a:latin typeface="Abadi" panose="020B0604020104020204" pitchFamily="34" charset="0"/>
              </a:rPr>
              <a:t>God’s plan may require you to set aside your plans</a:t>
            </a:r>
          </a:p>
        </p:txBody>
      </p:sp>
      <p:sp>
        <p:nvSpPr>
          <p:cNvPr id="15" name="TextBox 14">
            <a:extLst>
              <a:ext uri="{FF2B5EF4-FFF2-40B4-BE49-F238E27FC236}">
                <a16:creationId xmlns:a16="http://schemas.microsoft.com/office/drawing/2014/main" id="{D6CBCC51-EAC2-4564-A9D7-F64FE001AE06}"/>
              </a:ext>
            </a:extLst>
          </p:cNvPr>
          <p:cNvSpPr txBox="1"/>
          <p:nvPr/>
        </p:nvSpPr>
        <p:spPr>
          <a:xfrm>
            <a:off x="213109" y="5057224"/>
            <a:ext cx="11765779" cy="1569660"/>
          </a:xfrm>
          <a:prstGeom prst="rect">
            <a:avLst/>
          </a:prstGeom>
          <a:solidFill>
            <a:srgbClr val="B27354"/>
          </a:solidFill>
          <a:effectLst>
            <a:softEdge rad="88900"/>
          </a:effectLst>
        </p:spPr>
        <p:txBody>
          <a:bodyPr wrap="square">
            <a:spAutoFit/>
          </a:bodyPr>
          <a:lstStyle/>
          <a:p>
            <a:pPr defTabSz="609585">
              <a:spcBef>
                <a:spcPct val="0"/>
              </a:spcBef>
              <a:buFont typeface="Wingdings" panose="05000000000000000000" pitchFamily="2" charset="2"/>
              <a:buChar char="v"/>
              <a:defRPr/>
            </a:pPr>
            <a:r>
              <a:rPr lang="en-US" altLang="en-US" sz="4800" dirty="0">
                <a:solidFill>
                  <a:srgbClr val="FFFFFF"/>
                </a:solidFill>
                <a:effectLst>
                  <a:outerShdw blurRad="38100" dist="38100" dir="2700000" algn="tl">
                    <a:srgbClr val="000000">
                      <a:alpha val="43137"/>
                    </a:srgbClr>
                  </a:outerShdw>
                </a:effectLst>
                <a:latin typeface="Abadi" panose="020B0604020104020204" pitchFamily="34" charset="0"/>
              </a:rPr>
              <a:t>It is not enough to know God’s plan.  You must act on it.</a:t>
            </a:r>
          </a:p>
        </p:txBody>
      </p:sp>
      <p:pic>
        <p:nvPicPr>
          <p:cNvPr id="10" name="Picture 9" descr="Text&#10;&#10;Description automatically generated with medium confidence">
            <a:extLst>
              <a:ext uri="{FF2B5EF4-FFF2-40B4-BE49-F238E27FC236}">
                <a16:creationId xmlns:a16="http://schemas.microsoft.com/office/drawing/2014/main" id="{FF62D1DB-0109-B39F-ADD1-259253ECD3F3}"/>
              </a:ext>
            </a:extLst>
          </p:cNvPr>
          <p:cNvPicPr>
            <a:picLocks noChangeAspect="1"/>
          </p:cNvPicPr>
          <p:nvPr/>
        </p:nvPicPr>
        <p:blipFill>
          <a:blip r:embed="rId3"/>
          <a:stretch>
            <a:fillRect/>
          </a:stretch>
        </p:blipFill>
        <p:spPr>
          <a:xfrm>
            <a:off x="54393" y="201421"/>
            <a:ext cx="4500112" cy="2531312"/>
          </a:xfrm>
          <a:prstGeom prst="rect">
            <a:avLst/>
          </a:prstGeom>
          <a:effectLst>
            <a:softEdge rad="63500"/>
          </a:effectLst>
        </p:spPr>
      </p:pic>
    </p:spTree>
    <p:extLst>
      <p:ext uri="{BB962C8B-B14F-4D97-AF65-F5344CB8AC3E}">
        <p14:creationId xmlns:p14="http://schemas.microsoft.com/office/powerpoint/2010/main" val="4695526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sosceles Triangle 1">
            <a:extLst>
              <a:ext uri="{FF2B5EF4-FFF2-40B4-BE49-F238E27FC236}">
                <a16:creationId xmlns:a16="http://schemas.microsoft.com/office/drawing/2014/main" id="{BDC894E9-F9CA-D7F8-2245-CF960D6298A6}"/>
              </a:ext>
            </a:extLst>
          </p:cNvPr>
          <p:cNvSpPr/>
          <p:nvPr/>
        </p:nvSpPr>
        <p:spPr>
          <a:xfrm rot="10800000">
            <a:off x="867411" y="5425896"/>
            <a:ext cx="3256279" cy="1403747"/>
          </a:xfrm>
          <a:prstGeom prst="triangle">
            <a:avLst/>
          </a:prstGeom>
          <a:solidFill>
            <a:srgbClr val="2D251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latin typeface="Calibri"/>
            </a:endParaRPr>
          </a:p>
        </p:txBody>
      </p:sp>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601365" y="227694"/>
            <a:ext cx="11184836"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800" spc="-200" dirty="0">
                <a:latin typeface="Calibri"/>
                <a:cs typeface="Tahoma" panose="020B0604030504040204" pitchFamily="34" charset="0"/>
              </a:rPr>
              <a:t>So Joshua called together the priests and said, “Take up the Ark of the Lord’s Covenant, and assign seven priests to walk in front of it, each carrying a ram’s horn.” Then he gave orders to the people: “March around the town… </a:t>
            </a:r>
            <a:endParaRPr lang="en-US" altLang="en-US" sz="4800" spc="-200" dirty="0">
              <a:solidFill>
                <a:srgbClr val="C00000"/>
              </a:solidFill>
              <a:latin typeface="Calibri"/>
              <a:cs typeface="Tahoma" panose="020B0604030504040204" pitchFamily="34" charset="0"/>
            </a:endParaRPr>
          </a:p>
        </p:txBody>
      </p:sp>
      <p:pic>
        <p:nvPicPr>
          <p:cNvPr id="5" name="Picture 4" descr="Text&#10;&#10;Description automatically generated with medium confidence">
            <a:extLst>
              <a:ext uri="{FF2B5EF4-FFF2-40B4-BE49-F238E27FC236}">
                <a16:creationId xmlns:a16="http://schemas.microsoft.com/office/drawing/2014/main" id="{292D2138-A40A-D150-0442-127A5BB806F6}"/>
              </a:ext>
            </a:extLst>
          </p:cNvPr>
          <p:cNvPicPr>
            <a:picLocks noChangeAspect="1"/>
          </p:cNvPicPr>
          <p:nvPr/>
        </p:nvPicPr>
        <p:blipFill>
          <a:blip r:embed="rId2"/>
          <a:stretch>
            <a:fillRect/>
          </a:stretch>
        </p:blipFill>
        <p:spPr>
          <a:xfrm>
            <a:off x="1" y="5425896"/>
            <a:ext cx="2495551" cy="1403747"/>
          </a:xfrm>
          <a:prstGeom prst="rect">
            <a:avLst/>
          </a:prstGeom>
        </p:spPr>
      </p:pic>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3">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2367722" y="5840957"/>
            <a:ext cx="9824279" cy="721159"/>
          </a:xfrm>
          <a:prstGeom prst="rect">
            <a:avLst/>
          </a:prstGeom>
          <a:solidFill>
            <a:srgbClr val="2D251A"/>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1219170" eaLnBrk="1" fontAlgn="auto" hangingPunct="1">
              <a:spcBef>
                <a:spcPts val="1333"/>
              </a:spcBef>
              <a:spcAft>
                <a:spcPts val="0"/>
              </a:spcAft>
              <a:buClr>
                <a:srgbClr val="FFCA08">
                  <a:lumMod val="75000"/>
                </a:srgbClr>
              </a:buClr>
              <a:defRPr/>
            </a:pPr>
            <a:r>
              <a:rPr lang="en-US" sz="3733" i="1" spc="800" dirty="0">
                <a:solidFill>
                  <a:prstClr val="white"/>
                </a:solidFill>
                <a:effectLst>
                  <a:outerShdw blurRad="38100" dist="38100" dir="2700000" algn="tl">
                    <a:srgbClr val="000000">
                      <a:alpha val="43137"/>
                    </a:srgbClr>
                  </a:outerShdw>
                </a:effectLst>
                <a:latin typeface="Rockwell" panose="02060603020205020403"/>
              </a:rPr>
              <a:t>Joshua 6:6–7 (NLT) </a:t>
            </a:r>
          </a:p>
        </p:txBody>
      </p:sp>
    </p:spTree>
    <p:extLst>
      <p:ext uri="{BB962C8B-B14F-4D97-AF65-F5344CB8AC3E}">
        <p14:creationId xmlns:p14="http://schemas.microsoft.com/office/powerpoint/2010/main" val="24921728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5061D109-04F4-4466-81F5-244A4142D5B4}"/>
              </a:ext>
            </a:extLst>
          </p:cNvPr>
          <p:cNvSpPr txBox="1">
            <a:spLocks noChangeArrowheads="1"/>
          </p:cNvSpPr>
          <p:nvPr/>
        </p:nvSpPr>
        <p:spPr bwMode="auto">
          <a:xfrm>
            <a:off x="257717" y="213158"/>
            <a:ext cx="10423931" cy="6431685"/>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solidFill>
                  <a:prstClr val="black">
                    <a:lumMod val="95000"/>
                    <a:lumOff val="5000"/>
                  </a:prstClr>
                </a:solidFill>
                <a:latin typeface="Calibri"/>
                <a:cs typeface="Tahoma" panose="020B0604030504040204" pitchFamily="34" charset="0"/>
              </a:rPr>
              <a:t>God has the advantage of seeing the future and knowing the path that is best for us, so we must trust God’s plan for our lives</a:t>
            </a:r>
          </a:p>
        </p:txBody>
      </p:sp>
      <p:pic>
        <p:nvPicPr>
          <p:cNvPr id="15" name="Picture 14">
            <a:extLst>
              <a:ext uri="{FF2B5EF4-FFF2-40B4-BE49-F238E27FC236}">
                <a16:creationId xmlns:a16="http://schemas.microsoft.com/office/drawing/2014/main" id="{FD982479-A30C-96E4-4E02-E2647339F854}"/>
              </a:ext>
            </a:extLst>
          </p:cNvPr>
          <p:cNvPicPr>
            <a:picLocks noChangeAspect="1"/>
          </p:cNvPicPr>
          <p:nvPr/>
        </p:nvPicPr>
        <p:blipFill>
          <a:blip r:embed="rId3"/>
          <a:stretch>
            <a:fillRect/>
          </a:stretch>
        </p:blipFill>
        <p:spPr>
          <a:xfrm>
            <a:off x="10935008" y="0"/>
            <a:ext cx="1256992" cy="6858000"/>
          </a:xfrm>
          <a:prstGeom prst="rect">
            <a:avLst/>
          </a:prstGeom>
        </p:spPr>
      </p:pic>
      <p:pic>
        <p:nvPicPr>
          <p:cNvPr id="12" name="Picture 11" descr="A picture containing text&#10;&#10;Description automatically generated">
            <a:extLst>
              <a:ext uri="{FF2B5EF4-FFF2-40B4-BE49-F238E27FC236}">
                <a16:creationId xmlns:a16="http://schemas.microsoft.com/office/drawing/2014/main" id="{CAB85CCA-D3AB-474F-5C1D-DEAB4C7B1401}"/>
              </a:ext>
            </a:extLst>
          </p:cNvPr>
          <p:cNvPicPr>
            <a:picLocks noChangeAspect="1"/>
          </p:cNvPicPr>
          <p:nvPr/>
        </p:nvPicPr>
        <p:blipFill>
          <a:blip r:embed="rId4">
            <a:clrChange>
              <a:clrFrom>
                <a:srgbClr val="000000"/>
              </a:clrFrom>
              <a:clrTo>
                <a:srgbClr val="000000">
                  <a:alpha val="0"/>
                </a:srgbClr>
              </a:clrTo>
            </a:clrChange>
          </a:blip>
          <a:stretch>
            <a:fillRect/>
          </a:stretch>
        </p:blipFill>
        <p:spPr>
          <a:xfrm>
            <a:off x="10935008" y="6019165"/>
            <a:ext cx="1256992" cy="838835"/>
          </a:xfrm>
          <a:prstGeom prst="rect">
            <a:avLst/>
          </a:prstGeom>
        </p:spPr>
      </p:pic>
      <p:sp>
        <p:nvSpPr>
          <p:cNvPr id="16" name="Rectangle 15">
            <a:extLst>
              <a:ext uri="{FF2B5EF4-FFF2-40B4-BE49-F238E27FC236}">
                <a16:creationId xmlns:a16="http://schemas.microsoft.com/office/drawing/2014/main" id="{D014134C-8A24-4E2E-CBD9-2A320241C487}"/>
              </a:ext>
            </a:extLst>
          </p:cNvPr>
          <p:cNvSpPr/>
          <p:nvPr/>
        </p:nvSpPr>
        <p:spPr>
          <a:xfrm>
            <a:off x="12139662" y="3429000"/>
            <a:ext cx="60959" cy="410571"/>
          </a:xfrm>
          <a:prstGeom prst="rect">
            <a:avLst/>
          </a:prstGeom>
          <a:solidFill>
            <a:srgbClr val="2B231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latin typeface="Calibri"/>
            </a:endParaRPr>
          </a:p>
        </p:txBody>
      </p:sp>
    </p:spTree>
    <p:extLst>
      <p:ext uri="{BB962C8B-B14F-4D97-AF65-F5344CB8AC3E}">
        <p14:creationId xmlns:p14="http://schemas.microsoft.com/office/powerpoint/2010/main" val="33474393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B07452"/>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89799D38-BE34-9F27-BCB0-895357781581}"/>
              </a:ext>
            </a:extLst>
          </p:cNvPr>
          <p:cNvSpPr/>
          <p:nvPr/>
        </p:nvSpPr>
        <p:spPr>
          <a:xfrm>
            <a:off x="0" y="-71022"/>
            <a:ext cx="12192000" cy="6858000"/>
          </a:xfrm>
          <a:prstGeom prst="rect">
            <a:avLst/>
          </a:prstGeom>
          <a:solidFill>
            <a:srgbClr val="2D251A"/>
          </a:solidFill>
          <a:effectLst>
            <a:outerShdw blurRad="40000" dist="23000" dir="5400000" rotWithShape="0">
              <a:srgbClr val="000000">
                <a:alpha val="35000"/>
              </a:srgbClr>
            </a:outerShdw>
            <a:softEdge rad="88900"/>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latin typeface="Calibri"/>
            </a:endParaRPr>
          </a:p>
        </p:txBody>
      </p:sp>
      <p:sp>
        <p:nvSpPr>
          <p:cNvPr id="9" name="TextBox 8">
            <a:extLst>
              <a:ext uri="{FF2B5EF4-FFF2-40B4-BE49-F238E27FC236}">
                <a16:creationId xmlns:a16="http://schemas.microsoft.com/office/drawing/2014/main" id="{6481EDB2-1161-47B2-A840-2E8D44969A41}"/>
              </a:ext>
            </a:extLst>
          </p:cNvPr>
          <p:cNvSpPr txBox="1"/>
          <p:nvPr/>
        </p:nvSpPr>
        <p:spPr>
          <a:xfrm>
            <a:off x="4767618" y="164952"/>
            <a:ext cx="7211271" cy="4524315"/>
          </a:xfrm>
          <a:prstGeom prst="rect">
            <a:avLst/>
          </a:prstGeom>
          <a:noFill/>
        </p:spPr>
        <p:txBody>
          <a:bodyPr wrap="square">
            <a:spAutoFit/>
          </a:bodyPr>
          <a:lstStyle/>
          <a:p>
            <a:pPr marL="365751" indent="-380990" defTabSz="609585">
              <a:spcBef>
                <a:spcPct val="0"/>
              </a:spcBef>
              <a:buFont typeface="Arial" panose="020B0604020202020204" pitchFamily="34" charset="0"/>
              <a:buChar char="•"/>
              <a:defRPr/>
            </a:pPr>
            <a:r>
              <a:rPr lang="en-US" altLang="en-US" sz="3200" dirty="0">
                <a:solidFill>
                  <a:srgbClr val="AE7351"/>
                </a:solidFill>
                <a:latin typeface="Abadi" panose="020B0604020104020204" pitchFamily="34" charset="0"/>
              </a:rPr>
              <a:t>Your past determine your future</a:t>
            </a:r>
          </a:p>
          <a:p>
            <a:pPr marL="365751" indent="-380990" defTabSz="609585">
              <a:spcBef>
                <a:spcPct val="0"/>
              </a:spcBef>
              <a:buFont typeface="Arial" panose="020B0604020202020204" pitchFamily="34" charset="0"/>
              <a:buChar char="•"/>
              <a:defRPr/>
            </a:pPr>
            <a:r>
              <a:rPr lang="en-US" altLang="en-US" sz="3200" dirty="0">
                <a:solidFill>
                  <a:srgbClr val="AE7351"/>
                </a:solidFill>
                <a:latin typeface="Abadi" panose="020B0604020104020204" pitchFamily="34" charset="0"/>
              </a:rPr>
              <a:t>Deal with your issues today</a:t>
            </a:r>
          </a:p>
          <a:p>
            <a:pPr marL="365751" indent="-380990" defTabSz="609585">
              <a:spcBef>
                <a:spcPct val="0"/>
              </a:spcBef>
              <a:buFont typeface="Arial" panose="020B0604020202020204" pitchFamily="34" charset="0"/>
              <a:buChar char="•"/>
              <a:defRPr/>
            </a:pPr>
            <a:r>
              <a:rPr lang="en-US" altLang="en-US" sz="3200" dirty="0">
                <a:solidFill>
                  <a:srgbClr val="AE7351"/>
                </a:solidFill>
                <a:latin typeface="Abadi" panose="020B0604020104020204" pitchFamily="34" charset="0"/>
              </a:rPr>
              <a:t>Faith sees God’s promises as present realities instead of future possibilities</a:t>
            </a:r>
          </a:p>
          <a:p>
            <a:pPr marL="365751" indent="-380990" defTabSz="609585">
              <a:spcBef>
                <a:spcPct val="0"/>
              </a:spcBef>
              <a:buFont typeface="Arial" panose="020B0604020202020204" pitchFamily="34" charset="0"/>
              <a:buChar char="•"/>
              <a:defRPr/>
            </a:pPr>
            <a:r>
              <a:rPr lang="en-US" altLang="en-US" sz="3200" dirty="0">
                <a:solidFill>
                  <a:srgbClr val="AE7351"/>
                </a:solidFill>
                <a:latin typeface="Abadi" panose="020B0604020104020204" pitchFamily="34" charset="0"/>
              </a:rPr>
              <a:t>God’s plan may require you to set aside your plans</a:t>
            </a:r>
          </a:p>
          <a:p>
            <a:pPr marL="365751" indent="-380990" defTabSz="609585">
              <a:spcBef>
                <a:spcPct val="0"/>
              </a:spcBef>
              <a:buFont typeface="Arial" panose="020B0604020202020204" pitchFamily="34" charset="0"/>
              <a:buChar char="•"/>
              <a:defRPr/>
            </a:pPr>
            <a:r>
              <a:rPr lang="en-US" altLang="en-US" sz="3200" dirty="0">
                <a:solidFill>
                  <a:srgbClr val="AE7351"/>
                </a:solidFill>
                <a:latin typeface="Abadi" panose="020B0604020104020204" pitchFamily="34" charset="0"/>
              </a:rPr>
              <a:t>It is not enough to know God’s plan.  You must act on it.</a:t>
            </a:r>
          </a:p>
          <a:p>
            <a:pPr marL="365751" indent="-380990" defTabSz="609585">
              <a:spcBef>
                <a:spcPct val="0"/>
              </a:spcBef>
              <a:buFont typeface="Arial" panose="020B0604020202020204" pitchFamily="34" charset="0"/>
              <a:buChar char="•"/>
              <a:defRPr/>
            </a:pPr>
            <a:endParaRPr lang="en-US" altLang="en-US" sz="3200" dirty="0">
              <a:solidFill>
                <a:srgbClr val="AE7351"/>
              </a:solidFill>
              <a:latin typeface="Abadi" panose="020B0604020104020204" pitchFamily="34" charset="0"/>
            </a:endParaRPr>
          </a:p>
        </p:txBody>
      </p:sp>
      <p:sp>
        <p:nvSpPr>
          <p:cNvPr id="15" name="TextBox 14">
            <a:extLst>
              <a:ext uri="{FF2B5EF4-FFF2-40B4-BE49-F238E27FC236}">
                <a16:creationId xmlns:a16="http://schemas.microsoft.com/office/drawing/2014/main" id="{D6CBCC51-EAC2-4564-A9D7-F64FE001AE06}"/>
              </a:ext>
            </a:extLst>
          </p:cNvPr>
          <p:cNvSpPr txBox="1"/>
          <p:nvPr/>
        </p:nvSpPr>
        <p:spPr>
          <a:xfrm>
            <a:off x="213109" y="5057224"/>
            <a:ext cx="11765779" cy="830997"/>
          </a:xfrm>
          <a:prstGeom prst="rect">
            <a:avLst/>
          </a:prstGeom>
          <a:solidFill>
            <a:srgbClr val="B27354"/>
          </a:solidFill>
          <a:effectLst>
            <a:softEdge rad="88900"/>
          </a:effectLst>
        </p:spPr>
        <p:txBody>
          <a:bodyPr wrap="square">
            <a:spAutoFit/>
          </a:bodyPr>
          <a:lstStyle/>
          <a:p>
            <a:pPr defTabSz="609585">
              <a:spcBef>
                <a:spcPct val="0"/>
              </a:spcBef>
              <a:buFont typeface="Wingdings" panose="05000000000000000000" pitchFamily="2" charset="2"/>
              <a:buChar char="v"/>
              <a:defRPr/>
            </a:pPr>
            <a:r>
              <a:rPr lang="en-US" altLang="en-US" sz="4800" dirty="0">
                <a:solidFill>
                  <a:srgbClr val="FFFFFF"/>
                </a:solidFill>
                <a:effectLst>
                  <a:outerShdw blurRad="38100" dist="38100" dir="2700000" algn="tl">
                    <a:srgbClr val="000000">
                      <a:alpha val="43137"/>
                    </a:srgbClr>
                  </a:outerShdw>
                </a:effectLst>
                <a:latin typeface="Abadi" panose="020B0604020104020204" pitchFamily="34" charset="0"/>
              </a:rPr>
              <a:t>Following God’s plan is amazing!</a:t>
            </a:r>
          </a:p>
        </p:txBody>
      </p:sp>
      <p:pic>
        <p:nvPicPr>
          <p:cNvPr id="10" name="Picture 9" descr="Text&#10;&#10;Description automatically generated with medium confidence">
            <a:extLst>
              <a:ext uri="{FF2B5EF4-FFF2-40B4-BE49-F238E27FC236}">
                <a16:creationId xmlns:a16="http://schemas.microsoft.com/office/drawing/2014/main" id="{FF62D1DB-0109-B39F-ADD1-259253ECD3F3}"/>
              </a:ext>
            </a:extLst>
          </p:cNvPr>
          <p:cNvPicPr>
            <a:picLocks noChangeAspect="1"/>
          </p:cNvPicPr>
          <p:nvPr/>
        </p:nvPicPr>
        <p:blipFill>
          <a:blip r:embed="rId3"/>
          <a:stretch>
            <a:fillRect/>
          </a:stretch>
        </p:blipFill>
        <p:spPr>
          <a:xfrm>
            <a:off x="54393" y="201421"/>
            <a:ext cx="4500112" cy="2531312"/>
          </a:xfrm>
          <a:prstGeom prst="rect">
            <a:avLst/>
          </a:prstGeom>
          <a:effectLst>
            <a:softEdge rad="63500"/>
          </a:effectLst>
        </p:spPr>
      </p:pic>
    </p:spTree>
    <p:extLst>
      <p:ext uri="{BB962C8B-B14F-4D97-AF65-F5344CB8AC3E}">
        <p14:creationId xmlns:p14="http://schemas.microsoft.com/office/powerpoint/2010/main" val="34025117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sosceles Triangle 1">
            <a:extLst>
              <a:ext uri="{FF2B5EF4-FFF2-40B4-BE49-F238E27FC236}">
                <a16:creationId xmlns:a16="http://schemas.microsoft.com/office/drawing/2014/main" id="{BDC894E9-F9CA-D7F8-2245-CF960D6298A6}"/>
              </a:ext>
            </a:extLst>
          </p:cNvPr>
          <p:cNvSpPr/>
          <p:nvPr/>
        </p:nvSpPr>
        <p:spPr>
          <a:xfrm rot="10800000">
            <a:off x="867411" y="5425896"/>
            <a:ext cx="3256279" cy="1403747"/>
          </a:xfrm>
          <a:prstGeom prst="triangle">
            <a:avLst/>
          </a:prstGeom>
          <a:solidFill>
            <a:srgbClr val="2D251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latin typeface="Calibri"/>
            </a:endParaRPr>
          </a:p>
        </p:txBody>
      </p:sp>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601365" y="227694"/>
            <a:ext cx="11184836"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800" spc="-200" dirty="0">
                <a:latin typeface="Calibri"/>
                <a:cs typeface="Tahoma" panose="020B0604030504040204" pitchFamily="34" charset="0"/>
              </a:rPr>
              <a:t>When the people heard the sound of the rams’ horns, they shouted as loud as they could. Suddenly, the walls of Jericho collapsed, and the Israelites charged straight into the town and captured it. </a:t>
            </a:r>
            <a:endParaRPr lang="en-US" altLang="en-US" sz="4800" spc="-200" dirty="0">
              <a:solidFill>
                <a:srgbClr val="C00000"/>
              </a:solidFill>
              <a:latin typeface="Calibri"/>
              <a:cs typeface="Tahoma" panose="020B0604030504040204" pitchFamily="34" charset="0"/>
            </a:endParaRPr>
          </a:p>
        </p:txBody>
      </p:sp>
      <p:pic>
        <p:nvPicPr>
          <p:cNvPr id="5" name="Picture 4" descr="Text&#10;&#10;Description automatically generated with medium confidence">
            <a:extLst>
              <a:ext uri="{FF2B5EF4-FFF2-40B4-BE49-F238E27FC236}">
                <a16:creationId xmlns:a16="http://schemas.microsoft.com/office/drawing/2014/main" id="{292D2138-A40A-D150-0442-127A5BB806F6}"/>
              </a:ext>
            </a:extLst>
          </p:cNvPr>
          <p:cNvPicPr>
            <a:picLocks noChangeAspect="1"/>
          </p:cNvPicPr>
          <p:nvPr/>
        </p:nvPicPr>
        <p:blipFill>
          <a:blip r:embed="rId2"/>
          <a:stretch>
            <a:fillRect/>
          </a:stretch>
        </p:blipFill>
        <p:spPr>
          <a:xfrm>
            <a:off x="1" y="5425896"/>
            <a:ext cx="2495551" cy="1403747"/>
          </a:xfrm>
          <a:prstGeom prst="rect">
            <a:avLst/>
          </a:prstGeom>
        </p:spPr>
      </p:pic>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3">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2367722" y="5840957"/>
            <a:ext cx="9824279" cy="721159"/>
          </a:xfrm>
          <a:prstGeom prst="rect">
            <a:avLst/>
          </a:prstGeom>
          <a:solidFill>
            <a:srgbClr val="2D251A"/>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1219170" eaLnBrk="1" fontAlgn="auto" hangingPunct="1">
              <a:spcBef>
                <a:spcPts val="1333"/>
              </a:spcBef>
              <a:spcAft>
                <a:spcPts val="0"/>
              </a:spcAft>
              <a:buClr>
                <a:srgbClr val="FFCA08">
                  <a:lumMod val="75000"/>
                </a:srgbClr>
              </a:buClr>
              <a:defRPr/>
            </a:pPr>
            <a:r>
              <a:rPr lang="en-US" sz="3733" i="1" spc="800" dirty="0">
                <a:solidFill>
                  <a:prstClr val="white"/>
                </a:solidFill>
                <a:effectLst>
                  <a:outerShdw blurRad="38100" dist="38100" dir="2700000" algn="tl">
                    <a:srgbClr val="000000">
                      <a:alpha val="43137"/>
                    </a:srgbClr>
                  </a:outerShdw>
                </a:effectLst>
                <a:latin typeface="Rockwell" panose="02060603020205020403"/>
              </a:rPr>
              <a:t>Joshua 6:20 (NLT) </a:t>
            </a:r>
          </a:p>
        </p:txBody>
      </p:sp>
    </p:spTree>
    <p:extLst>
      <p:ext uri="{BB962C8B-B14F-4D97-AF65-F5344CB8AC3E}">
        <p14:creationId xmlns:p14="http://schemas.microsoft.com/office/powerpoint/2010/main" val="24209423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B07452"/>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89799D38-BE34-9F27-BCB0-895357781581}"/>
              </a:ext>
            </a:extLst>
          </p:cNvPr>
          <p:cNvSpPr/>
          <p:nvPr/>
        </p:nvSpPr>
        <p:spPr>
          <a:xfrm>
            <a:off x="0" y="0"/>
            <a:ext cx="12192000" cy="6858000"/>
          </a:xfrm>
          <a:prstGeom prst="rect">
            <a:avLst/>
          </a:prstGeom>
          <a:solidFill>
            <a:srgbClr val="2D251A"/>
          </a:solidFill>
          <a:effectLst>
            <a:outerShdw blurRad="40000" dist="23000" dir="5400000" rotWithShape="0">
              <a:srgbClr val="000000">
                <a:alpha val="35000"/>
              </a:srgbClr>
            </a:outerShdw>
            <a:softEdge rad="88900"/>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latin typeface="Calibri"/>
            </a:endParaRPr>
          </a:p>
        </p:txBody>
      </p:sp>
      <p:sp>
        <p:nvSpPr>
          <p:cNvPr id="9" name="TextBox 8">
            <a:extLst>
              <a:ext uri="{FF2B5EF4-FFF2-40B4-BE49-F238E27FC236}">
                <a16:creationId xmlns:a16="http://schemas.microsoft.com/office/drawing/2014/main" id="{6481EDB2-1161-47B2-A840-2E8D44969A41}"/>
              </a:ext>
            </a:extLst>
          </p:cNvPr>
          <p:cNvSpPr txBox="1"/>
          <p:nvPr/>
        </p:nvSpPr>
        <p:spPr>
          <a:xfrm>
            <a:off x="4767618" y="164952"/>
            <a:ext cx="7211271" cy="666786"/>
          </a:xfrm>
          <a:prstGeom prst="rect">
            <a:avLst/>
          </a:prstGeom>
          <a:noFill/>
        </p:spPr>
        <p:txBody>
          <a:bodyPr wrap="square">
            <a:spAutoFit/>
          </a:bodyPr>
          <a:lstStyle/>
          <a:p>
            <a:pPr marL="365751" indent="-380990" defTabSz="609585">
              <a:spcBef>
                <a:spcPct val="0"/>
              </a:spcBef>
              <a:buFont typeface="Arial" panose="020B0604020202020204" pitchFamily="34" charset="0"/>
              <a:buChar char="•"/>
              <a:defRPr/>
            </a:pPr>
            <a:endParaRPr lang="en-US" altLang="en-US" sz="3733" dirty="0">
              <a:solidFill>
                <a:srgbClr val="AE7351"/>
              </a:solidFill>
              <a:latin typeface="Abadi" panose="020B0604020104020204" pitchFamily="34" charset="0"/>
            </a:endParaRPr>
          </a:p>
        </p:txBody>
      </p:sp>
      <p:sp>
        <p:nvSpPr>
          <p:cNvPr id="15" name="TextBox 14">
            <a:extLst>
              <a:ext uri="{FF2B5EF4-FFF2-40B4-BE49-F238E27FC236}">
                <a16:creationId xmlns:a16="http://schemas.microsoft.com/office/drawing/2014/main" id="{D6CBCC51-EAC2-4564-A9D7-F64FE001AE06}"/>
              </a:ext>
            </a:extLst>
          </p:cNvPr>
          <p:cNvSpPr txBox="1"/>
          <p:nvPr/>
        </p:nvSpPr>
        <p:spPr>
          <a:xfrm>
            <a:off x="213109" y="5057224"/>
            <a:ext cx="11765779" cy="1569660"/>
          </a:xfrm>
          <a:prstGeom prst="rect">
            <a:avLst/>
          </a:prstGeom>
          <a:solidFill>
            <a:srgbClr val="B27354"/>
          </a:solidFill>
          <a:effectLst>
            <a:softEdge rad="88900"/>
          </a:effectLst>
        </p:spPr>
        <p:txBody>
          <a:bodyPr wrap="square">
            <a:spAutoFit/>
          </a:bodyPr>
          <a:lstStyle/>
          <a:p>
            <a:pPr defTabSz="609585">
              <a:spcBef>
                <a:spcPct val="0"/>
              </a:spcBef>
              <a:buFont typeface="Wingdings" panose="05000000000000000000" pitchFamily="2" charset="2"/>
              <a:buChar char="v"/>
              <a:defRPr/>
            </a:pPr>
            <a:r>
              <a:rPr lang="en-US" altLang="en-US" sz="4800" dirty="0">
                <a:solidFill>
                  <a:srgbClr val="FFFFFF"/>
                </a:solidFill>
                <a:effectLst>
                  <a:outerShdw blurRad="38100" dist="38100" dir="2700000" algn="tl">
                    <a:srgbClr val="000000">
                      <a:alpha val="43137"/>
                    </a:srgbClr>
                  </a:outerShdw>
                </a:effectLst>
                <a:latin typeface="Abadi" panose="020B0604020104020204" pitchFamily="34" charset="0"/>
              </a:rPr>
              <a:t>Your past doesn’t have to determine your future</a:t>
            </a:r>
          </a:p>
        </p:txBody>
      </p:sp>
      <p:pic>
        <p:nvPicPr>
          <p:cNvPr id="10" name="Picture 9" descr="Text&#10;&#10;Description automatically generated with medium confidence">
            <a:extLst>
              <a:ext uri="{FF2B5EF4-FFF2-40B4-BE49-F238E27FC236}">
                <a16:creationId xmlns:a16="http://schemas.microsoft.com/office/drawing/2014/main" id="{FF62D1DB-0109-B39F-ADD1-259253ECD3F3}"/>
              </a:ext>
            </a:extLst>
          </p:cNvPr>
          <p:cNvPicPr>
            <a:picLocks noChangeAspect="1"/>
          </p:cNvPicPr>
          <p:nvPr/>
        </p:nvPicPr>
        <p:blipFill>
          <a:blip r:embed="rId3"/>
          <a:stretch>
            <a:fillRect/>
          </a:stretch>
        </p:blipFill>
        <p:spPr>
          <a:xfrm>
            <a:off x="54393" y="201421"/>
            <a:ext cx="4500112" cy="2531312"/>
          </a:xfrm>
          <a:prstGeom prst="rect">
            <a:avLst/>
          </a:prstGeom>
          <a:effectLst>
            <a:softEdge rad="63500"/>
          </a:effectLst>
        </p:spPr>
      </p:pic>
    </p:spTree>
    <p:extLst>
      <p:ext uri="{BB962C8B-B14F-4D97-AF65-F5344CB8AC3E}">
        <p14:creationId xmlns:p14="http://schemas.microsoft.com/office/powerpoint/2010/main" val="36935253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5061D109-04F4-4466-81F5-244A4142D5B4}"/>
              </a:ext>
            </a:extLst>
          </p:cNvPr>
          <p:cNvSpPr txBox="1">
            <a:spLocks noChangeArrowheads="1"/>
          </p:cNvSpPr>
          <p:nvPr/>
        </p:nvSpPr>
        <p:spPr bwMode="auto">
          <a:xfrm>
            <a:off x="257717" y="213158"/>
            <a:ext cx="10423931" cy="6431685"/>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571500" indent="-571500" defTabSz="609585">
              <a:lnSpc>
                <a:spcPct val="100000"/>
              </a:lnSpc>
              <a:spcBef>
                <a:spcPct val="0"/>
              </a:spcBef>
              <a:defRPr/>
            </a:pPr>
            <a:r>
              <a:rPr lang="en-US" altLang="en-US" sz="4000" spc="-200" dirty="0">
                <a:solidFill>
                  <a:prstClr val="black">
                    <a:lumMod val="95000"/>
                    <a:lumOff val="5000"/>
                  </a:prstClr>
                </a:solidFill>
                <a:latin typeface="Calibri"/>
                <a:cs typeface="Tahoma" panose="020B0604030504040204" pitchFamily="34" charset="0"/>
              </a:rPr>
              <a:t>Faith sees God’s promises as present realities</a:t>
            </a:r>
          </a:p>
          <a:p>
            <a:pPr marL="571500" indent="-571500" defTabSz="609585">
              <a:lnSpc>
                <a:spcPct val="100000"/>
              </a:lnSpc>
              <a:spcBef>
                <a:spcPct val="0"/>
              </a:spcBef>
              <a:defRPr/>
            </a:pPr>
            <a:endParaRPr lang="en-US" altLang="en-US" sz="4000" spc="-200" dirty="0">
              <a:solidFill>
                <a:prstClr val="black">
                  <a:lumMod val="95000"/>
                  <a:lumOff val="5000"/>
                </a:prstClr>
              </a:solidFill>
              <a:latin typeface="Calibri"/>
              <a:cs typeface="Tahoma" panose="020B0604030504040204" pitchFamily="34" charset="0"/>
            </a:endParaRPr>
          </a:p>
          <a:p>
            <a:pPr marL="571500" indent="-571500" defTabSz="609585">
              <a:lnSpc>
                <a:spcPct val="100000"/>
              </a:lnSpc>
              <a:spcBef>
                <a:spcPct val="0"/>
              </a:spcBef>
              <a:defRPr/>
            </a:pPr>
            <a:r>
              <a:rPr lang="en-US" altLang="en-US" sz="4000" spc="-200" dirty="0">
                <a:solidFill>
                  <a:srgbClr val="5E432E"/>
                </a:solidFill>
                <a:latin typeface="Calibri"/>
                <a:cs typeface="Tahoma" panose="020B0604030504040204" pitchFamily="34" charset="0"/>
              </a:rPr>
              <a:t>God’s plan may require you to set aside your plans</a:t>
            </a:r>
          </a:p>
          <a:p>
            <a:pPr marL="571500" indent="-571500" defTabSz="609585">
              <a:lnSpc>
                <a:spcPct val="100000"/>
              </a:lnSpc>
              <a:spcBef>
                <a:spcPct val="0"/>
              </a:spcBef>
              <a:defRPr/>
            </a:pPr>
            <a:endParaRPr lang="en-US" altLang="en-US" sz="4000" spc="-200" dirty="0">
              <a:solidFill>
                <a:prstClr val="black">
                  <a:lumMod val="95000"/>
                  <a:lumOff val="5000"/>
                </a:prstClr>
              </a:solidFill>
              <a:latin typeface="Calibri"/>
              <a:cs typeface="Tahoma" panose="020B0604030504040204" pitchFamily="34" charset="0"/>
            </a:endParaRPr>
          </a:p>
          <a:p>
            <a:pPr marL="571500" indent="-571500" defTabSz="609585">
              <a:lnSpc>
                <a:spcPct val="100000"/>
              </a:lnSpc>
              <a:spcBef>
                <a:spcPct val="0"/>
              </a:spcBef>
              <a:defRPr/>
            </a:pPr>
            <a:r>
              <a:rPr lang="en-US" altLang="en-US" sz="4000" spc="-200" dirty="0">
                <a:solidFill>
                  <a:prstClr val="black">
                    <a:lumMod val="95000"/>
                    <a:lumOff val="5000"/>
                  </a:prstClr>
                </a:solidFill>
                <a:latin typeface="Calibri"/>
                <a:cs typeface="Tahoma" panose="020B0604030504040204" pitchFamily="34" charset="0"/>
              </a:rPr>
              <a:t>You don’t have to understand the plan</a:t>
            </a:r>
          </a:p>
          <a:p>
            <a:pPr marL="571500" indent="-571500" defTabSz="609585">
              <a:lnSpc>
                <a:spcPct val="100000"/>
              </a:lnSpc>
              <a:spcBef>
                <a:spcPct val="0"/>
              </a:spcBef>
              <a:defRPr/>
            </a:pPr>
            <a:endParaRPr lang="en-US" altLang="en-US" sz="4000" spc="-200" dirty="0">
              <a:solidFill>
                <a:prstClr val="black">
                  <a:lumMod val="95000"/>
                  <a:lumOff val="5000"/>
                </a:prstClr>
              </a:solidFill>
              <a:latin typeface="Calibri"/>
              <a:cs typeface="Tahoma" panose="020B0604030504040204" pitchFamily="34" charset="0"/>
            </a:endParaRPr>
          </a:p>
          <a:p>
            <a:pPr marL="571500" indent="-571500" defTabSz="609585">
              <a:lnSpc>
                <a:spcPct val="100000"/>
              </a:lnSpc>
              <a:spcBef>
                <a:spcPct val="0"/>
              </a:spcBef>
              <a:defRPr/>
            </a:pPr>
            <a:r>
              <a:rPr lang="en-US" altLang="en-US" sz="4000" spc="-200" dirty="0">
                <a:solidFill>
                  <a:srgbClr val="5E432E"/>
                </a:solidFill>
                <a:latin typeface="Calibri"/>
                <a:cs typeface="Tahoma" panose="020B0604030504040204" pitchFamily="34" charset="0"/>
              </a:rPr>
              <a:t>It is not enough to know God’s plan.  You must act on it.</a:t>
            </a:r>
          </a:p>
          <a:p>
            <a:pPr marL="571500" indent="-571500" defTabSz="609585">
              <a:lnSpc>
                <a:spcPct val="100000"/>
              </a:lnSpc>
              <a:spcBef>
                <a:spcPct val="0"/>
              </a:spcBef>
              <a:defRPr/>
            </a:pPr>
            <a:endParaRPr lang="en-US" altLang="en-US" sz="4000" spc="-200" dirty="0">
              <a:solidFill>
                <a:prstClr val="black">
                  <a:lumMod val="95000"/>
                  <a:lumOff val="5000"/>
                </a:prstClr>
              </a:solidFill>
              <a:latin typeface="Calibri"/>
              <a:cs typeface="Tahoma" panose="020B0604030504040204" pitchFamily="34" charset="0"/>
            </a:endParaRPr>
          </a:p>
          <a:p>
            <a:pPr marL="571500" indent="-571500" defTabSz="609585">
              <a:lnSpc>
                <a:spcPct val="100000"/>
              </a:lnSpc>
              <a:spcBef>
                <a:spcPct val="0"/>
              </a:spcBef>
              <a:defRPr/>
            </a:pPr>
            <a:r>
              <a:rPr lang="en-US" altLang="en-US" sz="4000" spc="-200" dirty="0">
                <a:solidFill>
                  <a:prstClr val="black">
                    <a:lumMod val="95000"/>
                    <a:lumOff val="5000"/>
                  </a:prstClr>
                </a:solidFill>
                <a:latin typeface="Calibri"/>
                <a:cs typeface="Tahoma" panose="020B0604030504040204" pitchFamily="34" charset="0"/>
              </a:rPr>
              <a:t>Following God’s plan is amazing!</a:t>
            </a:r>
            <a:endParaRPr lang="en-US" altLang="en-US" sz="4400" spc="-200" dirty="0">
              <a:solidFill>
                <a:prstClr val="black">
                  <a:lumMod val="95000"/>
                  <a:lumOff val="5000"/>
                </a:prstClr>
              </a:solidFill>
              <a:latin typeface="Calibri"/>
              <a:cs typeface="Tahoma" panose="020B0604030504040204" pitchFamily="34" charset="0"/>
            </a:endParaRPr>
          </a:p>
        </p:txBody>
      </p:sp>
      <p:pic>
        <p:nvPicPr>
          <p:cNvPr id="15" name="Picture 14">
            <a:extLst>
              <a:ext uri="{FF2B5EF4-FFF2-40B4-BE49-F238E27FC236}">
                <a16:creationId xmlns:a16="http://schemas.microsoft.com/office/drawing/2014/main" id="{FD982479-A30C-96E4-4E02-E2647339F854}"/>
              </a:ext>
            </a:extLst>
          </p:cNvPr>
          <p:cNvPicPr>
            <a:picLocks noChangeAspect="1"/>
          </p:cNvPicPr>
          <p:nvPr/>
        </p:nvPicPr>
        <p:blipFill>
          <a:blip r:embed="rId3"/>
          <a:stretch>
            <a:fillRect/>
          </a:stretch>
        </p:blipFill>
        <p:spPr>
          <a:xfrm>
            <a:off x="10935008" y="0"/>
            <a:ext cx="1256992" cy="6858000"/>
          </a:xfrm>
          <a:prstGeom prst="rect">
            <a:avLst/>
          </a:prstGeom>
        </p:spPr>
      </p:pic>
      <p:pic>
        <p:nvPicPr>
          <p:cNvPr id="12" name="Picture 11" descr="A picture containing text&#10;&#10;Description automatically generated">
            <a:extLst>
              <a:ext uri="{FF2B5EF4-FFF2-40B4-BE49-F238E27FC236}">
                <a16:creationId xmlns:a16="http://schemas.microsoft.com/office/drawing/2014/main" id="{CAB85CCA-D3AB-474F-5C1D-DEAB4C7B1401}"/>
              </a:ext>
            </a:extLst>
          </p:cNvPr>
          <p:cNvPicPr>
            <a:picLocks noChangeAspect="1"/>
          </p:cNvPicPr>
          <p:nvPr/>
        </p:nvPicPr>
        <p:blipFill>
          <a:blip r:embed="rId4">
            <a:clrChange>
              <a:clrFrom>
                <a:srgbClr val="000000"/>
              </a:clrFrom>
              <a:clrTo>
                <a:srgbClr val="000000">
                  <a:alpha val="0"/>
                </a:srgbClr>
              </a:clrTo>
            </a:clrChange>
          </a:blip>
          <a:stretch>
            <a:fillRect/>
          </a:stretch>
        </p:blipFill>
        <p:spPr>
          <a:xfrm>
            <a:off x="10935008" y="6019165"/>
            <a:ext cx="1256992" cy="838835"/>
          </a:xfrm>
          <a:prstGeom prst="rect">
            <a:avLst/>
          </a:prstGeom>
        </p:spPr>
      </p:pic>
      <p:sp>
        <p:nvSpPr>
          <p:cNvPr id="16" name="Rectangle 15">
            <a:extLst>
              <a:ext uri="{FF2B5EF4-FFF2-40B4-BE49-F238E27FC236}">
                <a16:creationId xmlns:a16="http://schemas.microsoft.com/office/drawing/2014/main" id="{D014134C-8A24-4E2E-CBD9-2A320241C487}"/>
              </a:ext>
            </a:extLst>
          </p:cNvPr>
          <p:cNvSpPr/>
          <p:nvPr/>
        </p:nvSpPr>
        <p:spPr>
          <a:xfrm>
            <a:off x="12139662" y="3429000"/>
            <a:ext cx="60959" cy="410571"/>
          </a:xfrm>
          <a:prstGeom prst="rect">
            <a:avLst/>
          </a:prstGeom>
          <a:solidFill>
            <a:srgbClr val="2B231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latin typeface="Calibri"/>
            </a:endParaRPr>
          </a:p>
        </p:txBody>
      </p:sp>
    </p:spTree>
    <p:extLst>
      <p:ext uri="{BB962C8B-B14F-4D97-AF65-F5344CB8AC3E}">
        <p14:creationId xmlns:p14="http://schemas.microsoft.com/office/powerpoint/2010/main" val="36650216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AD7252"/>
        </a:solidFill>
        <a:effectLst/>
      </p:bgPr>
    </p:bg>
    <p:spTree>
      <p:nvGrpSpPr>
        <p:cNvPr id="1" name=""/>
        <p:cNvGrpSpPr/>
        <p:nvPr/>
      </p:nvGrpSpPr>
      <p:grpSpPr>
        <a:xfrm>
          <a:off x="0" y="0"/>
          <a:ext cx="0" cy="0"/>
          <a:chOff x="0" y="0"/>
          <a:chExt cx="0" cy="0"/>
        </a:xfrm>
      </p:grpSpPr>
      <p:pic>
        <p:nvPicPr>
          <p:cNvPr id="5" name="Picture 4" descr="Text&#10;&#10;Description automatically generated with medium confidence">
            <a:extLst>
              <a:ext uri="{FF2B5EF4-FFF2-40B4-BE49-F238E27FC236}">
                <a16:creationId xmlns:a16="http://schemas.microsoft.com/office/drawing/2014/main" id="{F1ACA50F-4387-70C2-8B16-242ABA6F6CF6}"/>
              </a:ext>
            </a:extLst>
          </p:cNvPr>
          <p:cNvPicPr>
            <a:picLocks noChangeAspect="1"/>
          </p:cNvPicPr>
          <p:nvPr/>
        </p:nvPicPr>
        <p:blipFill>
          <a:blip r:embed="rId2"/>
          <a:stretch>
            <a:fillRect/>
          </a:stretch>
        </p:blipFill>
        <p:spPr>
          <a:xfrm>
            <a:off x="87745" y="13098"/>
            <a:ext cx="12016511" cy="6831804"/>
          </a:xfrm>
          <a:prstGeom prst="rect">
            <a:avLst/>
          </a:prstGeom>
          <a:effectLst>
            <a:softEdge rad="139700"/>
          </a:effectLst>
        </p:spPr>
      </p:pic>
    </p:spTree>
    <p:extLst>
      <p:ext uri="{BB962C8B-B14F-4D97-AF65-F5344CB8AC3E}">
        <p14:creationId xmlns:p14="http://schemas.microsoft.com/office/powerpoint/2010/main" val="5459769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AD7252"/>
        </a:solidFill>
        <a:effectLst/>
      </p:bgPr>
    </p:bg>
    <p:spTree>
      <p:nvGrpSpPr>
        <p:cNvPr id="1" name=""/>
        <p:cNvGrpSpPr/>
        <p:nvPr/>
      </p:nvGrpSpPr>
      <p:grpSpPr>
        <a:xfrm>
          <a:off x="0" y="0"/>
          <a:ext cx="0" cy="0"/>
          <a:chOff x="0" y="0"/>
          <a:chExt cx="0" cy="0"/>
        </a:xfrm>
      </p:grpSpPr>
      <p:pic>
        <p:nvPicPr>
          <p:cNvPr id="5" name="Picture 4" descr="Text&#10;&#10;Description automatically generated with medium confidence">
            <a:extLst>
              <a:ext uri="{FF2B5EF4-FFF2-40B4-BE49-F238E27FC236}">
                <a16:creationId xmlns:a16="http://schemas.microsoft.com/office/drawing/2014/main" id="{F1ACA50F-4387-70C2-8B16-242ABA6F6CF6}"/>
              </a:ext>
            </a:extLst>
          </p:cNvPr>
          <p:cNvPicPr>
            <a:picLocks noChangeAspect="1"/>
          </p:cNvPicPr>
          <p:nvPr/>
        </p:nvPicPr>
        <p:blipFill>
          <a:blip r:embed="rId2"/>
          <a:stretch>
            <a:fillRect/>
          </a:stretch>
        </p:blipFill>
        <p:spPr>
          <a:xfrm>
            <a:off x="87745" y="13098"/>
            <a:ext cx="12016511" cy="6831804"/>
          </a:xfrm>
          <a:prstGeom prst="rect">
            <a:avLst/>
          </a:prstGeom>
          <a:effectLst>
            <a:softEdge rad="139700"/>
          </a:effectLst>
        </p:spPr>
      </p:pic>
    </p:spTree>
    <p:extLst>
      <p:ext uri="{BB962C8B-B14F-4D97-AF65-F5344CB8AC3E}">
        <p14:creationId xmlns:p14="http://schemas.microsoft.com/office/powerpoint/2010/main" val="42672188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AD7252"/>
        </a:solidFill>
        <a:effectLst/>
      </p:bgPr>
    </p:bg>
    <p:spTree>
      <p:nvGrpSpPr>
        <p:cNvPr id="1" name=""/>
        <p:cNvGrpSpPr/>
        <p:nvPr/>
      </p:nvGrpSpPr>
      <p:grpSpPr>
        <a:xfrm>
          <a:off x="0" y="0"/>
          <a:ext cx="0" cy="0"/>
          <a:chOff x="0" y="0"/>
          <a:chExt cx="0" cy="0"/>
        </a:xfrm>
      </p:grpSpPr>
      <p:pic>
        <p:nvPicPr>
          <p:cNvPr id="5" name="Picture 4" descr="Text&#10;&#10;Description automatically generated with medium confidence">
            <a:extLst>
              <a:ext uri="{FF2B5EF4-FFF2-40B4-BE49-F238E27FC236}">
                <a16:creationId xmlns:a16="http://schemas.microsoft.com/office/drawing/2014/main" id="{F1ACA50F-4387-70C2-8B16-242ABA6F6CF6}"/>
              </a:ext>
            </a:extLst>
          </p:cNvPr>
          <p:cNvPicPr>
            <a:picLocks noChangeAspect="1"/>
          </p:cNvPicPr>
          <p:nvPr/>
        </p:nvPicPr>
        <p:blipFill>
          <a:blip r:embed="rId2"/>
          <a:stretch>
            <a:fillRect/>
          </a:stretch>
        </p:blipFill>
        <p:spPr>
          <a:xfrm>
            <a:off x="87745" y="13098"/>
            <a:ext cx="12016511" cy="6831804"/>
          </a:xfrm>
          <a:prstGeom prst="rect">
            <a:avLst/>
          </a:prstGeom>
          <a:effectLst>
            <a:softEdge rad="139700"/>
          </a:effectLst>
        </p:spPr>
      </p:pic>
    </p:spTree>
    <p:extLst>
      <p:ext uri="{BB962C8B-B14F-4D97-AF65-F5344CB8AC3E}">
        <p14:creationId xmlns:p14="http://schemas.microsoft.com/office/powerpoint/2010/main" val="30069654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sosceles Triangle 1">
            <a:extLst>
              <a:ext uri="{FF2B5EF4-FFF2-40B4-BE49-F238E27FC236}">
                <a16:creationId xmlns:a16="http://schemas.microsoft.com/office/drawing/2014/main" id="{BDC894E9-F9CA-D7F8-2245-CF960D6298A6}"/>
              </a:ext>
            </a:extLst>
          </p:cNvPr>
          <p:cNvSpPr/>
          <p:nvPr/>
        </p:nvSpPr>
        <p:spPr>
          <a:xfrm rot="10800000">
            <a:off x="867411" y="5425896"/>
            <a:ext cx="3256279" cy="1403747"/>
          </a:xfrm>
          <a:prstGeom prst="triangle">
            <a:avLst/>
          </a:prstGeom>
          <a:solidFill>
            <a:srgbClr val="2D251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latin typeface="Calibri"/>
            </a:endParaRPr>
          </a:p>
        </p:txBody>
      </p:sp>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601365" y="227694"/>
            <a:ext cx="11184836"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800" spc="-200" dirty="0">
                <a:latin typeface="Calibri"/>
                <a:cs typeface="Tahoma" panose="020B0604030504040204" pitchFamily="34" charset="0"/>
              </a:rPr>
              <a:t>When Jesus had raised Himself up and saw no one but the woman, He said to her, “Woman, where are those accusers of yours? Has no one condemned you?” She said, “No one, Lord.” And </a:t>
            </a:r>
            <a:r>
              <a:rPr lang="en-US" altLang="en-US" sz="4800" spc="-200" dirty="0">
                <a:solidFill>
                  <a:srgbClr val="C00000"/>
                </a:solidFill>
                <a:latin typeface="Calibri"/>
                <a:cs typeface="Tahoma" panose="020B0604030504040204" pitchFamily="34" charset="0"/>
              </a:rPr>
              <a:t>Jesus said to her, “Neither do I condemn you; go and sin no more.” </a:t>
            </a:r>
          </a:p>
        </p:txBody>
      </p:sp>
      <p:pic>
        <p:nvPicPr>
          <p:cNvPr id="5" name="Picture 4" descr="Text&#10;&#10;Description automatically generated with medium confidence">
            <a:extLst>
              <a:ext uri="{FF2B5EF4-FFF2-40B4-BE49-F238E27FC236}">
                <a16:creationId xmlns:a16="http://schemas.microsoft.com/office/drawing/2014/main" id="{292D2138-A40A-D150-0442-127A5BB806F6}"/>
              </a:ext>
            </a:extLst>
          </p:cNvPr>
          <p:cNvPicPr>
            <a:picLocks noChangeAspect="1"/>
          </p:cNvPicPr>
          <p:nvPr/>
        </p:nvPicPr>
        <p:blipFill>
          <a:blip r:embed="rId2"/>
          <a:stretch>
            <a:fillRect/>
          </a:stretch>
        </p:blipFill>
        <p:spPr>
          <a:xfrm>
            <a:off x="1" y="5425896"/>
            <a:ext cx="2495551" cy="1403747"/>
          </a:xfrm>
          <a:prstGeom prst="rect">
            <a:avLst/>
          </a:prstGeom>
        </p:spPr>
      </p:pic>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3">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2367722" y="5840957"/>
            <a:ext cx="9824279" cy="721159"/>
          </a:xfrm>
          <a:prstGeom prst="rect">
            <a:avLst/>
          </a:prstGeom>
          <a:solidFill>
            <a:srgbClr val="2D251A"/>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1219170" eaLnBrk="1" fontAlgn="auto" hangingPunct="1">
              <a:spcBef>
                <a:spcPts val="1333"/>
              </a:spcBef>
              <a:spcAft>
                <a:spcPts val="0"/>
              </a:spcAft>
              <a:buClr>
                <a:srgbClr val="FFCA08">
                  <a:lumMod val="75000"/>
                </a:srgbClr>
              </a:buClr>
              <a:defRPr/>
            </a:pPr>
            <a:r>
              <a:rPr lang="en-US" sz="3733" i="1" spc="800" dirty="0">
                <a:solidFill>
                  <a:prstClr val="white"/>
                </a:solidFill>
                <a:effectLst>
                  <a:outerShdw blurRad="38100" dist="38100" dir="2700000" algn="tl">
                    <a:srgbClr val="000000">
                      <a:alpha val="43137"/>
                    </a:srgbClr>
                  </a:outerShdw>
                </a:effectLst>
                <a:latin typeface="Rockwell" panose="02060603020205020403"/>
              </a:rPr>
              <a:t>John 8:10–11 (NKJV) </a:t>
            </a:r>
          </a:p>
        </p:txBody>
      </p:sp>
    </p:spTree>
    <p:extLst>
      <p:ext uri="{BB962C8B-B14F-4D97-AF65-F5344CB8AC3E}">
        <p14:creationId xmlns:p14="http://schemas.microsoft.com/office/powerpoint/2010/main" val="21991976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5061D109-04F4-4466-81F5-244A4142D5B4}"/>
              </a:ext>
            </a:extLst>
          </p:cNvPr>
          <p:cNvSpPr txBox="1">
            <a:spLocks noChangeArrowheads="1"/>
          </p:cNvSpPr>
          <p:nvPr/>
        </p:nvSpPr>
        <p:spPr bwMode="auto">
          <a:xfrm>
            <a:off x="257717" y="213158"/>
            <a:ext cx="10423931" cy="6431685"/>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solidFill>
                  <a:prstClr val="black">
                    <a:lumMod val="95000"/>
                    <a:lumOff val="5000"/>
                  </a:prstClr>
                </a:solidFill>
                <a:latin typeface="Calibri"/>
                <a:cs typeface="Tahoma" panose="020B0604030504040204" pitchFamily="34" charset="0"/>
              </a:rPr>
              <a:t>You can’t change your past.  </a:t>
            </a:r>
          </a:p>
          <a:p>
            <a:pPr algn="ctr" defTabSz="609585">
              <a:lnSpc>
                <a:spcPct val="100000"/>
              </a:lnSpc>
              <a:spcBef>
                <a:spcPct val="0"/>
              </a:spcBef>
              <a:buNone/>
              <a:defRPr/>
            </a:pPr>
            <a:endParaRPr lang="en-US" altLang="en-US" sz="4400" spc="-200" dirty="0">
              <a:solidFill>
                <a:prstClr val="black">
                  <a:lumMod val="95000"/>
                  <a:lumOff val="5000"/>
                </a:prstClr>
              </a:solidFill>
              <a:latin typeface="Calibri"/>
              <a:cs typeface="Tahoma" panose="020B0604030504040204" pitchFamily="34" charset="0"/>
            </a:endParaRPr>
          </a:p>
          <a:p>
            <a:pPr algn="ctr" defTabSz="609585">
              <a:lnSpc>
                <a:spcPct val="100000"/>
              </a:lnSpc>
              <a:spcBef>
                <a:spcPct val="0"/>
              </a:spcBef>
              <a:buNone/>
              <a:defRPr/>
            </a:pPr>
            <a:r>
              <a:rPr lang="en-US" altLang="en-US" sz="4400" spc="-200" dirty="0">
                <a:solidFill>
                  <a:prstClr val="black">
                    <a:lumMod val="95000"/>
                    <a:lumOff val="5000"/>
                  </a:prstClr>
                </a:solidFill>
                <a:latin typeface="Calibri"/>
                <a:cs typeface="Tahoma" panose="020B0604030504040204" pitchFamily="34" charset="0"/>
              </a:rPr>
              <a:t>Give it to God. </a:t>
            </a:r>
          </a:p>
          <a:p>
            <a:pPr algn="ctr" defTabSz="609585">
              <a:lnSpc>
                <a:spcPct val="100000"/>
              </a:lnSpc>
              <a:spcBef>
                <a:spcPct val="0"/>
              </a:spcBef>
              <a:buNone/>
              <a:defRPr/>
            </a:pPr>
            <a:endParaRPr lang="en-US" altLang="en-US" sz="4400" spc="-200" dirty="0">
              <a:solidFill>
                <a:prstClr val="black">
                  <a:lumMod val="95000"/>
                  <a:lumOff val="5000"/>
                </a:prstClr>
              </a:solidFill>
              <a:latin typeface="Calibri"/>
              <a:cs typeface="Tahoma" panose="020B0604030504040204" pitchFamily="34" charset="0"/>
            </a:endParaRPr>
          </a:p>
          <a:p>
            <a:pPr algn="ctr" defTabSz="609585">
              <a:lnSpc>
                <a:spcPct val="100000"/>
              </a:lnSpc>
              <a:spcBef>
                <a:spcPct val="0"/>
              </a:spcBef>
              <a:buNone/>
              <a:defRPr/>
            </a:pPr>
            <a:r>
              <a:rPr lang="en-US" altLang="en-US" sz="4400" spc="-200" dirty="0">
                <a:solidFill>
                  <a:prstClr val="black">
                    <a:lumMod val="95000"/>
                    <a:lumOff val="5000"/>
                  </a:prstClr>
                </a:solidFill>
                <a:latin typeface="Calibri"/>
                <a:cs typeface="Tahoma" panose="020B0604030504040204" pitchFamily="34" charset="0"/>
              </a:rPr>
              <a:t>Learn from it, but don’t dwell on it.  </a:t>
            </a:r>
          </a:p>
          <a:p>
            <a:pPr algn="ctr" defTabSz="609585">
              <a:lnSpc>
                <a:spcPct val="100000"/>
              </a:lnSpc>
              <a:spcBef>
                <a:spcPct val="0"/>
              </a:spcBef>
              <a:buNone/>
              <a:defRPr/>
            </a:pPr>
            <a:endParaRPr lang="en-US" altLang="en-US" sz="4400" spc="-200" dirty="0">
              <a:solidFill>
                <a:prstClr val="black">
                  <a:lumMod val="95000"/>
                  <a:lumOff val="5000"/>
                </a:prstClr>
              </a:solidFill>
              <a:latin typeface="Calibri"/>
              <a:cs typeface="Tahoma" panose="020B0604030504040204" pitchFamily="34" charset="0"/>
            </a:endParaRPr>
          </a:p>
          <a:p>
            <a:pPr algn="ctr" defTabSz="609585">
              <a:lnSpc>
                <a:spcPct val="100000"/>
              </a:lnSpc>
              <a:spcBef>
                <a:spcPct val="0"/>
              </a:spcBef>
              <a:buNone/>
              <a:defRPr/>
            </a:pPr>
            <a:r>
              <a:rPr lang="en-US" altLang="en-US" sz="4400" spc="-200" dirty="0">
                <a:solidFill>
                  <a:prstClr val="black">
                    <a:lumMod val="95000"/>
                    <a:lumOff val="5000"/>
                  </a:prstClr>
                </a:solidFill>
                <a:latin typeface="Calibri"/>
                <a:cs typeface="Tahoma" panose="020B0604030504040204" pitchFamily="34" charset="0"/>
              </a:rPr>
              <a:t>Focus on what really matters… what you are going to do today.</a:t>
            </a:r>
          </a:p>
        </p:txBody>
      </p:sp>
      <p:pic>
        <p:nvPicPr>
          <p:cNvPr id="15" name="Picture 14">
            <a:extLst>
              <a:ext uri="{FF2B5EF4-FFF2-40B4-BE49-F238E27FC236}">
                <a16:creationId xmlns:a16="http://schemas.microsoft.com/office/drawing/2014/main" id="{FD982479-A30C-96E4-4E02-E2647339F854}"/>
              </a:ext>
            </a:extLst>
          </p:cNvPr>
          <p:cNvPicPr>
            <a:picLocks noChangeAspect="1"/>
          </p:cNvPicPr>
          <p:nvPr/>
        </p:nvPicPr>
        <p:blipFill>
          <a:blip r:embed="rId3"/>
          <a:stretch>
            <a:fillRect/>
          </a:stretch>
        </p:blipFill>
        <p:spPr>
          <a:xfrm>
            <a:off x="10935008" y="0"/>
            <a:ext cx="1256992" cy="6858000"/>
          </a:xfrm>
          <a:prstGeom prst="rect">
            <a:avLst/>
          </a:prstGeom>
        </p:spPr>
      </p:pic>
      <p:pic>
        <p:nvPicPr>
          <p:cNvPr id="12" name="Picture 11" descr="A picture containing text&#10;&#10;Description automatically generated">
            <a:extLst>
              <a:ext uri="{FF2B5EF4-FFF2-40B4-BE49-F238E27FC236}">
                <a16:creationId xmlns:a16="http://schemas.microsoft.com/office/drawing/2014/main" id="{CAB85CCA-D3AB-474F-5C1D-DEAB4C7B1401}"/>
              </a:ext>
            </a:extLst>
          </p:cNvPr>
          <p:cNvPicPr>
            <a:picLocks noChangeAspect="1"/>
          </p:cNvPicPr>
          <p:nvPr/>
        </p:nvPicPr>
        <p:blipFill>
          <a:blip r:embed="rId4">
            <a:clrChange>
              <a:clrFrom>
                <a:srgbClr val="000000"/>
              </a:clrFrom>
              <a:clrTo>
                <a:srgbClr val="000000">
                  <a:alpha val="0"/>
                </a:srgbClr>
              </a:clrTo>
            </a:clrChange>
          </a:blip>
          <a:stretch>
            <a:fillRect/>
          </a:stretch>
        </p:blipFill>
        <p:spPr>
          <a:xfrm>
            <a:off x="10935008" y="6019165"/>
            <a:ext cx="1256992" cy="838835"/>
          </a:xfrm>
          <a:prstGeom prst="rect">
            <a:avLst/>
          </a:prstGeom>
        </p:spPr>
      </p:pic>
      <p:sp>
        <p:nvSpPr>
          <p:cNvPr id="16" name="Rectangle 15">
            <a:extLst>
              <a:ext uri="{FF2B5EF4-FFF2-40B4-BE49-F238E27FC236}">
                <a16:creationId xmlns:a16="http://schemas.microsoft.com/office/drawing/2014/main" id="{D014134C-8A24-4E2E-CBD9-2A320241C487}"/>
              </a:ext>
            </a:extLst>
          </p:cNvPr>
          <p:cNvSpPr/>
          <p:nvPr/>
        </p:nvSpPr>
        <p:spPr>
          <a:xfrm>
            <a:off x="12139662" y="3429000"/>
            <a:ext cx="60959" cy="410571"/>
          </a:xfrm>
          <a:prstGeom prst="rect">
            <a:avLst/>
          </a:prstGeom>
          <a:solidFill>
            <a:srgbClr val="2B231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latin typeface="Calibri"/>
            </a:endParaRPr>
          </a:p>
        </p:txBody>
      </p:sp>
    </p:spTree>
    <p:extLst>
      <p:ext uri="{BB962C8B-B14F-4D97-AF65-F5344CB8AC3E}">
        <p14:creationId xmlns:p14="http://schemas.microsoft.com/office/powerpoint/2010/main" val="29805828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sosceles Triangle 1">
            <a:extLst>
              <a:ext uri="{FF2B5EF4-FFF2-40B4-BE49-F238E27FC236}">
                <a16:creationId xmlns:a16="http://schemas.microsoft.com/office/drawing/2014/main" id="{BDC894E9-F9CA-D7F8-2245-CF960D6298A6}"/>
              </a:ext>
            </a:extLst>
          </p:cNvPr>
          <p:cNvSpPr/>
          <p:nvPr/>
        </p:nvSpPr>
        <p:spPr>
          <a:xfrm rot="10800000">
            <a:off x="867411" y="5425896"/>
            <a:ext cx="3256279" cy="1403747"/>
          </a:xfrm>
          <a:prstGeom prst="triangle">
            <a:avLst/>
          </a:prstGeom>
          <a:solidFill>
            <a:srgbClr val="2D251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latin typeface="Calibri"/>
            </a:endParaRPr>
          </a:p>
        </p:txBody>
      </p:sp>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601365" y="227694"/>
            <a:ext cx="11184836"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800" spc="-200" dirty="0">
                <a:latin typeface="Calibri"/>
                <a:cs typeface="Tahoma" panose="020B0604030504040204" pitchFamily="34" charset="0"/>
              </a:rPr>
              <a:t>This means that anyone who belongs to Christ has become a new person. </a:t>
            </a:r>
          </a:p>
          <a:p>
            <a:pPr algn="ctr" defTabSz="609585">
              <a:lnSpc>
                <a:spcPct val="100000"/>
              </a:lnSpc>
              <a:spcBef>
                <a:spcPct val="0"/>
              </a:spcBef>
              <a:buNone/>
              <a:defRPr/>
            </a:pPr>
            <a:endParaRPr lang="en-US" altLang="en-US" sz="4800" spc="-200" dirty="0">
              <a:solidFill>
                <a:srgbClr val="C00000"/>
              </a:solidFill>
              <a:latin typeface="Calibri"/>
              <a:cs typeface="Tahoma" panose="020B0604030504040204" pitchFamily="34" charset="0"/>
            </a:endParaRPr>
          </a:p>
          <a:p>
            <a:pPr algn="ctr" defTabSz="609585">
              <a:lnSpc>
                <a:spcPct val="100000"/>
              </a:lnSpc>
              <a:spcBef>
                <a:spcPct val="0"/>
              </a:spcBef>
              <a:buNone/>
              <a:defRPr/>
            </a:pPr>
            <a:r>
              <a:rPr lang="en-US" altLang="en-US" sz="4800" spc="-200" dirty="0">
                <a:solidFill>
                  <a:srgbClr val="C00000"/>
                </a:solidFill>
                <a:latin typeface="Calibri"/>
                <a:cs typeface="Tahoma" panose="020B0604030504040204" pitchFamily="34" charset="0"/>
              </a:rPr>
              <a:t>The old life is gone; a new life has begun! </a:t>
            </a:r>
          </a:p>
        </p:txBody>
      </p:sp>
      <p:pic>
        <p:nvPicPr>
          <p:cNvPr id="5" name="Picture 4" descr="Text&#10;&#10;Description automatically generated with medium confidence">
            <a:extLst>
              <a:ext uri="{FF2B5EF4-FFF2-40B4-BE49-F238E27FC236}">
                <a16:creationId xmlns:a16="http://schemas.microsoft.com/office/drawing/2014/main" id="{292D2138-A40A-D150-0442-127A5BB806F6}"/>
              </a:ext>
            </a:extLst>
          </p:cNvPr>
          <p:cNvPicPr>
            <a:picLocks noChangeAspect="1"/>
          </p:cNvPicPr>
          <p:nvPr/>
        </p:nvPicPr>
        <p:blipFill>
          <a:blip r:embed="rId2"/>
          <a:stretch>
            <a:fillRect/>
          </a:stretch>
        </p:blipFill>
        <p:spPr>
          <a:xfrm>
            <a:off x="1" y="5425896"/>
            <a:ext cx="2495551" cy="1403747"/>
          </a:xfrm>
          <a:prstGeom prst="rect">
            <a:avLst/>
          </a:prstGeom>
        </p:spPr>
      </p:pic>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3">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2367722" y="5840957"/>
            <a:ext cx="9824279" cy="721159"/>
          </a:xfrm>
          <a:prstGeom prst="rect">
            <a:avLst/>
          </a:prstGeom>
          <a:solidFill>
            <a:srgbClr val="2D251A"/>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1219170" eaLnBrk="1" fontAlgn="auto" hangingPunct="1">
              <a:spcBef>
                <a:spcPts val="1333"/>
              </a:spcBef>
              <a:spcAft>
                <a:spcPts val="0"/>
              </a:spcAft>
              <a:buClr>
                <a:srgbClr val="FFCA08">
                  <a:lumMod val="75000"/>
                </a:srgbClr>
              </a:buClr>
              <a:defRPr/>
            </a:pPr>
            <a:r>
              <a:rPr lang="en-US" sz="3733" i="1" spc="800" dirty="0">
                <a:solidFill>
                  <a:prstClr val="white"/>
                </a:solidFill>
                <a:effectLst>
                  <a:outerShdw blurRad="38100" dist="38100" dir="2700000" algn="tl">
                    <a:srgbClr val="000000">
                      <a:alpha val="43137"/>
                    </a:srgbClr>
                  </a:outerShdw>
                </a:effectLst>
                <a:latin typeface="Rockwell" panose="02060603020205020403"/>
              </a:rPr>
              <a:t>2 Corinthians 5:17 (NLT) </a:t>
            </a:r>
          </a:p>
        </p:txBody>
      </p:sp>
    </p:spTree>
    <p:extLst>
      <p:ext uri="{BB962C8B-B14F-4D97-AF65-F5344CB8AC3E}">
        <p14:creationId xmlns:p14="http://schemas.microsoft.com/office/powerpoint/2010/main" val="8836482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5061D109-04F4-4466-81F5-244A4142D5B4}"/>
              </a:ext>
            </a:extLst>
          </p:cNvPr>
          <p:cNvSpPr txBox="1">
            <a:spLocks noChangeArrowheads="1"/>
          </p:cNvSpPr>
          <p:nvPr/>
        </p:nvSpPr>
        <p:spPr bwMode="auto">
          <a:xfrm>
            <a:off x="257717" y="213158"/>
            <a:ext cx="10423931" cy="6431685"/>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solidFill>
                  <a:prstClr val="black">
                    <a:lumMod val="95000"/>
                    <a:lumOff val="5000"/>
                  </a:prstClr>
                </a:solidFill>
                <a:latin typeface="Calibri"/>
                <a:cs typeface="Tahoma" panose="020B0604030504040204" pitchFamily="34" charset="0"/>
              </a:rPr>
              <a:t>You don’t have to be perfect to be used by God</a:t>
            </a:r>
          </a:p>
        </p:txBody>
      </p:sp>
      <p:pic>
        <p:nvPicPr>
          <p:cNvPr id="15" name="Picture 14">
            <a:extLst>
              <a:ext uri="{FF2B5EF4-FFF2-40B4-BE49-F238E27FC236}">
                <a16:creationId xmlns:a16="http://schemas.microsoft.com/office/drawing/2014/main" id="{FD982479-A30C-96E4-4E02-E2647339F854}"/>
              </a:ext>
            </a:extLst>
          </p:cNvPr>
          <p:cNvPicPr>
            <a:picLocks noChangeAspect="1"/>
          </p:cNvPicPr>
          <p:nvPr/>
        </p:nvPicPr>
        <p:blipFill>
          <a:blip r:embed="rId3"/>
          <a:stretch>
            <a:fillRect/>
          </a:stretch>
        </p:blipFill>
        <p:spPr>
          <a:xfrm>
            <a:off x="10935008" y="0"/>
            <a:ext cx="1256992" cy="6858000"/>
          </a:xfrm>
          <a:prstGeom prst="rect">
            <a:avLst/>
          </a:prstGeom>
        </p:spPr>
      </p:pic>
      <p:pic>
        <p:nvPicPr>
          <p:cNvPr id="12" name="Picture 11" descr="A picture containing text&#10;&#10;Description automatically generated">
            <a:extLst>
              <a:ext uri="{FF2B5EF4-FFF2-40B4-BE49-F238E27FC236}">
                <a16:creationId xmlns:a16="http://schemas.microsoft.com/office/drawing/2014/main" id="{CAB85CCA-D3AB-474F-5C1D-DEAB4C7B1401}"/>
              </a:ext>
            </a:extLst>
          </p:cNvPr>
          <p:cNvPicPr>
            <a:picLocks noChangeAspect="1"/>
          </p:cNvPicPr>
          <p:nvPr/>
        </p:nvPicPr>
        <p:blipFill>
          <a:blip r:embed="rId4">
            <a:clrChange>
              <a:clrFrom>
                <a:srgbClr val="000000"/>
              </a:clrFrom>
              <a:clrTo>
                <a:srgbClr val="000000">
                  <a:alpha val="0"/>
                </a:srgbClr>
              </a:clrTo>
            </a:clrChange>
          </a:blip>
          <a:stretch>
            <a:fillRect/>
          </a:stretch>
        </p:blipFill>
        <p:spPr>
          <a:xfrm>
            <a:off x="10935008" y="6019165"/>
            <a:ext cx="1256992" cy="838835"/>
          </a:xfrm>
          <a:prstGeom prst="rect">
            <a:avLst/>
          </a:prstGeom>
        </p:spPr>
      </p:pic>
      <p:sp>
        <p:nvSpPr>
          <p:cNvPr id="16" name="Rectangle 15">
            <a:extLst>
              <a:ext uri="{FF2B5EF4-FFF2-40B4-BE49-F238E27FC236}">
                <a16:creationId xmlns:a16="http://schemas.microsoft.com/office/drawing/2014/main" id="{D014134C-8A24-4E2E-CBD9-2A320241C487}"/>
              </a:ext>
            </a:extLst>
          </p:cNvPr>
          <p:cNvSpPr/>
          <p:nvPr/>
        </p:nvSpPr>
        <p:spPr>
          <a:xfrm>
            <a:off x="12139662" y="3429000"/>
            <a:ext cx="60959" cy="410571"/>
          </a:xfrm>
          <a:prstGeom prst="rect">
            <a:avLst/>
          </a:prstGeom>
          <a:solidFill>
            <a:srgbClr val="2B231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latin typeface="Calibri"/>
            </a:endParaRPr>
          </a:p>
        </p:txBody>
      </p:sp>
    </p:spTree>
    <p:extLst>
      <p:ext uri="{BB962C8B-B14F-4D97-AF65-F5344CB8AC3E}">
        <p14:creationId xmlns:p14="http://schemas.microsoft.com/office/powerpoint/2010/main" val="16594765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sosceles Triangle 1">
            <a:extLst>
              <a:ext uri="{FF2B5EF4-FFF2-40B4-BE49-F238E27FC236}">
                <a16:creationId xmlns:a16="http://schemas.microsoft.com/office/drawing/2014/main" id="{BDC894E9-F9CA-D7F8-2245-CF960D6298A6}"/>
              </a:ext>
            </a:extLst>
          </p:cNvPr>
          <p:cNvSpPr/>
          <p:nvPr/>
        </p:nvSpPr>
        <p:spPr>
          <a:xfrm rot="10800000">
            <a:off x="867411" y="5425896"/>
            <a:ext cx="3256279" cy="1403747"/>
          </a:xfrm>
          <a:prstGeom prst="triangle">
            <a:avLst/>
          </a:prstGeom>
          <a:solidFill>
            <a:srgbClr val="2D251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latin typeface="Calibri"/>
            </a:endParaRPr>
          </a:p>
        </p:txBody>
      </p:sp>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601365" y="227694"/>
            <a:ext cx="11184836"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800" spc="-200" dirty="0">
                <a:latin typeface="Calibri"/>
                <a:cs typeface="Tahoma" panose="020B0604030504040204" pitchFamily="34" charset="0"/>
              </a:rPr>
              <a:t>It was by faith that Rahab the prostitute was not destroyed with the people in her city who refused to obey God. For she had given a friendly welcome to the spies. </a:t>
            </a:r>
            <a:endParaRPr lang="en-US" altLang="en-US" sz="4800" spc="-200" dirty="0">
              <a:solidFill>
                <a:srgbClr val="C00000"/>
              </a:solidFill>
              <a:latin typeface="Calibri"/>
              <a:cs typeface="Tahoma" panose="020B0604030504040204" pitchFamily="34" charset="0"/>
            </a:endParaRPr>
          </a:p>
        </p:txBody>
      </p:sp>
      <p:pic>
        <p:nvPicPr>
          <p:cNvPr id="5" name="Picture 4" descr="Text&#10;&#10;Description automatically generated with medium confidence">
            <a:extLst>
              <a:ext uri="{FF2B5EF4-FFF2-40B4-BE49-F238E27FC236}">
                <a16:creationId xmlns:a16="http://schemas.microsoft.com/office/drawing/2014/main" id="{292D2138-A40A-D150-0442-127A5BB806F6}"/>
              </a:ext>
            </a:extLst>
          </p:cNvPr>
          <p:cNvPicPr>
            <a:picLocks noChangeAspect="1"/>
          </p:cNvPicPr>
          <p:nvPr/>
        </p:nvPicPr>
        <p:blipFill>
          <a:blip r:embed="rId2"/>
          <a:stretch>
            <a:fillRect/>
          </a:stretch>
        </p:blipFill>
        <p:spPr>
          <a:xfrm>
            <a:off x="1" y="5425896"/>
            <a:ext cx="2495551" cy="1403747"/>
          </a:xfrm>
          <a:prstGeom prst="rect">
            <a:avLst/>
          </a:prstGeom>
        </p:spPr>
      </p:pic>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3">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2367722" y="5840957"/>
            <a:ext cx="9824279" cy="721159"/>
          </a:xfrm>
          <a:prstGeom prst="rect">
            <a:avLst/>
          </a:prstGeom>
          <a:solidFill>
            <a:srgbClr val="2D251A"/>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1219170" eaLnBrk="1" fontAlgn="auto" hangingPunct="1">
              <a:spcBef>
                <a:spcPts val="1333"/>
              </a:spcBef>
              <a:spcAft>
                <a:spcPts val="0"/>
              </a:spcAft>
              <a:buClr>
                <a:srgbClr val="FFCA08">
                  <a:lumMod val="75000"/>
                </a:srgbClr>
              </a:buClr>
              <a:defRPr/>
            </a:pPr>
            <a:r>
              <a:rPr lang="en-US" sz="3733" i="1" spc="800" dirty="0">
                <a:solidFill>
                  <a:prstClr val="white"/>
                </a:solidFill>
                <a:effectLst>
                  <a:outerShdw blurRad="38100" dist="38100" dir="2700000" algn="tl">
                    <a:srgbClr val="000000">
                      <a:alpha val="43137"/>
                    </a:srgbClr>
                  </a:outerShdw>
                </a:effectLst>
                <a:latin typeface="Rockwell" panose="02060603020205020403"/>
              </a:rPr>
              <a:t>Hebrews 11:31 (NLT) </a:t>
            </a:r>
          </a:p>
        </p:txBody>
      </p:sp>
    </p:spTree>
    <p:extLst>
      <p:ext uri="{BB962C8B-B14F-4D97-AF65-F5344CB8AC3E}">
        <p14:creationId xmlns:p14="http://schemas.microsoft.com/office/powerpoint/2010/main" val="21874292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sosceles Triangle 1">
            <a:extLst>
              <a:ext uri="{FF2B5EF4-FFF2-40B4-BE49-F238E27FC236}">
                <a16:creationId xmlns:a16="http://schemas.microsoft.com/office/drawing/2014/main" id="{BDC894E9-F9CA-D7F8-2245-CF960D6298A6}"/>
              </a:ext>
            </a:extLst>
          </p:cNvPr>
          <p:cNvSpPr/>
          <p:nvPr/>
        </p:nvSpPr>
        <p:spPr>
          <a:xfrm rot="10800000">
            <a:off x="867411" y="5425896"/>
            <a:ext cx="3256279" cy="1403747"/>
          </a:xfrm>
          <a:prstGeom prst="triangle">
            <a:avLst/>
          </a:prstGeom>
          <a:solidFill>
            <a:srgbClr val="2D251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latin typeface="Calibri"/>
            </a:endParaRPr>
          </a:p>
        </p:txBody>
      </p:sp>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601365" y="227694"/>
            <a:ext cx="11184836"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800" spc="-200" dirty="0">
                <a:latin typeface="Calibri"/>
                <a:cs typeface="Tahoma" panose="020B0604030504040204" pitchFamily="34" charset="0"/>
              </a:rPr>
              <a:t>So you see, we are shown to be right with God by what we do, not by faith alone. Rahab the prostitute is another example. </a:t>
            </a:r>
            <a:r>
              <a:rPr lang="en-US" altLang="en-US" sz="4800" spc="-200" dirty="0">
                <a:solidFill>
                  <a:srgbClr val="C00000"/>
                </a:solidFill>
                <a:latin typeface="Calibri"/>
                <a:cs typeface="Tahoma" panose="020B0604030504040204" pitchFamily="34" charset="0"/>
              </a:rPr>
              <a:t>She was shown to be right with God by her actions </a:t>
            </a:r>
            <a:r>
              <a:rPr lang="en-US" altLang="en-US" sz="4800" spc="-200" dirty="0">
                <a:latin typeface="Calibri"/>
                <a:cs typeface="Tahoma" panose="020B0604030504040204" pitchFamily="34" charset="0"/>
              </a:rPr>
              <a:t>when she hid those messengers and sent them safely away by a different road. </a:t>
            </a:r>
            <a:endParaRPr lang="en-US" altLang="en-US" sz="4800" spc="-200" dirty="0">
              <a:solidFill>
                <a:srgbClr val="C00000"/>
              </a:solidFill>
              <a:latin typeface="Calibri"/>
              <a:cs typeface="Tahoma" panose="020B0604030504040204" pitchFamily="34" charset="0"/>
            </a:endParaRPr>
          </a:p>
        </p:txBody>
      </p:sp>
      <p:pic>
        <p:nvPicPr>
          <p:cNvPr id="5" name="Picture 4" descr="Text&#10;&#10;Description automatically generated with medium confidence">
            <a:extLst>
              <a:ext uri="{FF2B5EF4-FFF2-40B4-BE49-F238E27FC236}">
                <a16:creationId xmlns:a16="http://schemas.microsoft.com/office/drawing/2014/main" id="{292D2138-A40A-D150-0442-127A5BB806F6}"/>
              </a:ext>
            </a:extLst>
          </p:cNvPr>
          <p:cNvPicPr>
            <a:picLocks noChangeAspect="1"/>
          </p:cNvPicPr>
          <p:nvPr/>
        </p:nvPicPr>
        <p:blipFill>
          <a:blip r:embed="rId2"/>
          <a:stretch>
            <a:fillRect/>
          </a:stretch>
        </p:blipFill>
        <p:spPr>
          <a:xfrm>
            <a:off x="1" y="5425896"/>
            <a:ext cx="2495551" cy="1403747"/>
          </a:xfrm>
          <a:prstGeom prst="rect">
            <a:avLst/>
          </a:prstGeom>
        </p:spPr>
      </p:pic>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3">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2367722" y="5840957"/>
            <a:ext cx="9824279" cy="721159"/>
          </a:xfrm>
          <a:prstGeom prst="rect">
            <a:avLst/>
          </a:prstGeom>
          <a:solidFill>
            <a:srgbClr val="2D251A"/>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1219170" eaLnBrk="1" fontAlgn="auto" hangingPunct="1">
              <a:spcBef>
                <a:spcPts val="1333"/>
              </a:spcBef>
              <a:spcAft>
                <a:spcPts val="0"/>
              </a:spcAft>
              <a:buClr>
                <a:srgbClr val="FFCA08">
                  <a:lumMod val="75000"/>
                </a:srgbClr>
              </a:buClr>
              <a:defRPr/>
            </a:pPr>
            <a:r>
              <a:rPr lang="en-US" sz="3733" i="1" spc="800" dirty="0">
                <a:solidFill>
                  <a:prstClr val="white"/>
                </a:solidFill>
                <a:effectLst>
                  <a:outerShdw blurRad="38100" dist="38100" dir="2700000" algn="tl">
                    <a:srgbClr val="000000">
                      <a:alpha val="43137"/>
                    </a:srgbClr>
                  </a:outerShdw>
                </a:effectLst>
                <a:latin typeface="Rockwell" panose="02060603020205020403"/>
              </a:rPr>
              <a:t>James 2:24–26 (NLT) </a:t>
            </a:r>
          </a:p>
        </p:txBody>
      </p:sp>
    </p:spTree>
    <p:extLst>
      <p:ext uri="{BB962C8B-B14F-4D97-AF65-F5344CB8AC3E}">
        <p14:creationId xmlns:p14="http://schemas.microsoft.com/office/powerpoint/2010/main" val="1969666984"/>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4334</TotalTime>
  <Words>1095</Words>
  <Application>Microsoft Office PowerPoint</Application>
  <PresentationFormat>Widescreen</PresentationFormat>
  <Paragraphs>89</Paragraphs>
  <Slides>33</Slides>
  <Notes>13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33</vt:i4>
      </vt:variant>
    </vt:vector>
  </HeadingPairs>
  <TitlesOfParts>
    <vt:vector size="41" baseType="lpstr">
      <vt:lpstr>Abadi</vt:lpstr>
      <vt:lpstr>Arial</vt:lpstr>
      <vt:lpstr>Calibri</vt:lpstr>
      <vt:lpstr>Rockwell</vt:lpstr>
      <vt:lpstr>Rockwell Condensed</vt:lpstr>
      <vt:lpstr>Wingdings</vt:lpstr>
      <vt:lpstr>1_Office Theme</vt:lpstr>
      <vt:lpstr>Wood Type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Doug Wallin</dc:creator>
  <cp:lastModifiedBy>Doug Wallin</cp:lastModifiedBy>
  <cp:revision>22</cp:revision>
  <dcterms:created xsi:type="dcterms:W3CDTF">2022-06-01T02:28:00Z</dcterms:created>
  <dcterms:modified xsi:type="dcterms:W3CDTF">2022-11-20T14:17:43Z</dcterms:modified>
</cp:coreProperties>
</file>