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428" r:id="rId2"/>
    <p:sldId id="2621" r:id="rId3"/>
    <p:sldId id="2599" r:id="rId4"/>
    <p:sldId id="2620" r:id="rId5"/>
    <p:sldId id="2622" r:id="rId6"/>
    <p:sldId id="2606" r:id="rId7"/>
    <p:sldId id="2623" r:id="rId8"/>
    <p:sldId id="2624" r:id="rId9"/>
    <p:sldId id="2625" r:id="rId10"/>
    <p:sldId id="2626" r:id="rId11"/>
    <p:sldId id="2627" r:id="rId12"/>
    <p:sldId id="2486" r:id="rId13"/>
    <p:sldId id="2630" r:id="rId14"/>
    <p:sldId id="2631" r:id="rId15"/>
    <p:sldId id="2632" r:id="rId16"/>
    <p:sldId id="2633" r:id="rId17"/>
    <p:sldId id="2634" r:id="rId18"/>
    <p:sldId id="2563" r:id="rId19"/>
    <p:sldId id="2635" r:id="rId20"/>
    <p:sldId id="2636" r:id="rId21"/>
    <p:sldId id="2637" r:id="rId22"/>
    <p:sldId id="2638" r:id="rId23"/>
    <p:sldId id="2639" r:id="rId24"/>
    <p:sldId id="2640" r:id="rId25"/>
    <p:sldId id="2641" r:id="rId26"/>
    <p:sldId id="2642" r:id="rId27"/>
    <p:sldId id="2643" r:id="rId28"/>
    <p:sldId id="2644" r:id="rId29"/>
    <p:sldId id="2645" r:id="rId30"/>
    <p:sldId id="2646" r:id="rId31"/>
    <p:sldId id="2647" r:id="rId32"/>
    <p:sldId id="2648" r:id="rId33"/>
    <p:sldId id="2649" r:id="rId34"/>
    <p:sldId id="2650" r:id="rId35"/>
    <p:sldId id="2651" r:id="rId36"/>
    <p:sldId id="2652" r:id="rId37"/>
    <p:sldId id="2653" r:id="rId38"/>
    <p:sldId id="2654" r:id="rId39"/>
    <p:sldId id="2655" r:id="rId40"/>
    <p:sldId id="2656" r:id="rId41"/>
    <p:sldId id="2657" r:id="rId42"/>
    <p:sldId id="2658" r:id="rId43"/>
    <p:sldId id="2659" r:id="rId44"/>
    <p:sldId id="2660" r:id="rId45"/>
    <p:sldId id="262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a:srgbClr val="77694C"/>
    <a:srgbClr val="DBCAA1"/>
    <a:srgbClr val="DBC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24" autoAdjust="0"/>
    <p:restoredTop sz="94660"/>
  </p:normalViewPr>
  <p:slideViewPr>
    <p:cSldViewPr snapToGrid="0">
      <p:cViewPr varScale="1">
        <p:scale>
          <a:sx n="104" d="100"/>
          <a:sy n="104" d="100"/>
        </p:scale>
        <p:origin x="486" y="108"/>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2/12/2023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1</a:t>
            </a:fld>
            <a:endParaRPr lang="en-US"/>
          </a:p>
        </p:txBody>
      </p:sp>
    </p:spTree>
    <p:extLst>
      <p:ext uri="{BB962C8B-B14F-4D97-AF65-F5344CB8AC3E}">
        <p14:creationId xmlns:p14="http://schemas.microsoft.com/office/powerpoint/2010/main" val="2270250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00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5375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5243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7283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6164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6194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787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074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902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8357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991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9438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9461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8721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2/12/2023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4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3"/>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345107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Yea, though I walk through the valley of the shadow of death, I will fear no evil; For You are with me; Your rod and Your staff, they comfort me. You prepare a table before me in the presence of my enemies; You anoint my head with oil; My cup runs over.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(NKJV) </a:t>
            </a:r>
          </a:p>
        </p:txBody>
      </p:sp>
    </p:spTree>
    <p:extLst>
      <p:ext uri="{BB962C8B-B14F-4D97-AF65-F5344CB8AC3E}">
        <p14:creationId xmlns:p14="http://schemas.microsoft.com/office/powerpoint/2010/main" val="3591781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Surely goodness and mercy shall follow me All the days of my life; And I will dwell in the house of the Lord Forever.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(NKJV) </a:t>
            </a:r>
          </a:p>
        </p:txBody>
      </p:sp>
    </p:spTree>
    <p:extLst>
      <p:ext uri="{BB962C8B-B14F-4D97-AF65-F5344CB8AC3E}">
        <p14:creationId xmlns:p14="http://schemas.microsoft.com/office/powerpoint/2010/main" val="289446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Your relationship with the Lord can be really personal</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693525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There is a big difference between knowing about God and knowing God.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152836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The Lord </a:t>
            </a:r>
            <a:r>
              <a:rPr lang="en-US" altLang="en-US" sz="4400" spc="-200" dirty="0">
                <a:latin typeface="Calibri"/>
                <a:cs typeface="Tahoma" panose="020B0604030504040204" pitchFamily="34" charset="0"/>
              </a:rPr>
              <a:t>is </a:t>
            </a:r>
            <a:r>
              <a:rPr lang="en-US" altLang="en-US" sz="4400" spc="-200" dirty="0">
                <a:solidFill>
                  <a:srgbClr val="C00000"/>
                </a:solidFill>
                <a:latin typeface="Calibri"/>
                <a:cs typeface="Tahoma" panose="020B0604030504040204" pitchFamily="34" charset="0"/>
              </a:rPr>
              <a:t>my</a:t>
            </a:r>
            <a:r>
              <a:rPr lang="en-US" altLang="en-US" sz="4400" spc="-200" dirty="0">
                <a:latin typeface="Calibri"/>
                <a:cs typeface="Tahoma" panose="020B0604030504040204" pitchFamily="34" charset="0"/>
              </a:rPr>
              <a:t> shepherd; I shall not want.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(NKJV) </a:t>
            </a:r>
          </a:p>
        </p:txBody>
      </p:sp>
    </p:spTree>
    <p:extLst>
      <p:ext uri="{BB962C8B-B14F-4D97-AF65-F5344CB8AC3E}">
        <p14:creationId xmlns:p14="http://schemas.microsoft.com/office/powerpoint/2010/main" val="2845562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Christ is the visible image of the invisible God. He existed before anything was created and is supreme over all creation, for through him God created everything in the heavenly realms and on earth. He made the things we can see and the things we can’t see— such as thrones, kingdoms, rulers, and authorities in the unseen world.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Colossians 1:15–20 (NLT) </a:t>
            </a:r>
          </a:p>
        </p:txBody>
      </p:sp>
    </p:spTree>
    <p:extLst>
      <p:ext uri="{BB962C8B-B14F-4D97-AF65-F5344CB8AC3E}">
        <p14:creationId xmlns:p14="http://schemas.microsoft.com/office/powerpoint/2010/main" val="228747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Everything was created through him and for him. He existed before anything else, and he holds all creation together. Christ is also the head of the church, which is his body. He is the beginning, supreme over all who rise from the dead. So he is first in everything.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Colossians 1:15–20 (NLT) </a:t>
            </a:r>
          </a:p>
        </p:txBody>
      </p:sp>
    </p:spTree>
    <p:extLst>
      <p:ext uri="{BB962C8B-B14F-4D97-AF65-F5344CB8AC3E}">
        <p14:creationId xmlns:p14="http://schemas.microsoft.com/office/powerpoint/2010/main" val="4090855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For God in all his fullness was pleased to live in Christ, and through him God reconciled everything to himself. He made peace with everything in heaven and on earth by means of Christ’s blood on the cross.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Colossians 1:15–20 (NLT) </a:t>
            </a:r>
          </a:p>
        </p:txBody>
      </p:sp>
    </p:spTree>
    <p:extLst>
      <p:ext uri="{BB962C8B-B14F-4D97-AF65-F5344CB8AC3E}">
        <p14:creationId xmlns:p14="http://schemas.microsoft.com/office/powerpoint/2010/main" val="1873418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The Lord looks out for you</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462419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Lord is my shepherd; </a:t>
            </a:r>
            <a:r>
              <a:rPr lang="en-US" altLang="en-US" sz="4400" spc="-200" dirty="0">
                <a:solidFill>
                  <a:srgbClr val="C00000"/>
                </a:solidFill>
                <a:latin typeface="Calibri"/>
                <a:cs typeface="Tahoma" panose="020B0604030504040204" pitchFamily="34" charset="0"/>
              </a:rPr>
              <a:t>I shall not want.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(NKJV) </a:t>
            </a:r>
          </a:p>
        </p:txBody>
      </p:sp>
    </p:spTree>
    <p:extLst>
      <p:ext uri="{BB962C8B-B14F-4D97-AF65-F5344CB8AC3E}">
        <p14:creationId xmlns:p14="http://schemas.microsoft.com/office/powerpoint/2010/main" val="2086900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0" name="Rectangle 2059">
            <a:extLst>
              <a:ext uri="{FF2B5EF4-FFF2-40B4-BE49-F238E27FC236}">
                <a16:creationId xmlns:a16="http://schemas.microsoft.com/office/drawing/2014/main" id="{262ABC4B-37D8-4218-BDD8-6DF6A00C0C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What should I do if I see a sheep on its back? - thatsfarming.com">
            <a:extLst>
              <a:ext uri="{FF2B5EF4-FFF2-40B4-BE49-F238E27FC236}">
                <a16:creationId xmlns:a16="http://schemas.microsoft.com/office/drawing/2014/main" id="{708E9CA9-74EB-7CA7-FB8E-0EEF305EE5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37" r="-2" b="23573"/>
          <a:stretch/>
        </p:blipFill>
        <p:spPr bwMode="auto">
          <a:xfrm>
            <a:off x="321730" y="321732"/>
            <a:ext cx="5674897" cy="30174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5D1D75A7-D81B-5F75-1CC9-900A6E90D371}"/>
              </a:ext>
            </a:extLst>
          </p:cNvPr>
          <p:cNvPicPr>
            <a:picLocks noChangeAspect="1"/>
          </p:cNvPicPr>
          <p:nvPr/>
        </p:nvPicPr>
        <p:blipFill rotWithShape="1">
          <a:blip r:embed="rId3"/>
          <a:srcRect l="11010" r="3" b="3"/>
          <a:stretch/>
        </p:blipFill>
        <p:spPr>
          <a:xfrm>
            <a:off x="321730" y="3510853"/>
            <a:ext cx="5674897" cy="2789954"/>
          </a:xfrm>
          <a:prstGeom prst="rect">
            <a:avLst/>
          </a:prstGeom>
        </p:spPr>
      </p:pic>
      <p:pic>
        <p:nvPicPr>
          <p:cNvPr id="2052" name="Picture 4" descr="Nothing To Do With Arbroath: Upside down sheep stuck in the grass">
            <a:extLst>
              <a:ext uri="{FF2B5EF4-FFF2-40B4-BE49-F238E27FC236}">
                <a16:creationId xmlns:a16="http://schemas.microsoft.com/office/drawing/2014/main" id="{6EF6DBE0-278E-996B-779E-03DD1B05E9C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390" r="12170" b="-2"/>
          <a:stretch/>
        </p:blipFill>
        <p:spPr bwMode="auto">
          <a:xfrm>
            <a:off x="6195373" y="321733"/>
            <a:ext cx="5674897" cy="5979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4524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Fear the Lord, you his holy people, for those who fear him lack nothing.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34:9 (NIV) </a:t>
            </a:r>
          </a:p>
        </p:txBody>
      </p:sp>
    </p:spTree>
    <p:extLst>
      <p:ext uri="{BB962C8B-B14F-4D97-AF65-F5344CB8AC3E}">
        <p14:creationId xmlns:p14="http://schemas.microsoft.com/office/powerpoint/2010/main" val="3438323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And my God will meet all your needs according to the riches of his glory in Christ Jesus.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Philippians 4:19 (NIV) </a:t>
            </a:r>
          </a:p>
        </p:txBody>
      </p:sp>
    </p:spTree>
    <p:extLst>
      <p:ext uri="{BB962C8B-B14F-4D97-AF65-F5344CB8AC3E}">
        <p14:creationId xmlns:p14="http://schemas.microsoft.com/office/powerpoint/2010/main" val="2257432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The Lord restores your soul</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786573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human spirit can endure in sickness, but a crushed spirit who can bear?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Proverbs 18:14 (NIV) </a:t>
            </a:r>
          </a:p>
        </p:txBody>
      </p:sp>
    </p:spTree>
    <p:extLst>
      <p:ext uri="{BB962C8B-B14F-4D97-AF65-F5344CB8AC3E}">
        <p14:creationId xmlns:p14="http://schemas.microsoft.com/office/powerpoint/2010/main" val="1530370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makes me to lie down in green pastures; He leads me beside the still waters.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23:2 (NKJV) </a:t>
            </a:r>
          </a:p>
        </p:txBody>
      </p:sp>
    </p:spTree>
    <p:extLst>
      <p:ext uri="{BB962C8B-B14F-4D97-AF65-F5344CB8AC3E}">
        <p14:creationId xmlns:p14="http://schemas.microsoft.com/office/powerpoint/2010/main" val="384389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Trust in the Lord and do good; dwell in the land and </a:t>
            </a:r>
            <a:r>
              <a:rPr lang="en-US" altLang="en-US" sz="4400" spc="-200" dirty="0">
                <a:solidFill>
                  <a:srgbClr val="C00000"/>
                </a:solidFill>
                <a:latin typeface="Calibri"/>
                <a:cs typeface="Tahoma" panose="020B0604030504040204" pitchFamily="34" charset="0"/>
              </a:rPr>
              <a:t>enjoy safe pasture.</a:t>
            </a:r>
          </a:p>
          <a:p>
            <a:pPr algn="ctr" defTabSz="609585">
              <a:lnSpc>
                <a:spcPct val="100000"/>
              </a:lnSpc>
              <a:spcBef>
                <a:spcPct val="0"/>
              </a:spcBef>
              <a:buNone/>
              <a:defRPr/>
            </a:pPr>
            <a:endParaRPr lang="en-US" altLang="en-US" sz="4400" spc="-200" dirty="0">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Rest in the Lord, </a:t>
            </a:r>
            <a:r>
              <a:rPr lang="en-US" altLang="en-US" sz="4400" spc="-200" dirty="0">
                <a:latin typeface="Calibri"/>
                <a:cs typeface="Tahoma" panose="020B0604030504040204" pitchFamily="34" charset="0"/>
              </a:rPr>
              <a:t>and wait patiently for Him; Do not fret because of him who prospers in his way, Because of the man who brings wicked schemes to pass.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37:3,7 </a:t>
            </a:r>
          </a:p>
        </p:txBody>
      </p:sp>
    </p:spTree>
    <p:extLst>
      <p:ext uri="{BB962C8B-B14F-4D97-AF65-F5344CB8AC3E}">
        <p14:creationId xmlns:p14="http://schemas.microsoft.com/office/powerpoint/2010/main" val="3672569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law of the Lord is perfect, refreshing the soul. The statutes of the Lord are trustworthy, making wise the simple.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19:7 (NIV) </a:t>
            </a:r>
          </a:p>
        </p:txBody>
      </p:sp>
    </p:spTree>
    <p:extLst>
      <p:ext uri="{BB962C8B-B14F-4D97-AF65-F5344CB8AC3E}">
        <p14:creationId xmlns:p14="http://schemas.microsoft.com/office/powerpoint/2010/main" val="3963910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…God has said, “Never will I leave you; never will I forsake you.” So we say with confidence, “The Lord is my helper; I will not be afraid. What can mere mortals do to me?”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Hebrews 13:5–6 (NIV) </a:t>
            </a:r>
          </a:p>
        </p:txBody>
      </p:sp>
    </p:spTree>
    <p:extLst>
      <p:ext uri="{BB962C8B-B14F-4D97-AF65-F5344CB8AC3E}">
        <p14:creationId xmlns:p14="http://schemas.microsoft.com/office/powerpoint/2010/main" val="4185817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The Lord leads you in paths of righteousness for HIS NAME’S SAKE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296393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a:t>
            </a:r>
            <a:r>
              <a:rPr lang="en-US" altLang="en-US" sz="4400" spc="-200" dirty="0">
                <a:solidFill>
                  <a:srgbClr val="C00000"/>
                </a:solidFill>
                <a:latin typeface="Calibri"/>
                <a:cs typeface="Tahoma" panose="020B0604030504040204" pitchFamily="34" charset="0"/>
              </a:rPr>
              <a:t>leads me </a:t>
            </a:r>
            <a:r>
              <a:rPr lang="en-US" altLang="en-US" sz="4400" spc="-200" dirty="0">
                <a:latin typeface="Calibri"/>
                <a:cs typeface="Tahoma" panose="020B0604030504040204" pitchFamily="34" charset="0"/>
              </a:rPr>
              <a:t>in the paths of righteousness For His name’s sake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(NKJV) </a:t>
            </a:r>
          </a:p>
        </p:txBody>
      </p:sp>
    </p:spTree>
    <p:extLst>
      <p:ext uri="{BB962C8B-B14F-4D97-AF65-F5344CB8AC3E}">
        <p14:creationId xmlns:p14="http://schemas.microsoft.com/office/powerpoint/2010/main" val="542196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Why are you cast down, O my soul? </a:t>
            </a:r>
            <a:r>
              <a:rPr lang="en-US" altLang="en-US" sz="4400" spc="-200" dirty="0">
                <a:latin typeface="Calibri"/>
                <a:cs typeface="Tahoma" panose="020B0604030504040204" pitchFamily="34" charset="0"/>
              </a:rPr>
              <a:t>And why are you disquieted within me? Hope in God; For I shall yet praise Him, The help of my countenance and my God.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42:11 (NKJV) </a:t>
            </a:r>
          </a:p>
        </p:txBody>
      </p:sp>
    </p:spTree>
    <p:extLst>
      <p:ext uri="{BB962C8B-B14F-4D97-AF65-F5344CB8AC3E}">
        <p14:creationId xmlns:p14="http://schemas.microsoft.com/office/powerpoint/2010/main" val="3164803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He will lead you down the right path if you follow, but it is up to you to follow Him</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42837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If the Lord is your shepherd, your problems are His problems.  </a:t>
            </a:r>
          </a:p>
          <a:p>
            <a:pPr algn="ct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It is the Lord’s reputation on the line.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463551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What, then, shall we say in response to these things? </a:t>
            </a:r>
            <a:r>
              <a:rPr lang="en-US" altLang="en-US" sz="4400" spc="-200" dirty="0">
                <a:solidFill>
                  <a:srgbClr val="C00000"/>
                </a:solidFill>
                <a:latin typeface="Calibri"/>
                <a:cs typeface="Tahoma" panose="020B0604030504040204" pitchFamily="34" charset="0"/>
              </a:rPr>
              <a:t>If God is for us, who can be against us? </a:t>
            </a:r>
            <a:r>
              <a:rPr lang="en-US" altLang="en-US" sz="4400" spc="-200" dirty="0">
                <a:latin typeface="Calibri"/>
                <a:cs typeface="Tahoma" panose="020B0604030504040204" pitchFamily="34" charset="0"/>
              </a:rPr>
              <a:t>He who did not spare his own Son, but gave him up for us all—how will he not also, along with him, graciously give us all things?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8:31–32 (NIV) </a:t>
            </a:r>
          </a:p>
        </p:txBody>
      </p:sp>
    </p:spTree>
    <p:extLst>
      <p:ext uri="{BB962C8B-B14F-4D97-AF65-F5344CB8AC3E}">
        <p14:creationId xmlns:p14="http://schemas.microsoft.com/office/powerpoint/2010/main" val="3280424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The Lord is with you in the dark valleys</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768113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Yea, though I walk through the valley of the shadow of death, I will fear no evil; </a:t>
            </a:r>
            <a:r>
              <a:rPr lang="en-US" altLang="en-US" sz="4400" spc="-200" dirty="0">
                <a:solidFill>
                  <a:srgbClr val="C00000"/>
                </a:solidFill>
                <a:latin typeface="Calibri"/>
                <a:cs typeface="Tahoma" panose="020B0604030504040204" pitchFamily="34" charset="0"/>
              </a:rPr>
              <a:t>For You are with me; </a:t>
            </a:r>
            <a:r>
              <a:rPr lang="en-US" altLang="en-US" sz="4400" spc="-200" dirty="0">
                <a:latin typeface="Calibri"/>
                <a:cs typeface="Tahoma" panose="020B0604030504040204" pitchFamily="34" charset="0"/>
              </a:rPr>
              <a:t>Your rod and Your staff, they comfort me.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(NKJV) </a:t>
            </a:r>
          </a:p>
        </p:txBody>
      </p:sp>
    </p:spTree>
    <p:extLst>
      <p:ext uri="{BB962C8B-B14F-4D97-AF65-F5344CB8AC3E}">
        <p14:creationId xmlns:p14="http://schemas.microsoft.com/office/powerpoint/2010/main" val="1593541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We talk about God when things are going well, but we talk to God when things get hard.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4697790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When you go through </a:t>
            </a:r>
            <a:r>
              <a:rPr lang="en-US" altLang="en-US" sz="4400" spc="-200" dirty="0">
                <a:solidFill>
                  <a:srgbClr val="C00000"/>
                </a:solidFill>
                <a:latin typeface="Calibri"/>
                <a:cs typeface="Tahoma" panose="020B0604030504040204" pitchFamily="34" charset="0"/>
              </a:rPr>
              <a:t>deep waters, </a:t>
            </a:r>
            <a:r>
              <a:rPr lang="en-US" altLang="en-US" sz="4400" spc="-200" dirty="0">
                <a:latin typeface="Calibri"/>
                <a:cs typeface="Tahoma" panose="020B0604030504040204" pitchFamily="34" charset="0"/>
              </a:rPr>
              <a:t>I will be with you. When you go through </a:t>
            </a:r>
            <a:r>
              <a:rPr lang="en-US" altLang="en-US" sz="4400" spc="-200" dirty="0">
                <a:solidFill>
                  <a:srgbClr val="C00000"/>
                </a:solidFill>
                <a:latin typeface="Calibri"/>
                <a:cs typeface="Tahoma" panose="020B0604030504040204" pitchFamily="34" charset="0"/>
              </a:rPr>
              <a:t>rivers of difficulty,</a:t>
            </a:r>
            <a:r>
              <a:rPr lang="en-US" altLang="en-US" sz="4400" spc="-200" dirty="0">
                <a:latin typeface="Calibri"/>
                <a:cs typeface="Tahoma" panose="020B0604030504040204" pitchFamily="34" charset="0"/>
              </a:rPr>
              <a:t> you will not drown. When you walk through the </a:t>
            </a:r>
            <a:r>
              <a:rPr lang="en-US" altLang="en-US" sz="4400" spc="-200" dirty="0">
                <a:solidFill>
                  <a:srgbClr val="C00000"/>
                </a:solidFill>
                <a:latin typeface="Calibri"/>
                <a:cs typeface="Tahoma" panose="020B0604030504040204" pitchFamily="34" charset="0"/>
              </a:rPr>
              <a:t>fire of oppression, </a:t>
            </a:r>
            <a:r>
              <a:rPr lang="en-US" altLang="en-US" sz="4400" spc="-200" dirty="0">
                <a:latin typeface="Calibri"/>
                <a:cs typeface="Tahoma" panose="020B0604030504040204" pitchFamily="34" charset="0"/>
              </a:rPr>
              <a:t>you will not be burned up; the flames will not consume you.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Isaiah 43:2 (NLT) </a:t>
            </a:r>
          </a:p>
        </p:txBody>
      </p:sp>
    </p:spTree>
    <p:extLst>
      <p:ext uri="{BB962C8B-B14F-4D97-AF65-F5344CB8AC3E}">
        <p14:creationId xmlns:p14="http://schemas.microsoft.com/office/powerpoint/2010/main" val="16690135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10" y="4348255"/>
            <a:ext cx="11765779" cy="2308324"/>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You don’t have to let your problems stress you out when you are with the Shepherd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446641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You prepare a table before me in the presence of my enemies;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(NKJV) </a:t>
            </a:r>
          </a:p>
        </p:txBody>
      </p:sp>
    </p:spTree>
    <p:extLst>
      <p:ext uri="{BB962C8B-B14F-4D97-AF65-F5344CB8AC3E}">
        <p14:creationId xmlns:p14="http://schemas.microsoft.com/office/powerpoint/2010/main" val="18272102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The Lord may have a lot of sheep, but He cares about you personally</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64351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am the gate; whoever enters through me will be saved. They will come in and go out, and find pasture.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10:7–9 (NIV) </a:t>
            </a:r>
          </a:p>
        </p:txBody>
      </p:sp>
    </p:spTree>
    <p:extLst>
      <p:ext uri="{BB962C8B-B14F-4D97-AF65-F5344CB8AC3E}">
        <p14:creationId xmlns:p14="http://schemas.microsoft.com/office/powerpoint/2010/main" val="37669311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You prepare a table before me in the presence of my enemies;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(NKJV) </a:t>
            </a:r>
          </a:p>
        </p:txBody>
      </p:sp>
    </p:spTree>
    <p:extLst>
      <p:ext uri="{BB962C8B-B14F-4D97-AF65-F5344CB8AC3E}">
        <p14:creationId xmlns:p14="http://schemas.microsoft.com/office/powerpoint/2010/main" val="1342388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If your heart is full of God’s love, there will be no room for fear and doubt.</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9475584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Following the Lord helps us in life, but it is bigger than that</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275894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Surely goodness and mercy shall follow me All the days of my life; And I will dwell in the house of the Lord Forever.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(NKJV) </a:t>
            </a:r>
          </a:p>
        </p:txBody>
      </p:sp>
    </p:spTree>
    <p:extLst>
      <p:ext uri="{BB962C8B-B14F-4D97-AF65-F5344CB8AC3E}">
        <p14:creationId xmlns:p14="http://schemas.microsoft.com/office/powerpoint/2010/main" val="10142153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3600" spc="-200" dirty="0">
                <a:latin typeface="Calibri"/>
                <a:cs typeface="Tahoma" panose="020B0604030504040204" pitchFamily="34" charset="0"/>
              </a:rPr>
              <a:t>The Lord is my shepherd; I shall not want. He makes me to lie down in green pastures; He leads me beside the still waters. He restores my soul; He leads me in the paths of righteousness For His name’s sake. Yea, though I walk through the valley of the shadow of death, I will fear no evil; For You are with me; Your rod and Your staff, they comfort me. You prepare a table before me in the presence of my enemies; You anoint my head with oil; My cup runs over. Surely goodness and mercy shall follow me All the days of my life; And I will dwell in the house of the Lord Forever. </a:t>
            </a:r>
            <a:endParaRPr lang="en-US" altLang="en-US" sz="4800" spc="-200" dirty="0">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(NKJV) </a:t>
            </a:r>
          </a:p>
        </p:txBody>
      </p:sp>
    </p:spTree>
    <p:extLst>
      <p:ext uri="{BB962C8B-B14F-4D97-AF65-F5344CB8AC3E}">
        <p14:creationId xmlns:p14="http://schemas.microsoft.com/office/powerpoint/2010/main" val="13402439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15338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thief comes only to steal and kill and destroy; I have come that they may have life, and have it to the full. </a:t>
            </a:r>
            <a:r>
              <a:rPr lang="en-US" altLang="en-US" sz="4400" spc="-200" dirty="0">
                <a:solidFill>
                  <a:srgbClr val="C00000"/>
                </a:solidFill>
                <a:latin typeface="Calibri"/>
                <a:cs typeface="Tahoma" panose="020B0604030504040204" pitchFamily="34" charset="0"/>
              </a:rPr>
              <a:t>“I am the good shepherd. </a:t>
            </a:r>
            <a:r>
              <a:rPr lang="en-US" altLang="en-US" sz="4400" spc="-200" dirty="0">
                <a:latin typeface="Calibri"/>
                <a:cs typeface="Tahoma" panose="020B0604030504040204" pitchFamily="34" charset="0"/>
              </a:rPr>
              <a:t>The good shepherd lays down his life for the sheep.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10:10–13 (NIV) </a:t>
            </a:r>
          </a:p>
        </p:txBody>
      </p:sp>
    </p:spTree>
    <p:extLst>
      <p:ext uri="{BB962C8B-B14F-4D97-AF65-F5344CB8AC3E}">
        <p14:creationId xmlns:p14="http://schemas.microsoft.com/office/powerpoint/2010/main" val="2705281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Jesus cares</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59003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hired hand is not the shepherd and does not own the sheep. So when he sees the wolf coming, he abandons the sheep and runs away. Then the wolf attacks the flock and scatters it. The man runs away because he is a hired hand and cares nothing for the sheep.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10:10–13 (NIV) </a:t>
            </a:r>
          </a:p>
        </p:txBody>
      </p:sp>
    </p:spTree>
    <p:extLst>
      <p:ext uri="{BB962C8B-B14F-4D97-AF65-F5344CB8AC3E}">
        <p14:creationId xmlns:p14="http://schemas.microsoft.com/office/powerpoint/2010/main" val="245487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“I am the good shepherd; </a:t>
            </a:r>
            <a:r>
              <a:rPr lang="en-US" altLang="en-US" sz="4400" spc="-200" dirty="0">
                <a:latin typeface="Calibri"/>
                <a:cs typeface="Tahoma" panose="020B0604030504040204" pitchFamily="34" charset="0"/>
              </a:rPr>
              <a:t>I know my sheep and my sheep know me—just as the Father knows me and I know the Father—and I lay down my life for the sheep.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10:14–15 (NIV) </a:t>
            </a:r>
          </a:p>
        </p:txBody>
      </p:sp>
    </p:spTree>
    <p:extLst>
      <p:ext uri="{BB962C8B-B14F-4D97-AF65-F5344CB8AC3E}">
        <p14:creationId xmlns:p14="http://schemas.microsoft.com/office/powerpoint/2010/main" val="59981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 Psalm of David. The Lord is my shepherd; I shall not want. He makes me to lie down in green pastures; He leads me beside the still waters. He restores my soul; He leads me in the paths of righteousness For His name’s sake.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(NKJV) </a:t>
            </a:r>
          </a:p>
        </p:txBody>
      </p:sp>
    </p:spTree>
    <p:extLst>
      <p:ext uri="{BB962C8B-B14F-4D97-AF65-F5344CB8AC3E}">
        <p14:creationId xmlns:p14="http://schemas.microsoft.com/office/powerpoint/2010/main" val="3072218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5058</TotalTime>
  <Words>1396</Words>
  <Application>Microsoft Office PowerPoint</Application>
  <PresentationFormat>Widescreen</PresentationFormat>
  <Paragraphs>89</Paragraphs>
  <Slides>45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122</cp:revision>
  <dcterms:created xsi:type="dcterms:W3CDTF">2022-06-01T02:28:00Z</dcterms:created>
  <dcterms:modified xsi:type="dcterms:W3CDTF">2023-02-12T14:24:07Z</dcterms:modified>
</cp:coreProperties>
</file>