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691" r:id="rId2"/>
    <p:sldId id="2606" r:id="rId3"/>
    <p:sldId id="2729" r:id="rId4"/>
    <p:sldId id="2711" r:id="rId5"/>
    <p:sldId id="2630" r:id="rId6"/>
    <p:sldId id="2730" r:id="rId7"/>
    <p:sldId id="2690" r:id="rId8"/>
    <p:sldId id="2731" r:id="rId9"/>
    <p:sldId id="2732" r:id="rId10"/>
    <p:sldId id="2733" r:id="rId11"/>
    <p:sldId id="2735" r:id="rId12"/>
    <p:sldId id="2736" r:id="rId13"/>
    <p:sldId id="2734" r:id="rId14"/>
    <p:sldId id="2737" r:id="rId15"/>
    <p:sldId id="2738" r:id="rId16"/>
    <p:sldId id="2739" r:id="rId17"/>
    <p:sldId id="2740" r:id="rId18"/>
    <p:sldId id="2741" r:id="rId19"/>
    <p:sldId id="2742" r:id="rId20"/>
    <p:sldId id="2743" r:id="rId21"/>
    <p:sldId id="2744" r:id="rId22"/>
    <p:sldId id="2745" r:id="rId23"/>
    <p:sldId id="2746" r:id="rId24"/>
    <p:sldId id="2747" r:id="rId25"/>
    <p:sldId id="2748" r:id="rId26"/>
    <p:sldId id="2750" r:id="rId27"/>
    <p:sldId id="2749" r:id="rId28"/>
    <p:sldId id="2751" r:id="rId29"/>
    <p:sldId id="2752" r:id="rId30"/>
    <p:sldId id="2753" r:id="rId31"/>
    <p:sldId id="2754" r:id="rId32"/>
    <p:sldId id="2755" r:id="rId33"/>
    <p:sldId id="2756" r:id="rId34"/>
    <p:sldId id="2757" r:id="rId35"/>
    <p:sldId id="2758" r:id="rId36"/>
    <p:sldId id="2713"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C073"/>
    <a:srgbClr val="E0DCB2"/>
    <a:srgbClr val="24281D"/>
    <a:srgbClr val="D3D7D6"/>
    <a:srgbClr val="C3C8C6"/>
    <a:srgbClr val="D5D8D8"/>
    <a:srgbClr val="282828"/>
    <a:srgbClr val="434343"/>
    <a:srgbClr val="C1C5C4"/>
    <a:srgbClr val="2D25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75" autoAdjust="0"/>
    <p:restoredTop sz="94660"/>
  </p:normalViewPr>
  <p:slideViewPr>
    <p:cSldViewPr snapToGrid="0">
      <p:cViewPr varScale="1">
        <p:scale>
          <a:sx n="104" d="100"/>
          <a:sy n="104" d="100"/>
        </p:scale>
        <p:origin x="348" y="108"/>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831E15-2D2E-43AB-B743-8EA62B45FA7D}" type="datetimeFigureOut">
              <a:rPr lang="en-US" smtClean="0"/>
              <a:t>3/19/2023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6D18DC-3AC1-432D-9D91-2B39070F7CC9}" type="slidenum">
              <a:rPr lang="en-US" smtClean="0"/>
              <a:t>‹#›</a:t>
            </a:fld>
            <a:endParaRPr lang="en-US"/>
          </a:p>
        </p:txBody>
      </p:sp>
    </p:spTree>
    <p:extLst>
      <p:ext uri="{BB962C8B-B14F-4D97-AF65-F5344CB8AC3E}">
        <p14:creationId xmlns:p14="http://schemas.microsoft.com/office/powerpoint/2010/main" val="3097913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6787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1440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6091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13</a:t>
            </a:fld>
            <a:endParaRPr lang="en-US"/>
          </a:p>
        </p:txBody>
      </p:sp>
    </p:spTree>
    <p:extLst>
      <p:ext uri="{BB962C8B-B14F-4D97-AF65-F5344CB8AC3E}">
        <p14:creationId xmlns:p14="http://schemas.microsoft.com/office/powerpoint/2010/main" val="1586577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8549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15</a:t>
            </a:fld>
            <a:endParaRPr lang="en-US"/>
          </a:p>
        </p:txBody>
      </p:sp>
    </p:spTree>
    <p:extLst>
      <p:ext uri="{BB962C8B-B14F-4D97-AF65-F5344CB8AC3E}">
        <p14:creationId xmlns:p14="http://schemas.microsoft.com/office/powerpoint/2010/main" val="1400221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16</a:t>
            </a:fld>
            <a:endParaRPr lang="en-US"/>
          </a:p>
        </p:txBody>
      </p:sp>
    </p:spTree>
    <p:extLst>
      <p:ext uri="{BB962C8B-B14F-4D97-AF65-F5344CB8AC3E}">
        <p14:creationId xmlns:p14="http://schemas.microsoft.com/office/powerpoint/2010/main" val="2946673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17</a:t>
            </a:fld>
            <a:endParaRPr lang="en-US"/>
          </a:p>
        </p:txBody>
      </p:sp>
    </p:spTree>
    <p:extLst>
      <p:ext uri="{BB962C8B-B14F-4D97-AF65-F5344CB8AC3E}">
        <p14:creationId xmlns:p14="http://schemas.microsoft.com/office/powerpoint/2010/main" val="1263484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18</a:t>
            </a:fld>
            <a:endParaRPr lang="en-US"/>
          </a:p>
        </p:txBody>
      </p:sp>
    </p:spTree>
    <p:extLst>
      <p:ext uri="{BB962C8B-B14F-4D97-AF65-F5344CB8AC3E}">
        <p14:creationId xmlns:p14="http://schemas.microsoft.com/office/powerpoint/2010/main" val="10214867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19</a:t>
            </a:fld>
            <a:endParaRPr lang="en-US"/>
          </a:p>
        </p:txBody>
      </p:sp>
    </p:spTree>
    <p:extLst>
      <p:ext uri="{BB962C8B-B14F-4D97-AF65-F5344CB8AC3E}">
        <p14:creationId xmlns:p14="http://schemas.microsoft.com/office/powerpoint/2010/main" val="1571660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4881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98106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21</a:t>
            </a:fld>
            <a:endParaRPr lang="en-US"/>
          </a:p>
        </p:txBody>
      </p:sp>
    </p:spTree>
    <p:extLst>
      <p:ext uri="{BB962C8B-B14F-4D97-AF65-F5344CB8AC3E}">
        <p14:creationId xmlns:p14="http://schemas.microsoft.com/office/powerpoint/2010/main" val="19735660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22</a:t>
            </a:fld>
            <a:endParaRPr lang="en-US"/>
          </a:p>
        </p:txBody>
      </p:sp>
    </p:spTree>
    <p:extLst>
      <p:ext uri="{BB962C8B-B14F-4D97-AF65-F5344CB8AC3E}">
        <p14:creationId xmlns:p14="http://schemas.microsoft.com/office/powerpoint/2010/main" val="7842025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24360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64065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25</a:t>
            </a:fld>
            <a:endParaRPr lang="en-US"/>
          </a:p>
        </p:txBody>
      </p:sp>
    </p:spTree>
    <p:extLst>
      <p:ext uri="{BB962C8B-B14F-4D97-AF65-F5344CB8AC3E}">
        <p14:creationId xmlns:p14="http://schemas.microsoft.com/office/powerpoint/2010/main" val="32779373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26</a:t>
            </a:fld>
            <a:endParaRPr lang="en-US"/>
          </a:p>
        </p:txBody>
      </p:sp>
    </p:spTree>
    <p:extLst>
      <p:ext uri="{BB962C8B-B14F-4D97-AF65-F5344CB8AC3E}">
        <p14:creationId xmlns:p14="http://schemas.microsoft.com/office/powerpoint/2010/main" val="11302957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51036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97300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29</a:t>
            </a:fld>
            <a:endParaRPr lang="en-US"/>
          </a:p>
        </p:txBody>
      </p:sp>
    </p:spTree>
    <p:extLst>
      <p:ext uri="{BB962C8B-B14F-4D97-AF65-F5344CB8AC3E}">
        <p14:creationId xmlns:p14="http://schemas.microsoft.com/office/powerpoint/2010/main" val="14279095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30</a:t>
            </a:fld>
            <a:endParaRPr lang="en-US"/>
          </a:p>
        </p:txBody>
      </p:sp>
    </p:spTree>
    <p:extLst>
      <p:ext uri="{BB962C8B-B14F-4D97-AF65-F5344CB8AC3E}">
        <p14:creationId xmlns:p14="http://schemas.microsoft.com/office/powerpoint/2010/main" val="3469792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20990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31</a:t>
            </a:fld>
            <a:endParaRPr lang="en-US"/>
          </a:p>
        </p:txBody>
      </p:sp>
    </p:spTree>
    <p:extLst>
      <p:ext uri="{BB962C8B-B14F-4D97-AF65-F5344CB8AC3E}">
        <p14:creationId xmlns:p14="http://schemas.microsoft.com/office/powerpoint/2010/main" val="25596410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58298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16688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11628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1189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5</a:t>
            </a:fld>
            <a:endParaRPr lang="en-US"/>
          </a:p>
        </p:txBody>
      </p:sp>
    </p:spTree>
    <p:extLst>
      <p:ext uri="{BB962C8B-B14F-4D97-AF65-F5344CB8AC3E}">
        <p14:creationId xmlns:p14="http://schemas.microsoft.com/office/powerpoint/2010/main" val="3057046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6</a:t>
            </a:fld>
            <a:endParaRPr lang="en-US"/>
          </a:p>
        </p:txBody>
      </p:sp>
    </p:spTree>
    <p:extLst>
      <p:ext uri="{BB962C8B-B14F-4D97-AF65-F5344CB8AC3E}">
        <p14:creationId xmlns:p14="http://schemas.microsoft.com/office/powerpoint/2010/main" val="511187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9381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8</a:t>
            </a:fld>
            <a:endParaRPr lang="en-US"/>
          </a:p>
        </p:txBody>
      </p:sp>
    </p:spTree>
    <p:extLst>
      <p:ext uri="{BB962C8B-B14F-4D97-AF65-F5344CB8AC3E}">
        <p14:creationId xmlns:p14="http://schemas.microsoft.com/office/powerpoint/2010/main" val="3934853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9</a:t>
            </a:fld>
            <a:endParaRPr lang="en-US"/>
          </a:p>
        </p:txBody>
      </p:sp>
    </p:spTree>
    <p:extLst>
      <p:ext uri="{BB962C8B-B14F-4D97-AF65-F5344CB8AC3E}">
        <p14:creationId xmlns:p14="http://schemas.microsoft.com/office/powerpoint/2010/main" val="3748205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10</a:t>
            </a:fld>
            <a:endParaRPr lang="en-US"/>
          </a:p>
        </p:txBody>
      </p:sp>
    </p:spTree>
    <p:extLst>
      <p:ext uri="{BB962C8B-B14F-4D97-AF65-F5344CB8AC3E}">
        <p14:creationId xmlns:p14="http://schemas.microsoft.com/office/powerpoint/2010/main" val="239121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3/19/2023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874741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3/19/2023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15501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3/19/2023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221925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3/19/2023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441551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3/19/2023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2784698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t>3/19/2023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117538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3/19/2023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889062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3/19/2023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133434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3/19/2023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872709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3/19/2023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3304081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3/19/2023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829671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68C2560D-EC28-3B41-86E8-18F1CE0113B4}" type="datetimeFigureOut">
              <a:rPr lang="en-US" smtClean="0"/>
              <a:t>3/19/2023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2369098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EE0B6E2-7CE8-4D86-87FC-4B58A7D8E7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10;&#10;Description automatically generated">
            <a:extLst>
              <a:ext uri="{FF2B5EF4-FFF2-40B4-BE49-F238E27FC236}">
                <a16:creationId xmlns:a16="http://schemas.microsoft.com/office/drawing/2014/main" id="{33F1B88C-F4BB-B793-4C77-09C71EA0C288}"/>
              </a:ext>
            </a:extLst>
          </p:cNvPr>
          <p:cNvPicPr>
            <a:picLocks noChangeAspect="1"/>
          </p:cNvPicPr>
          <p:nvPr/>
        </p:nvPicPr>
        <p:blipFill rotWithShape="1">
          <a:blip r:embed="rId2">
            <a:extLst>
              <a:ext uri="{28A0092B-C50C-407E-A947-70E740481C1C}">
                <a14:useLocalDpi xmlns:a14="http://schemas.microsoft.com/office/drawing/2010/main" val="0"/>
              </a:ext>
            </a:extLst>
          </a:blip>
          <a:srcRect t="451" r="1" b="5005"/>
          <a:stretch/>
        </p:blipFill>
        <p:spPr>
          <a:xfrm>
            <a:off x="577637" y="424330"/>
            <a:ext cx="11036726" cy="5869478"/>
          </a:xfrm>
          <a:custGeom>
            <a:avLst/>
            <a:gdLst/>
            <a:ahLst/>
            <a:cxnLst/>
            <a:rect l="l" t="t" r="r" b="b"/>
            <a:pathLst>
              <a:path w="10630858" h="5869478">
                <a:moveTo>
                  <a:pt x="5791061" y="218"/>
                </a:moveTo>
                <a:cubicBezTo>
                  <a:pt x="5877327" y="-560"/>
                  <a:pt x="5971399" y="626"/>
                  <a:pt x="6073275" y="5793"/>
                </a:cubicBezTo>
                <a:cubicBezTo>
                  <a:pt x="6098744" y="7086"/>
                  <a:pt x="6121786" y="8165"/>
                  <a:pt x="6142651" y="9057"/>
                </a:cubicBezTo>
                <a:lnTo>
                  <a:pt x="6164185" y="9874"/>
                </a:lnTo>
                <a:lnTo>
                  <a:pt x="6258731" y="5793"/>
                </a:lnTo>
                <a:lnTo>
                  <a:pt x="6319194" y="2002"/>
                </a:lnTo>
                <a:lnTo>
                  <a:pt x="6413049" y="11772"/>
                </a:lnTo>
                <a:cubicBezTo>
                  <a:pt x="6592720" y="42783"/>
                  <a:pt x="6774188" y="66100"/>
                  <a:pt x="6956654" y="46745"/>
                </a:cubicBezTo>
                <a:cubicBezTo>
                  <a:pt x="7082424" y="33223"/>
                  <a:pt x="7207994" y="25294"/>
                  <a:pt x="7334364" y="25763"/>
                </a:cubicBezTo>
                <a:cubicBezTo>
                  <a:pt x="7624835" y="25763"/>
                  <a:pt x="7915502" y="28559"/>
                  <a:pt x="8205974" y="22730"/>
                </a:cubicBezTo>
                <a:cubicBezTo>
                  <a:pt x="8464499" y="17601"/>
                  <a:pt x="8722029" y="6412"/>
                  <a:pt x="8980756" y="34620"/>
                </a:cubicBezTo>
                <a:cubicBezTo>
                  <a:pt x="9362658" y="76124"/>
                  <a:pt x="9746556" y="62832"/>
                  <a:pt x="10129655" y="57937"/>
                </a:cubicBezTo>
                <a:lnTo>
                  <a:pt x="10163726" y="56766"/>
                </a:lnTo>
                <a:lnTo>
                  <a:pt x="10254950" y="73131"/>
                </a:lnTo>
                <a:lnTo>
                  <a:pt x="10311819" y="101928"/>
                </a:lnTo>
                <a:cubicBezTo>
                  <a:pt x="10479504" y="200737"/>
                  <a:pt x="10591476" y="367254"/>
                  <a:pt x="10625532" y="561669"/>
                </a:cubicBezTo>
                <a:lnTo>
                  <a:pt x="10626834" y="578090"/>
                </a:lnTo>
                <a:lnTo>
                  <a:pt x="10611964" y="734537"/>
                </a:lnTo>
                <a:cubicBezTo>
                  <a:pt x="10602387" y="823467"/>
                  <a:pt x="10587763" y="913306"/>
                  <a:pt x="10611964" y="1001326"/>
                </a:cubicBezTo>
                <a:cubicBezTo>
                  <a:pt x="10628543" y="1062669"/>
                  <a:pt x="10632231" y="1127783"/>
                  <a:pt x="10622705" y="1191154"/>
                </a:cubicBezTo>
                <a:cubicBezTo>
                  <a:pt x="10606645" y="1303627"/>
                  <a:pt x="10603293" y="1418084"/>
                  <a:pt x="10612740" y="1531572"/>
                </a:cubicBezTo>
                <a:cubicBezTo>
                  <a:pt x="10618978" y="1606398"/>
                  <a:pt x="10618020" y="1681815"/>
                  <a:pt x="10609893" y="1756397"/>
                </a:cubicBezTo>
                <a:cubicBezTo>
                  <a:pt x="10599152" y="1856690"/>
                  <a:pt x="10582457" y="1958800"/>
                  <a:pt x="10602776" y="2059394"/>
                </a:cubicBezTo>
                <a:cubicBezTo>
                  <a:pt x="10635130" y="2219226"/>
                  <a:pt x="10628659" y="2378906"/>
                  <a:pt x="10615717" y="2539949"/>
                </a:cubicBezTo>
                <a:cubicBezTo>
                  <a:pt x="10606011" y="2659785"/>
                  <a:pt x="10595269" y="2780984"/>
                  <a:pt x="10614682" y="2902183"/>
                </a:cubicBezTo>
                <a:cubicBezTo>
                  <a:pt x="10623029" y="2958418"/>
                  <a:pt x="10623029" y="3015928"/>
                  <a:pt x="10614682" y="3072165"/>
                </a:cubicBezTo>
                <a:cubicBezTo>
                  <a:pt x="10604587" y="3147914"/>
                  <a:pt x="10595010" y="3222907"/>
                  <a:pt x="10607952" y="3299413"/>
                </a:cubicBezTo>
                <a:cubicBezTo>
                  <a:pt x="10613646" y="3332743"/>
                  <a:pt x="10617917" y="3366376"/>
                  <a:pt x="10620894" y="3400009"/>
                </a:cubicBezTo>
                <a:cubicBezTo>
                  <a:pt x="10626822" y="3485877"/>
                  <a:pt x="10624699" y="3572233"/>
                  <a:pt x="10614553" y="3657556"/>
                </a:cubicBezTo>
                <a:cubicBezTo>
                  <a:pt x="10604846" y="3756637"/>
                  <a:pt x="10620635" y="3856323"/>
                  <a:pt x="10607694" y="3955100"/>
                </a:cubicBezTo>
                <a:cubicBezTo>
                  <a:pt x="10598504" y="4034653"/>
                  <a:pt x="10598155" y="4115265"/>
                  <a:pt x="10606658" y="4194923"/>
                </a:cubicBezTo>
                <a:cubicBezTo>
                  <a:pt x="10621954" y="4345512"/>
                  <a:pt x="10620998" y="4497755"/>
                  <a:pt x="10603811" y="4648057"/>
                </a:cubicBezTo>
                <a:cubicBezTo>
                  <a:pt x="10593198" y="4735775"/>
                  <a:pt x="10587116" y="4826067"/>
                  <a:pt x="10606140" y="4912119"/>
                </a:cubicBezTo>
                <a:cubicBezTo>
                  <a:pt x="10628530" y="5013245"/>
                  <a:pt x="10633189" y="5114446"/>
                  <a:pt x="10629921" y="5215515"/>
                </a:cubicBezTo>
                <a:lnTo>
                  <a:pt x="10625356" y="5273604"/>
                </a:lnTo>
                <a:lnTo>
                  <a:pt x="10624284" y="5284086"/>
                </a:lnTo>
                <a:cubicBezTo>
                  <a:pt x="10601148" y="5404993"/>
                  <a:pt x="10545219" y="5529874"/>
                  <a:pt x="10458692" y="5632218"/>
                </a:cubicBezTo>
                <a:lnTo>
                  <a:pt x="10418904" y="5670857"/>
                </a:lnTo>
                <a:lnTo>
                  <a:pt x="10417064" y="5673484"/>
                </a:lnTo>
                <a:cubicBezTo>
                  <a:pt x="10307992" y="5802550"/>
                  <a:pt x="10158402" y="5877799"/>
                  <a:pt x="9954609" y="5858572"/>
                </a:cubicBezTo>
                <a:cubicBezTo>
                  <a:pt x="9860355" y="5870096"/>
                  <a:pt x="9750551" y="5855439"/>
                  <a:pt x="9657171" y="5854061"/>
                </a:cubicBezTo>
                <a:lnTo>
                  <a:pt x="9612467" y="5856387"/>
                </a:lnTo>
                <a:lnTo>
                  <a:pt x="9279984" y="5838331"/>
                </a:lnTo>
                <a:cubicBezTo>
                  <a:pt x="9153141" y="5834280"/>
                  <a:pt x="9026273" y="5834164"/>
                  <a:pt x="8899305" y="5841275"/>
                </a:cubicBezTo>
                <a:cubicBezTo>
                  <a:pt x="8761407" y="5850940"/>
                  <a:pt x="8623304" y="5854733"/>
                  <a:pt x="8485266" y="5852671"/>
                </a:cubicBezTo>
                <a:lnTo>
                  <a:pt x="8314842" y="5842884"/>
                </a:lnTo>
                <a:lnTo>
                  <a:pt x="8193631" y="5825368"/>
                </a:lnTo>
                <a:lnTo>
                  <a:pt x="8029897" y="5818284"/>
                </a:lnTo>
                <a:lnTo>
                  <a:pt x="8028296" y="5817260"/>
                </a:lnTo>
                <a:lnTo>
                  <a:pt x="8008332" y="5817260"/>
                </a:lnTo>
                <a:lnTo>
                  <a:pt x="8006732" y="5818114"/>
                </a:lnTo>
                <a:lnTo>
                  <a:pt x="7839115" y="5825368"/>
                </a:lnTo>
                <a:lnTo>
                  <a:pt x="7801585" y="5830791"/>
                </a:lnTo>
                <a:lnTo>
                  <a:pt x="7734233" y="5834980"/>
                </a:lnTo>
                <a:lnTo>
                  <a:pt x="7482820" y="5855530"/>
                </a:lnTo>
                <a:lnTo>
                  <a:pt x="7445741" y="5854102"/>
                </a:lnTo>
                <a:lnTo>
                  <a:pt x="7403701" y="5858035"/>
                </a:lnTo>
                <a:lnTo>
                  <a:pt x="7155292" y="5854564"/>
                </a:lnTo>
                <a:cubicBezTo>
                  <a:pt x="6874805" y="5835913"/>
                  <a:pt x="6593917" y="5824488"/>
                  <a:pt x="6312830" y="5849900"/>
                </a:cubicBezTo>
                <a:lnTo>
                  <a:pt x="6232577" y="5855788"/>
                </a:lnTo>
                <a:lnTo>
                  <a:pt x="6231985" y="5855764"/>
                </a:lnTo>
                <a:lnTo>
                  <a:pt x="6166003" y="5858572"/>
                </a:lnTo>
                <a:cubicBezTo>
                  <a:pt x="6100624" y="5861901"/>
                  <a:pt x="6043822" y="5864887"/>
                  <a:pt x="5993271" y="5866513"/>
                </a:cubicBezTo>
                <a:lnTo>
                  <a:pt x="5925657" y="5866398"/>
                </a:lnTo>
                <a:lnTo>
                  <a:pt x="5833706" y="5859695"/>
                </a:lnTo>
                <a:cubicBezTo>
                  <a:pt x="5697214" y="5841788"/>
                  <a:pt x="5559607" y="5838897"/>
                  <a:pt x="5422657" y="5851067"/>
                </a:cubicBezTo>
                <a:lnTo>
                  <a:pt x="5250035" y="5858044"/>
                </a:lnTo>
                <a:lnTo>
                  <a:pt x="5151093" y="5858278"/>
                </a:lnTo>
                <a:lnTo>
                  <a:pt x="4972680" y="5851067"/>
                </a:lnTo>
                <a:cubicBezTo>
                  <a:pt x="4829141" y="5841741"/>
                  <a:pt x="4685204" y="5826120"/>
                  <a:pt x="4542066" y="5842905"/>
                </a:cubicBezTo>
                <a:cubicBezTo>
                  <a:pt x="4491758" y="5848734"/>
                  <a:pt x="4441488" y="5852626"/>
                  <a:pt x="4391242" y="5854962"/>
                </a:cubicBezTo>
                <a:lnTo>
                  <a:pt x="4246482" y="5857576"/>
                </a:lnTo>
                <a:lnTo>
                  <a:pt x="4221030" y="5856572"/>
                </a:lnTo>
                <a:lnTo>
                  <a:pt x="4218005" y="5856681"/>
                </a:lnTo>
                <a:lnTo>
                  <a:pt x="3939367" y="5844305"/>
                </a:lnTo>
                <a:cubicBezTo>
                  <a:pt x="3773470" y="5832648"/>
                  <a:pt x="3606974" y="5815626"/>
                  <a:pt x="3441875" y="5843140"/>
                </a:cubicBezTo>
                <a:cubicBezTo>
                  <a:pt x="3386806" y="5851400"/>
                  <a:pt x="3331601" y="5858126"/>
                  <a:pt x="3276306" y="5863318"/>
                </a:cubicBezTo>
                <a:lnTo>
                  <a:pt x="3225006" y="5866706"/>
                </a:lnTo>
                <a:lnTo>
                  <a:pt x="3194056" y="5866407"/>
                </a:lnTo>
                <a:lnTo>
                  <a:pt x="3082891" y="5863061"/>
                </a:lnTo>
                <a:lnTo>
                  <a:pt x="3013959" y="5869302"/>
                </a:lnTo>
                <a:cubicBezTo>
                  <a:pt x="2910698" y="5871464"/>
                  <a:pt x="2845426" y="5852913"/>
                  <a:pt x="2748311" y="5858572"/>
                </a:cubicBezTo>
                <a:cubicBezTo>
                  <a:pt x="2736171" y="5859279"/>
                  <a:pt x="2721419" y="5860082"/>
                  <a:pt x="2704411" y="5860936"/>
                </a:cubicBezTo>
                <a:lnTo>
                  <a:pt x="2650475" y="5863440"/>
                </a:lnTo>
                <a:lnTo>
                  <a:pt x="2436349" y="5854816"/>
                </a:lnTo>
                <a:cubicBezTo>
                  <a:pt x="2095150" y="5845165"/>
                  <a:pt x="1753811" y="5845122"/>
                  <a:pt x="1412584" y="5830782"/>
                </a:cubicBezTo>
                <a:cubicBezTo>
                  <a:pt x="1262458" y="5824256"/>
                  <a:pt x="1113131" y="5859227"/>
                  <a:pt x="963404" y="5861093"/>
                </a:cubicBezTo>
                <a:cubicBezTo>
                  <a:pt x="896140" y="5861967"/>
                  <a:pt x="828812" y="5861342"/>
                  <a:pt x="761431" y="5859896"/>
                </a:cubicBezTo>
                <a:lnTo>
                  <a:pt x="637698" y="5856158"/>
                </a:lnTo>
                <a:lnTo>
                  <a:pt x="592997" y="5853711"/>
                </a:lnTo>
                <a:cubicBezTo>
                  <a:pt x="391136" y="5830428"/>
                  <a:pt x="227663" y="5724844"/>
                  <a:pt x="123577" y="5564333"/>
                </a:cubicBezTo>
                <a:lnTo>
                  <a:pt x="99502" y="5518240"/>
                </a:lnTo>
                <a:lnTo>
                  <a:pt x="95609" y="5512764"/>
                </a:lnTo>
                <a:lnTo>
                  <a:pt x="86221" y="5492812"/>
                </a:lnTo>
                <a:lnTo>
                  <a:pt x="61763" y="5445986"/>
                </a:lnTo>
                <a:lnTo>
                  <a:pt x="56991" y="5430695"/>
                </a:lnTo>
                <a:lnTo>
                  <a:pt x="41922" y="5398673"/>
                </a:lnTo>
                <a:lnTo>
                  <a:pt x="25760" y="5339273"/>
                </a:lnTo>
                <a:lnTo>
                  <a:pt x="16811" y="5271956"/>
                </a:lnTo>
                <a:cubicBezTo>
                  <a:pt x="9305" y="5238090"/>
                  <a:pt x="4710" y="5203585"/>
                  <a:pt x="3092" y="5168860"/>
                </a:cubicBezTo>
                <a:cubicBezTo>
                  <a:pt x="-7132" y="5042101"/>
                  <a:pt x="10081" y="4917108"/>
                  <a:pt x="24446" y="4791844"/>
                </a:cubicBezTo>
                <a:cubicBezTo>
                  <a:pt x="34023" y="4712006"/>
                  <a:pt x="48647" y="4631352"/>
                  <a:pt x="24446" y="4552331"/>
                </a:cubicBezTo>
                <a:cubicBezTo>
                  <a:pt x="7867" y="4497261"/>
                  <a:pt x="4180" y="4438805"/>
                  <a:pt x="13705" y="4381912"/>
                </a:cubicBezTo>
                <a:cubicBezTo>
                  <a:pt x="29766" y="4280940"/>
                  <a:pt x="33117" y="4178184"/>
                  <a:pt x="23670" y="4076300"/>
                </a:cubicBezTo>
                <a:cubicBezTo>
                  <a:pt x="17432" y="4009125"/>
                  <a:pt x="18390" y="3941419"/>
                  <a:pt x="26517" y="3874462"/>
                </a:cubicBezTo>
                <a:cubicBezTo>
                  <a:pt x="37258" y="3784423"/>
                  <a:pt x="53954" y="3692752"/>
                  <a:pt x="33635" y="3602444"/>
                </a:cubicBezTo>
                <a:cubicBezTo>
                  <a:pt x="1280" y="3458954"/>
                  <a:pt x="7751" y="3315599"/>
                  <a:pt x="20694" y="3171022"/>
                </a:cubicBezTo>
                <a:cubicBezTo>
                  <a:pt x="30400" y="3063439"/>
                  <a:pt x="41141" y="2954632"/>
                  <a:pt x="21728" y="2845824"/>
                </a:cubicBezTo>
                <a:cubicBezTo>
                  <a:pt x="13381" y="2795337"/>
                  <a:pt x="13381" y="2743709"/>
                  <a:pt x="21728" y="2693221"/>
                </a:cubicBezTo>
                <a:cubicBezTo>
                  <a:pt x="31823" y="2625218"/>
                  <a:pt x="41400" y="2557892"/>
                  <a:pt x="28458" y="2489208"/>
                </a:cubicBezTo>
                <a:cubicBezTo>
                  <a:pt x="22764" y="2459285"/>
                  <a:pt x="18493" y="2429092"/>
                  <a:pt x="15516" y="2398898"/>
                </a:cubicBezTo>
                <a:cubicBezTo>
                  <a:pt x="9589" y="2321809"/>
                  <a:pt x="11711" y="2244283"/>
                  <a:pt x="21857" y="2167683"/>
                </a:cubicBezTo>
                <a:cubicBezTo>
                  <a:pt x="31564" y="2078733"/>
                  <a:pt x="15776" y="1989238"/>
                  <a:pt x="28717" y="1900560"/>
                </a:cubicBezTo>
                <a:cubicBezTo>
                  <a:pt x="37907" y="1829142"/>
                  <a:pt x="38255" y="1756772"/>
                  <a:pt x="29752" y="1685258"/>
                </a:cubicBezTo>
                <a:cubicBezTo>
                  <a:pt x="14456" y="1550065"/>
                  <a:pt x="15412" y="1413389"/>
                  <a:pt x="32599" y="1278454"/>
                </a:cubicBezTo>
                <a:cubicBezTo>
                  <a:pt x="43212" y="1199704"/>
                  <a:pt x="49294" y="1118644"/>
                  <a:pt x="30270" y="1041390"/>
                </a:cubicBezTo>
                <a:cubicBezTo>
                  <a:pt x="-14509" y="859818"/>
                  <a:pt x="11634" y="677973"/>
                  <a:pt x="30270" y="497354"/>
                </a:cubicBezTo>
                <a:lnTo>
                  <a:pt x="31725" y="472895"/>
                </a:lnTo>
                <a:lnTo>
                  <a:pt x="43781" y="427827"/>
                </a:lnTo>
                <a:lnTo>
                  <a:pt x="50994" y="413476"/>
                </a:lnTo>
                <a:lnTo>
                  <a:pt x="58372" y="387895"/>
                </a:lnTo>
                <a:cubicBezTo>
                  <a:pt x="111660" y="254431"/>
                  <a:pt x="198390" y="154469"/>
                  <a:pt x="306361" y="90092"/>
                </a:cubicBezTo>
                <a:lnTo>
                  <a:pt x="343340" y="71955"/>
                </a:lnTo>
                <a:lnTo>
                  <a:pt x="451947" y="55771"/>
                </a:lnTo>
                <a:lnTo>
                  <a:pt x="480681" y="50638"/>
                </a:lnTo>
                <a:lnTo>
                  <a:pt x="500476" y="51097"/>
                </a:lnTo>
                <a:cubicBezTo>
                  <a:pt x="614729" y="49684"/>
                  <a:pt x="728933" y="43772"/>
                  <a:pt x="843024" y="32056"/>
                </a:cubicBezTo>
                <a:cubicBezTo>
                  <a:pt x="1123212" y="7156"/>
                  <a:pt x="1404499" y="3566"/>
                  <a:pt x="1685086" y="21332"/>
                </a:cubicBezTo>
                <a:cubicBezTo>
                  <a:pt x="1938623" y="33688"/>
                  <a:pt x="2191759" y="64000"/>
                  <a:pt x="2445896" y="38121"/>
                </a:cubicBezTo>
                <a:cubicBezTo>
                  <a:pt x="2489616" y="33690"/>
                  <a:pt x="2532937" y="26111"/>
                  <a:pt x="2576333" y="19030"/>
                </a:cubicBezTo>
                <a:lnTo>
                  <a:pt x="2696353" y="4251"/>
                </a:lnTo>
                <a:lnTo>
                  <a:pt x="2745536" y="5232"/>
                </a:lnTo>
                <a:cubicBezTo>
                  <a:pt x="2818993" y="6452"/>
                  <a:pt x="2887864" y="7004"/>
                  <a:pt x="2947014" y="5793"/>
                </a:cubicBezTo>
                <a:cubicBezTo>
                  <a:pt x="3006163" y="4584"/>
                  <a:pt x="3060036" y="3178"/>
                  <a:pt x="3110399" y="1949"/>
                </a:cubicBezTo>
                <a:lnTo>
                  <a:pt x="3199002" y="221"/>
                </a:lnTo>
                <a:lnTo>
                  <a:pt x="3325015" y="3583"/>
                </a:lnTo>
                <a:cubicBezTo>
                  <a:pt x="3530714" y="12997"/>
                  <a:pt x="3736239" y="28910"/>
                  <a:pt x="3941762" y="43248"/>
                </a:cubicBezTo>
                <a:cubicBezTo>
                  <a:pt x="4091489" y="53739"/>
                  <a:pt x="4241215" y="66563"/>
                  <a:pt x="4390942" y="37886"/>
                </a:cubicBezTo>
                <a:cubicBezTo>
                  <a:pt x="4517292" y="15154"/>
                  <a:pt x="4645537" y="10467"/>
                  <a:pt x="4772844" y="23896"/>
                </a:cubicBezTo>
                <a:cubicBezTo>
                  <a:pt x="4885597" y="37327"/>
                  <a:pt x="4999052" y="40520"/>
                  <a:pt x="5112224" y="33456"/>
                </a:cubicBezTo>
                <a:lnTo>
                  <a:pt x="5477482" y="6922"/>
                </a:lnTo>
                <a:lnTo>
                  <a:pt x="5517883" y="7607"/>
                </a:lnTo>
                <a:lnTo>
                  <a:pt x="5555683" y="6426"/>
                </a:lnTo>
                <a:cubicBezTo>
                  <a:pt x="5626335" y="3737"/>
                  <a:pt x="5704795" y="995"/>
                  <a:pt x="5791061" y="218"/>
                </a:cubicBezTo>
                <a:close/>
              </a:path>
            </a:pathLst>
          </a:custGeom>
        </p:spPr>
      </p:pic>
    </p:spTree>
    <p:extLst>
      <p:ext uri="{BB962C8B-B14F-4D97-AF65-F5344CB8AC3E}">
        <p14:creationId xmlns:p14="http://schemas.microsoft.com/office/powerpoint/2010/main" val="3400073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88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Now they know that everything you have given me comes from you. </a:t>
            </a:r>
            <a:r>
              <a:rPr lang="en-US" altLang="en-US" sz="4400" spc="-200" dirty="0">
                <a:solidFill>
                  <a:srgbClr val="C00000"/>
                </a:solidFill>
                <a:latin typeface="Calibri"/>
                <a:cs typeface="Tahoma" panose="020B0604030504040204" pitchFamily="34" charset="0"/>
              </a:rPr>
              <a:t>For I gave them the words you gave me and they accepted them. </a:t>
            </a:r>
            <a:r>
              <a:rPr lang="en-US" altLang="en-US" sz="4400" spc="-200" dirty="0">
                <a:latin typeface="Calibri"/>
                <a:cs typeface="Tahoma" panose="020B0604030504040204" pitchFamily="34" charset="0"/>
              </a:rPr>
              <a:t>They knew with certainty that I came from you, and they believed that you sent me.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63692" y="5840957"/>
            <a:ext cx="12128310" cy="721159"/>
          </a:xfrm>
          <a:prstGeom prst="rect">
            <a:avLst/>
          </a:prstGeom>
          <a:solidFill>
            <a:srgbClr val="2D251A"/>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srgbClr val="C2C5C6"/>
                </a:solidFill>
                <a:effectLst>
                  <a:outerShdw blurRad="38100" dist="38100" dir="2700000" algn="tl">
                    <a:srgbClr val="000000">
                      <a:alpha val="43137"/>
                    </a:srgbClr>
                  </a:outerShdw>
                </a:effectLst>
                <a:latin typeface="Rockwell" panose="02060603020205020403"/>
              </a:rPr>
              <a:t>John 17:6–8 (NIV) </a:t>
            </a:r>
          </a:p>
        </p:txBody>
      </p:sp>
      <p:pic>
        <p:nvPicPr>
          <p:cNvPr id="3" name="Picture 2">
            <a:extLst>
              <a:ext uri="{FF2B5EF4-FFF2-40B4-BE49-F238E27FC236}">
                <a16:creationId xmlns:a16="http://schemas.microsoft.com/office/drawing/2014/main" id="{B267E48F-1069-BB91-0771-9AC17F71E799}"/>
              </a:ext>
            </a:extLst>
          </p:cNvPr>
          <p:cNvPicPr>
            <a:picLocks noChangeAspect="1"/>
          </p:cNvPicPr>
          <p:nvPr/>
        </p:nvPicPr>
        <p:blipFill>
          <a:blip r:embed="rId4"/>
          <a:stretch>
            <a:fillRect/>
          </a:stretch>
        </p:blipFill>
        <p:spPr>
          <a:xfrm>
            <a:off x="-71856" y="5840956"/>
            <a:ext cx="3581214" cy="721159"/>
          </a:xfrm>
          <a:prstGeom prst="rect">
            <a:avLst/>
          </a:prstGeom>
        </p:spPr>
      </p:pic>
    </p:spTree>
    <p:extLst>
      <p:ext uri="{BB962C8B-B14F-4D97-AF65-F5344CB8AC3E}">
        <p14:creationId xmlns:p14="http://schemas.microsoft.com/office/powerpoint/2010/main" val="2487874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014134C-8A24-4E2E-CBD9-2A320241C487}"/>
              </a:ext>
            </a:extLst>
          </p:cNvPr>
          <p:cNvSpPr/>
          <p:nvPr/>
        </p:nvSpPr>
        <p:spPr>
          <a:xfrm>
            <a:off x="12139662" y="3429000"/>
            <a:ext cx="60959" cy="410571"/>
          </a:xfrm>
          <a:prstGeom prst="rect">
            <a:avLst/>
          </a:prstGeom>
          <a:solidFill>
            <a:srgbClr val="2B23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pic>
        <p:nvPicPr>
          <p:cNvPr id="3" name="Picture 2" descr="Text&#10;&#10;Description automatically generated">
            <a:extLst>
              <a:ext uri="{FF2B5EF4-FFF2-40B4-BE49-F238E27FC236}">
                <a16:creationId xmlns:a16="http://schemas.microsoft.com/office/drawing/2014/main" id="{7B4BB80F-B4CE-4E18-A51E-D4D1737DF6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0621" cy="4656083"/>
          </a:xfrm>
          <a:prstGeom prst="rect">
            <a:avLst/>
          </a:prstGeom>
        </p:spPr>
      </p:pic>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26143" y="1713459"/>
            <a:ext cx="11724120" cy="496061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lumMod val="95000"/>
                  </a:schemeClr>
                </a:solidFill>
                <a:latin typeface="Calibri"/>
                <a:cs typeface="Tahoma" panose="020B0604030504040204" pitchFamily="34" charset="0"/>
              </a:rPr>
              <a:t>Tragedy came and they forgot everything they had seen or learned.  Sound familiar?</a:t>
            </a:r>
          </a:p>
        </p:txBody>
      </p:sp>
    </p:spTree>
    <p:extLst>
      <p:ext uri="{BB962C8B-B14F-4D97-AF65-F5344CB8AC3E}">
        <p14:creationId xmlns:p14="http://schemas.microsoft.com/office/powerpoint/2010/main" val="3317600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1D5D4"/>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481EDB2-1161-47B2-A840-2E8D44969A41}"/>
              </a:ext>
            </a:extLst>
          </p:cNvPr>
          <p:cNvSpPr txBox="1"/>
          <p:nvPr/>
        </p:nvSpPr>
        <p:spPr>
          <a:xfrm>
            <a:off x="4767030" y="55379"/>
            <a:ext cx="7211271" cy="666786"/>
          </a:xfrm>
          <a:prstGeom prst="rect">
            <a:avLst/>
          </a:prstGeom>
          <a:noFill/>
        </p:spPr>
        <p:txBody>
          <a:bodyPr wrap="square">
            <a:spAutoFit/>
          </a:bodyPr>
          <a:lstStyle/>
          <a:p>
            <a:pPr marL="365751" indent="-380990" defTabSz="609585">
              <a:spcBef>
                <a:spcPct val="0"/>
              </a:spcBef>
              <a:buFont typeface="Arial" panose="020B0604020202020204" pitchFamily="34" charset="0"/>
              <a:buChar char="•"/>
              <a:defRPr/>
            </a:pPr>
            <a:endParaRPr lang="en-US" altLang="en-US" sz="3733" dirty="0">
              <a:solidFill>
                <a:srgbClr val="AE7351"/>
              </a:solidFill>
              <a:latin typeface="Abadi" panose="020B0604020104020204" pitchFamily="34" charset="0"/>
            </a:endParaRPr>
          </a:p>
        </p:txBody>
      </p:sp>
      <p:sp>
        <p:nvSpPr>
          <p:cNvPr id="15" name="TextBox 14">
            <a:extLst>
              <a:ext uri="{FF2B5EF4-FFF2-40B4-BE49-F238E27FC236}">
                <a16:creationId xmlns:a16="http://schemas.microsoft.com/office/drawing/2014/main" id="{D6CBCC51-EAC2-4564-A9D7-F64FE001AE06}"/>
              </a:ext>
            </a:extLst>
          </p:cNvPr>
          <p:cNvSpPr txBox="1"/>
          <p:nvPr/>
        </p:nvSpPr>
        <p:spPr>
          <a:xfrm>
            <a:off x="0" y="4763309"/>
            <a:ext cx="12192000" cy="830997"/>
          </a:xfrm>
          <a:prstGeom prst="rect">
            <a:avLst/>
          </a:prstGeom>
          <a:solidFill>
            <a:srgbClr val="303030"/>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rgbClr val="FFFFFF"/>
                </a:solidFill>
                <a:effectLst>
                  <a:outerShdw blurRad="38100" dist="38100" dir="2700000" algn="tl">
                    <a:srgbClr val="000000">
                      <a:alpha val="43137"/>
                    </a:srgbClr>
                  </a:outerShdw>
                </a:effectLst>
                <a:latin typeface="Abadi" panose="020B0604020104020204" pitchFamily="34" charset="0"/>
              </a:rPr>
              <a:t>Embrace your weakness – own it</a:t>
            </a:r>
          </a:p>
        </p:txBody>
      </p:sp>
      <p:pic>
        <p:nvPicPr>
          <p:cNvPr id="23" name="Picture 22">
            <a:extLst>
              <a:ext uri="{FF2B5EF4-FFF2-40B4-BE49-F238E27FC236}">
                <a16:creationId xmlns:a16="http://schemas.microsoft.com/office/drawing/2014/main" id="{C1F5BF38-D890-D58E-57B0-718BAB8AAF76}"/>
              </a:ext>
            </a:extLst>
          </p:cNvPr>
          <p:cNvPicPr>
            <a:picLocks noChangeAspect="1"/>
          </p:cNvPicPr>
          <p:nvPr/>
        </p:nvPicPr>
        <p:blipFill>
          <a:blip r:embed="rId3"/>
          <a:stretch>
            <a:fillRect/>
          </a:stretch>
        </p:blipFill>
        <p:spPr>
          <a:xfrm>
            <a:off x="0" y="0"/>
            <a:ext cx="2481864" cy="3429000"/>
          </a:xfrm>
          <a:prstGeom prst="rect">
            <a:avLst/>
          </a:prstGeom>
          <a:effectLst>
            <a:softEdge rad="88900"/>
          </a:effectLst>
        </p:spPr>
      </p:pic>
      <p:pic>
        <p:nvPicPr>
          <p:cNvPr id="25" name="Picture 24">
            <a:extLst>
              <a:ext uri="{FF2B5EF4-FFF2-40B4-BE49-F238E27FC236}">
                <a16:creationId xmlns:a16="http://schemas.microsoft.com/office/drawing/2014/main" id="{D313B751-BC1B-3861-F480-73D44C9AA4D5}"/>
              </a:ext>
            </a:extLst>
          </p:cNvPr>
          <p:cNvPicPr>
            <a:picLocks noChangeAspect="1"/>
          </p:cNvPicPr>
          <p:nvPr/>
        </p:nvPicPr>
        <p:blipFill>
          <a:blip r:embed="rId4"/>
          <a:stretch>
            <a:fillRect/>
          </a:stretch>
        </p:blipFill>
        <p:spPr>
          <a:xfrm>
            <a:off x="141475" y="3431951"/>
            <a:ext cx="2198914" cy="442802"/>
          </a:xfrm>
          <a:prstGeom prst="rect">
            <a:avLst/>
          </a:prstGeom>
          <a:effectLst>
            <a:softEdge rad="38100"/>
          </a:effectLst>
        </p:spPr>
      </p:pic>
      <p:sp>
        <p:nvSpPr>
          <p:cNvPr id="26" name="TextBox 25">
            <a:extLst>
              <a:ext uri="{FF2B5EF4-FFF2-40B4-BE49-F238E27FC236}">
                <a16:creationId xmlns:a16="http://schemas.microsoft.com/office/drawing/2014/main" id="{71FF3551-10B9-03C3-EA24-C566CD78944F}"/>
              </a:ext>
            </a:extLst>
          </p:cNvPr>
          <p:cNvSpPr txBox="1"/>
          <p:nvPr/>
        </p:nvSpPr>
        <p:spPr>
          <a:xfrm>
            <a:off x="2797630" y="164952"/>
            <a:ext cx="9181260" cy="2062103"/>
          </a:xfrm>
          <a:prstGeom prst="rect">
            <a:avLst/>
          </a:prstGeom>
          <a:noFill/>
        </p:spPr>
        <p:txBody>
          <a:bodyPr wrap="square">
            <a:spAutoFit/>
          </a:bodyPr>
          <a:lstStyle/>
          <a:p>
            <a:pPr marL="365751" marR="0" lvl="0" indent="-380990"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chemeClr val="tx1">
                    <a:lumMod val="65000"/>
                    <a:lumOff val="35000"/>
                  </a:schemeClr>
                </a:solidFill>
                <a:effectLst/>
                <a:uLnTx/>
                <a:uFillTx/>
                <a:latin typeface="Abadi" panose="020B0604020104020204" pitchFamily="34" charset="0"/>
                <a:ea typeface="+mn-ea"/>
                <a:cs typeface="+mn-cs"/>
              </a:rPr>
              <a:t>God uses ordinary people to accomplish extraordinary things</a:t>
            </a:r>
          </a:p>
          <a:p>
            <a:pPr marL="365751" marR="0" lvl="0" indent="-380990"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chemeClr val="tx1">
                    <a:lumMod val="65000"/>
                    <a:lumOff val="35000"/>
                  </a:schemeClr>
                </a:solidFill>
                <a:effectLst/>
                <a:uLnTx/>
                <a:uFillTx/>
                <a:latin typeface="Abadi" panose="020B0604020104020204" pitchFamily="34" charset="0"/>
                <a:ea typeface="+mn-ea"/>
                <a:cs typeface="+mn-cs"/>
              </a:rPr>
              <a:t>You can know all the right things and still mess up</a:t>
            </a:r>
          </a:p>
        </p:txBody>
      </p:sp>
    </p:spTree>
    <p:extLst>
      <p:ext uri="{BB962C8B-B14F-4D97-AF65-F5344CB8AC3E}">
        <p14:creationId xmlns:p14="http://schemas.microsoft.com/office/powerpoint/2010/main" val="2306296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88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rgbClr val="C00000"/>
                </a:solidFill>
                <a:latin typeface="Calibri"/>
                <a:cs typeface="Tahoma" panose="020B0604030504040204" pitchFamily="34" charset="0"/>
              </a:rPr>
              <a:t>If we claim to be without sin, we deceive ourselves </a:t>
            </a:r>
            <a:r>
              <a:rPr lang="en-US" altLang="en-US" sz="4400" spc="-200" dirty="0">
                <a:latin typeface="Calibri"/>
                <a:cs typeface="Tahoma" panose="020B0604030504040204" pitchFamily="34" charset="0"/>
              </a:rPr>
              <a:t>and the truth is not in us. If we confess our sins, he is faithful and just and will forgive us our sins and purify us from all unrighteousness.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63692" y="5840957"/>
            <a:ext cx="12128310" cy="721159"/>
          </a:xfrm>
          <a:prstGeom prst="rect">
            <a:avLst/>
          </a:prstGeom>
          <a:solidFill>
            <a:srgbClr val="2D251A"/>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srgbClr val="C2C5C6"/>
                </a:solidFill>
                <a:effectLst>
                  <a:outerShdw blurRad="38100" dist="38100" dir="2700000" algn="tl">
                    <a:srgbClr val="000000">
                      <a:alpha val="43137"/>
                    </a:srgbClr>
                  </a:outerShdw>
                </a:effectLst>
                <a:latin typeface="Rockwell" panose="02060603020205020403"/>
              </a:rPr>
              <a:t>1 John 1:8–9 (NIV) </a:t>
            </a:r>
          </a:p>
        </p:txBody>
      </p:sp>
      <p:pic>
        <p:nvPicPr>
          <p:cNvPr id="3" name="Picture 2">
            <a:extLst>
              <a:ext uri="{FF2B5EF4-FFF2-40B4-BE49-F238E27FC236}">
                <a16:creationId xmlns:a16="http://schemas.microsoft.com/office/drawing/2014/main" id="{B267E48F-1069-BB91-0771-9AC17F71E799}"/>
              </a:ext>
            </a:extLst>
          </p:cNvPr>
          <p:cNvPicPr>
            <a:picLocks noChangeAspect="1"/>
          </p:cNvPicPr>
          <p:nvPr/>
        </p:nvPicPr>
        <p:blipFill>
          <a:blip r:embed="rId4"/>
          <a:stretch>
            <a:fillRect/>
          </a:stretch>
        </p:blipFill>
        <p:spPr>
          <a:xfrm>
            <a:off x="-71856" y="5840956"/>
            <a:ext cx="3581214" cy="721159"/>
          </a:xfrm>
          <a:prstGeom prst="rect">
            <a:avLst/>
          </a:prstGeom>
        </p:spPr>
      </p:pic>
    </p:spTree>
    <p:extLst>
      <p:ext uri="{BB962C8B-B14F-4D97-AF65-F5344CB8AC3E}">
        <p14:creationId xmlns:p14="http://schemas.microsoft.com/office/powerpoint/2010/main" val="3112098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014134C-8A24-4E2E-CBD9-2A320241C487}"/>
              </a:ext>
            </a:extLst>
          </p:cNvPr>
          <p:cNvSpPr/>
          <p:nvPr/>
        </p:nvSpPr>
        <p:spPr>
          <a:xfrm>
            <a:off x="12139662" y="3429000"/>
            <a:ext cx="60959" cy="410571"/>
          </a:xfrm>
          <a:prstGeom prst="rect">
            <a:avLst/>
          </a:prstGeom>
          <a:solidFill>
            <a:srgbClr val="2B23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pic>
        <p:nvPicPr>
          <p:cNvPr id="3" name="Picture 2" descr="Text&#10;&#10;Description automatically generated">
            <a:extLst>
              <a:ext uri="{FF2B5EF4-FFF2-40B4-BE49-F238E27FC236}">
                <a16:creationId xmlns:a16="http://schemas.microsoft.com/office/drawing/2014/main" id="{7B4BB80F-B4CE-4E18-A51E-D4D1737DF6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0621" cy="4656083"/>
          </a:xfrm>
          <a:prstGeom prst="rect">
            <a:avLst/>
          </a:prstGeom>
        </p:spPr>
      </p:pic>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26143" y="1713459"/>
            <a:ext cx="11724120" cy="496061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lumMod val="95000"/>
                  </a:schemeClr>
                </a:solidFill>
                <a:latin typeface="Calibri"/>
                <a:cs typeface="Tahoma" panose="020B0604030504040204" pitchFamily="34" charset="0"/>
              </a:rPr>
              <a:t>Jesus loves that you have a desire to be more like Him, but you aren’t Him.</a:t>
            </a:r>
          </a:p>
        </p:txBody>
      </p:sp>
    </p:spTree>
    <p:extLst>
      <p:ext uri="{BB962C8B-B14F-4D97-AF65-F5344CB8AC3E}">
        <p14:creationId xmlns:p14="http://schemas.microsoft.com/office/powerpoint/2010/main" val="1303932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88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For those God foreknew he also predestined to be conformed to the image of his Son…</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63692" y="5840957"/>
            <a:ext cx="12128310" cy="721159"/>
          </a:xfrm>
          <a:prstGeom prst="rect">
            <a:avLst/>
          </a:prstGeom>
          <a:solidFill>
            <a:srgbClr val="2D251A"/>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srgbClr val="C2C5C6"/>
                </a:solidFill>
                <a:effectLst>
                  <a:outerShdw blurRad="38100" dist="38100" dir="2700000" algn="tl">
                    <a:srgbClr val="000000">
                      <a:alpha val="43137"/>
                    </a:srgbClr>
                  </a:outerShdw>
                </a:effectLst>
                <a:latin typeface="Rockwell" panose="02060603020205020403"/>
              </a:rPr>
              <a:t>Romans 8:29 (NIV) </a:t>
            </a:r>
          </a:p>
        </p:txBody>
      </p:sp>
      <p:pic>
        <p:nvPicPr>
          <p:cNvPr id="3" name="Picture 2">
            <a:extLst>
              <a:ext uri="{FF2B5EF4-FFF2-40B4-BE49-F238E27FC236}">
                <a16:creationId xmlns:a16="http://schemas.microsoft.com/office/drawing/2014/main" id="{B267E48F-1069-BB91-0771-9AC17F71E799}"/>
              </a:ext>
            </a:extLst>
          </p:cNvPr>
          <p:cNvPicPr>
            <a:picLocks noChangeAspect="1"/>
          </p:cNvPicPr>
          <p:nvPr/>
        </p:nvPicPr>
        <p:blipFill>
          <a:blip r:embed="rId4"/>
          <a:stretch>
            <a:fillRect/>
          </a:stretch>
        </p:blipFill>
        <p:spPr>
          <a:xfrm>
            <a:off x="-71856" y="5840956"/>
            <a:ext cx="3581214" cy="721159"/>
          </a:xfrm>
          <a:prstGeom prst="rect">
            <a:avLst/>
          </a:prstGeom>
        </p:spPr>
      </p:pic>
    </p:spTree>
    <p:extLst>
      <p:ext uri="{BB962C8B-B14F-4D97-AF65-F5344CB8AC3E}">
        <p14:creationId xmlns:p14="http://schemas.microsoft.com/office/powerpoint/2010/main" val="2581762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88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being confident of this, that he who began a good work in you will carry it on to completion until the day of Christ Jesus.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63692" y="5840957"/>
            <a:ext cx="12128310" cy="721159"/>
          </a:xfrm>
          <a:prstGeom prst="rect">
            <a:avLst/>
          </a:prstGeom>
          <a:solidFill>
            <a:srgbClr val="2D251A"/>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srgbClr val="C2C5C6"/>
                </a:solidFill>
                <a:effectLst>
                  <a:outerShdw blurRad="38100" dist="38100" dir="2700000" algn="tl">
                    <a:srgbClr val="000000">
                      <a:alpha val="43137"/>
                    </a:srgbClr>
                  </a:outerShdw>
                </a:effectLst>
                <a:latin typeface="Rockwell" panose="02060603020205020403"/>
              </a:rPr>
              <a:t>Philippians 1:6 (NIV) </a:t>
            </a:r>
          </a:p>
        </p:txBody>
      </p:sp>
      <p:pic>
        <p:nvPicPr>
          <p:cNvPr id="3" name="Picture 2">
            <a:extLst>
              <a:ext uri="{FF2B5EF4-FFF2-40B4-BE49-F238E27FC236}">
                <a16:creationId xmlns:a16="http://schemas.microsoft.com/office/drawing/2014/main" id="{B267E48F-1069-BB91-0771-9AC17F71E799}"/>
              </a:ext>
            </a:extLst>
          </p:cNvPr>
          <p:cNvPicPr>
            <a:picLocks noChangeAspect="1"/>
          </p:cNvPicPr>
          <p:nvPr/>
        </p:nvPicPr>
        <p:blipFill>
          <a:blip r:embed="rId4"/>
          <a:stretch>
            <a:fillRect/>
          </a:stretch>
        </p:blipFill>
        <p:spPr>
          <a:xfrm>
            <a:off x="-71856" y="5840956"/>
            <a:ext cx="3581214" cy="721159"/>
          </a:xfrm>
          <a:prstGeom prst="rect">
            <a:avLst/>
          </a:prstGeom>
        </p:spPr>
      </p:pic>
    </p:spTree>
    <p:extLst>
      <p:ext uri="{BB962C8B-B14F-4D97-AF65-F5344CB8AC3E}">
        <p14:creationId xmlns:p14="http://schemas.microsoft.com/office/powerpoint/2010/main" val="1413792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88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 will boast only about my weaknesses.</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63692" y="5840957"/>
            <a:ext cx="12128310" cy="721159"/>
          </a:xfrm>
          <a:prstGeom prst="rect">
            <a:avLst/>
          </a:prstGeom>
          <a:solidFill>
            <a:srgbClr val="2D251A"/>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srgbClr val="C2C5C6"/>
                </a:solidFill>
                <a:effectLst>
                  <a:outerShdw blurRad="38100" dist="38100" dir="2700000" algn="tl">
                    <a:srgbClr val="000000">
                      <a:alpha val="43137"/>
                    </a:srgbClr>
                  </a:outerShdw>
                </a:effectLst>
                <a:latin typeface="Rockwell" panose="02060603020205020403"/>
              </a:rPr>
              <a:t>2 Corinthians 12:5–10 (NLT) </a:t>
            </a:r>
          </a:p>
        </p:txBody>
      </p:sp>
      <p:pic>
        <p:nvPicPr>
          <p:cNvPr id="3" name="Picture 2">
            <a:extLst>
              <a:ext uri="{FF2B5EF4-FFF2-40B4-BE49-F238E27FC236}">
                <a16:creationId xmlns:a16="http://schemas.microsoft.com/office/drawing/2014/main" id="{B267E48F-1069-BB91-0771-9AC17F71E799}"/>
              </a:ext>
            </a:extLst>
          </p:cNvPr>
          <p:cNvPicPr>
            <a:picLocks noChangeAspect="1"/>
          </p:cNvPicPr>
          <p:nvPr/>
        </p:nvPicPr>
        <p:blipFill>
          <a:blip r:embed="rId4"/>
          <a:stretch>
            <a:fillRect/>
          </a:stretch>
        </p:blipFill>
        <p:spPr>
          <a:xfrm>
            <a:off x="-71856" y="5840956"/>
            <a:ext cx="3581214" cy="721159"/>
          </a:xfrm>
          <a:prstGeom prst="rect">
            <a:avLst/>
          </a:prstGeom>
        </p:spPr>
      </p:pic>
    </p:spTree>
    <p:extLst>
      <p:ext uri="{BB962C8B-B14F-4D97-AF65-F5344CB8AC3E}">
        <p14:creationId xmlns:p14="http://schemas.microsoft.com/office/powerpoint/2010/main" val="2011935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88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Each time he said, “My grace is all you need. </a:t>
            </a:r>
          </a:p>
          <a:p>
            <a:pPr algn="ctr" defTabSz="609585">
              <a:lnSpc>
                <a:spcPct val="100000"/>
              </a:lnSpc>
              <a:spcBef>
                <a:spcPct val="0"/>
              </a:spcBef>
              <a:buNone/>
              <a:defRPr/>
            </a:pPr>
            <a:endParaRPr lang="en-US" altLang="en-US" sz="4400" spc="-200" dirty="0">
              <a:solidFill>
                <a:srgbClr val="C00000"/>
              </a:solidFill>
              <a:latin typeface="Calibri"/>
              <a:cs typeface="Tahoma" panose="020B0604030504040204" pitchFamily="34" charset="0"/>
            </a:endParaRPr>
          </a:p>
          <a:p>
            <a:pPr algn="ctr" defTabSz="609585">
              <a:lnSpc>
                <a:spcPct val="100000"/>
              </a:lnSpc>
              <a:spcBef>
                <a:spcPct val="0"/>
              </a:spcBef>
              <a:buNone/>
              <a:defRPr/>
            </a:pPr>
            <a:r>
              <a:rPr lang="en-US" altLang="en-US" sz="4400" spc="-200" dirty="0">
                <a:solidFill>
                  <a:srgbClr val="C00000"/>
                </a:solidFill>
                <a:latin typeface="Calibri"/>
                <a:cs typeface="Tahoma" panose="020B0604030504040204" pitchFamily="34" charset="0"/>
              </a:rPr>
              <a:t>My power works best in weakness.”</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63692" y="5840957"/>
            <a:ext cx="12128310" cy="721159"/>
          </a:xfrm>
          <a:prstGeom prst="rect">
            <a:avLst/>
          </a:prstGeom>
          <a:solidFill>
            <a:srgbClr val="2D251A"/>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srgbClr val="C2C5C6"/>
                </a:solidFill>
                <a:effectLst>
                  <a:outerShdw blurRad="38100" dist="38100" dir="2700000" algn="tl">
                    <a:srgbClr val="000000">
                      <a:alpha val="43137"/>
                    </a:srgbClr>
                  </a:outerShdw>
                </a:effectLst>
                <a:latin typeface="Rockwell" panose="02060603020205020403"/>
              </a:rPr>
              <a:t>2 Corinthians 12:5–10 (NLT) </a:t>
            </a:r>
          </a:p>
        </p:txBody>
      </p:sp>
      <p:pic>
        <p:nvPicPr>
          <p:cNvPr id="3" name="Picture 2">
            <a:extLst>
              <a:ext uri="{FF2B5EF4-FFF2-40B4-BE49-F238E27FC236}">
                <a16:creationId xmlns:a16="http://schemas.microsoft.com/office/drawing/2014/main" id="{B267E48F-1069-BB91-0771-9AC17F71E799}"/>
              </a:ext>
            </a:extLst>
          </p:cNvPr>
          <p:cNvPicPr>
            <a:picLocks noChangeAspect="1"/>
          </p:cNvPicPr>
          <p:nvPr/>
        </p:nvPicPr>
        <p:blipFill>
          <a:blip r:embed="rId4"/>
          <a:stretch>
            <a:fillRect/>
          </a:stretch>
        </p:blipFill>
        <p:spPr>
          <a:xfrm>
            <a:off x="-71856" y="5840956"/>
            <a:ext cx="3581214" cy="721159"/>
          </a:xfrm>
          <a:prstGeom prst="rect">
            <a:avLst/>
          </a:prstGeom>
        </p:spPr>
      </p:pic>
    </p:spTree>
    <p:extLst>
      <p:ext uri="{BB962C8B-B14F-4D97-AF65-F5344CB8AC3E}">
        <p14:creationId xmlns:p14="http://schemas.microsoft.com/office/powerpoint/2010/main" val="472606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88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So now I am glad to boast about my weaknesses, so that the power of Christ can work through me.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63692" y="5840957"/>
            <a:ext cx="12128310" cy="721159"/>
          </a:xfrm>
          <a:prstGeom prst="rect">
            <a:avLst/>
          </a:prstGeom>
          <a:solidFill>
            <a:srgbClr val="2D251A"/>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600" i="1" spc="800" dirty="0">
                <a:solidFill>
                  <a:srgbClr val="C2C5C6"/>
                </a:solidFill>
                <a:effectLst>
                  <a:outerShdw blurRad="38100" dist="38100" dir="2700000" algn="tl">
                    <a:srgbClr val="000000">
                      <a:alpha val="43137"/>
                    </a:srgbClr>
                  </a:outerShdw>
                </a:effectLst>
                <a:latin typeface="Rockwell" panose="02060603020205020403"/>
              </a:rPr>
              <a:t>2 Corinthians 12:5–10 (NLT) </a:t>
            </a:r>
          </a:p>
        </p:txBody>
      </p:sp>
      <p:pic>
        <p:nvPicPr>
          <p:cNvPr id="3" name="Picture 2">
            <a:extLst>
              <a:ext uri="{FF2B5EF4-FFF2-40B4-BE49-F238E27FC236}">
                <a16:creationId xmlns:a16="http://schemas.microsoft.com/office/drawing/2014/main" id="{B267E48F-1069-BB91-0771-9AC17F71E799}"/>
              </a:ext>
            </a:extLst>
          </p:cNvPr>
          <p:cNvPicPr>
            <a:picLocks noChangeAspect="1"/>
          </p:cNvPicPr>
          <p:nvPr/>
        </p:nvPicPr>
        <p:blipFill>
          <a:blip r:embed="rId4"/>
          <a:stretch>
            <a:fillRect/>
          </a:stretch>
        </p:blipFill>
        <p:spPr>
          <a:xfrm>
            <a:off x="-71856" y="5840956"/>
            <a:ext cx="3581214" cy="721159"/>
          </a:xfrm>
          <a:prstGeom prst="rect">
            <a:avLst/>
          </a:prstGeom>
        </p:spPr>
      </p:pic>
    </p:spTree>
    <p:extLst>
      <p:ext uri="{BB962C8B-B14F-4D97-AF65-F5344CB8AC3E}">
        <p14:creationId xmlns:p14="http://schemas.microsoft.com/office/powerpoint/2010/main" val="3476444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014134C-8A24-4E2E-CBD9-2A320241C487}"/>
              </a:ext>
            </a:extLst>
          </p:cNvPr>
          <p:cNvSpPr/>
          <p:nvPr/>
        </p:nvSpPr>
        <p:spPr>
          <a:xfrm>
            <a:off x="12139662" y="3429000"/>
            <a:ext cx="60959" cy="410571"/>
          </a:xfrm>
          <a:prstGeom prst="rect">
            <a:avLst/>
          </a:prstGeom>
          <a:solidFill>
            <a:srgbClr val="2B23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pic>
        <p:nvPicPr>
          <p:cNvPr id="3" name="Picture 2" descr="Text&#10;&#10;Description automatically generated">
            <a:extLst>
              <a:ext uri="{FF2B5EF4-FFF2-40B4-BE49-F238E27FC236}">
                <a16:creationId xmlns:a16="http://schemas.microsoft.com/office/drawing/2014/main" id="{7B4BB80F-B4CE-4E18-A51E-D4D1737DF6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0621" cy="4656083"/>
          </a:xfrm>
          <a:prstGeom prst="rect">
            <a:avLst/>
          </a:prstGeom>
        </p:spPr>
      </p:pic>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26143" y="1713459"/>
            <a:ext cx="11724120" cy="496061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lumMod val="95000"/>
                  </a:schemeClr>
                </a:solidFill>
                <a:latin typeface="Calibri"/>
                <a:cs typeface="Tahoma" panose="020B0604030504040204" pitchFamily="34" charset="0"/>
              </a:rPr>
              <a:t>Real Christianity is not about your ability to measure up to standards that are impossible to reach.  </a:t>
            </a:r>
          </a:p>
          <a:p>
            <a:pPr algn="ctr" defTabSz="609585">
              <a:lnSpc>
                <a:spcPct val="100000"/>
              </a:lnSpc>
              <a:spcBef>
                <a:spcPct val="0"/>
              </a:spcBef>
              <a:buNone/>
              <a:defRPr/>
            </a:pPr>
            <a:endParaRPr lang="en-US" altLang="en-US" sz="4400" spc="-200" dirty="0">
              <a:solidFill>
                <a:schemeClr val="bg1">
                  <a:lumMod val="95000"/>
                </a:schemeClr>
              </a:solidFill>
              <a:latin typeface="Calibri"/>
              <a:cs typeface="Tahoma" panose="020B0604030504040204" pitchFamily="34" charset="0"/>
            </a:endParaRPr>
          </a:p>
          <a:p>
            <a:pPr algn="ctr" defTabSz="609585">
              <a:lnSpc>
                <a:spcPct val="100000"/>
              </a:lnSpc>
              <a:spcBef>
                <a:spcPct val="0"/>
              </a:spcBef>
              <a:buNone/>
              <a:defRPr/>
            </a:pPr>
            <a:r>
              <a:rPr lang="en-US" altLang="en-US" sz="4400" spc="-200" dirty="0">
                <a:solidFill>
                  <a:schemeClr val="bg1">
                    <a:lumMod val="95000"/>
                  </a:schemeClr>
                </a:solidFill>
                <a:latin typeface="Calibri"/>
                <a:cs typeface="Tahoma" panose="020B0604030504040204" pitchFamily="34" charset="0"/>
              </a:rPr>
              <a:t>Real Christianity is about realizing that you cannot measure up.</a:t>
            </a:r>
          </a:p>
        </p:txBody>
      </p:sp>
    </p:spTree>
    <p:extLst>
      <p:ext uri="{BB962C8B-B14F-4D97-AF65-F5344CB8AC3E}">
        <p14:creationId xmlns:p14="http://schemas.microsoft.com/office/powerpoint/2010/main" val="2359003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014134C-8A24-4E2E-CBD9-2A320241C487}"/>
              </a:ext>
            </a:extLst>
          </p:cNvPr>
          <p:cNvSpPr/>
          <p:nvPr/>
        </p:nvSpPr>
        <p:spPr>
          <a:xfrm>
            <a:off x="12139662" y="3429000"/>
            <a:ext cx="60959" cy="410571"/>
          </a:xfrm>
          <a:prstGeom prst="rect">
            <a:avLst/>
          </a:prstGeom>
          <a:solidFill>
            <a:srgbClr val="2B23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pic>
        <p:nvPicPr>
          <p:cNvPr id="3" name="Picture 2" descr="Text&#10;&#10;Description automatically generated">
            <a:extLst>
              <a:ext uri="{FF2B5EF4-FFF2-40B4-BE49-F238E27FC236}">
                <a16:creationId xmlns:a16="http://schemas.microsoft.com/office/drawing/2014/main" id="{7B4BB80F-B4CE-4E18-A51E-D4D1737DF6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0621" cy="4656083"/>
          </a:xfrm>
          <a:prstGeom prst="rect">
            <a:avLst/>
          </a:prstGeom>
        </p:spPr>
      </p:pic>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26143" y="1713459"/>
            <a:ext cx="11724120" cy="496061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lumMod val="95000"/>
                  </a:schemeClr>
                </a:solidFill>
                <a:latin typeface="Calibri"/>
                <a:cs typeface="Tahoma" panose="020B0604030504040204" pitchFamily="34" charset="0"/>
              </a:rPr>
              <a:t>You will never experience the power of Christ in your life until you understand that you don’t deserve it.</a:t>
            </a:r>
          </a:p>
        </p:txBody>
      </p:sp>
    </p:spTree>
    <p:extLst>
      <p:ext uri="{BB962C8B-B14F-4D97-AF65-F5344CB8AC3E}">
        <p14:creationId xmlns:p14="http://schemas.microsoft.com/office/powerpoint/2010/main" val="435139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88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That’s why I take pleasure in my weaknesses, and in the insults, hardships, persecutions, and troubles that I suffer for Christ. </a:t>
            </a:r>
            <a:r>
              <a:rPr lang="en-US" altLang="en-US" sz="4400" spc="-200" dirty="0">
                <a:solidFill>
                  <a:srgbClr val="C00000"/>
                </a:solidFill>
                <a:latin typeface="Calibri"/>
                <a:cs typeface="Tahoma" panose="020B0604030504040204" pitchFamily="34" charset="0"/>
              </a:rPr>
              <a:t>For when I am weak, then I am strong.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63692" y="5840957"/>
            <a:ext cx="12128310" cy="721159"/>
          </a:xfrm>
          <a:prstGeom prst="rect">
            <a:avLst/>
          </a:prstGeom>
          <a:solidFill>
            <a:srgbClr val="2D251A"/>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600" i="1" spc="800" dirty="0">
                <a:solidFill>
                  <a:srgbClr val="C2C5C6"/>
                </a:solidFill>
                <a:effectLst>
                  <a:outerShdw blurRad="38100" dist="38100" dir="2700000" algn="tl">
                    <a:srgbClr val="000000">
                      <a:alpha val="43137"/>
                    </a:srgbClr>
                  </a:outerShdw>
                </a:effectLst>
                <a:latin typeface="Rockwell" panose="02060603020205020403"/>
              </a:rPr>
              <a:t>2 Corinthians 12:5–10 (NLT) </a:t>
            </a:r>
          </a:p>
        </p:txBody>
      </p:sp>
      <p:pic>
        <p:nvPicPr>
          <p:cNvPr id="3" name="Picture 2">
            <a:extLst>
              <a:ext uri="{FF2B5EF4-FFF2-40B4-BE49-F238E27FC236}">
                <a16:creationId xmlns:a16="http://schemas.microsoft.com/office/drawing/2014/main" id="{B267E48F-1069-BB91-0771-9AC17F71E799}"/>
              </a:ext>
            </a:extLst>
          </p:cNvPr>
          <p:cNvPicPr>
            <a:picLocks noChangeAspect="1"/>
          </p:cNvPicPr>
          <p:nvPr/>
        </p:nvPicPr>
        <p:blipFill>
          <a:blip r:embed="rId4"/>
          <a:stretch>
            <a:fillRect/>
          </a:stretch>
        </p:blipFill>
        <p:spPr>
          <a:xfrm>
            <a:off x="-71856" y="5840956"/>
            <a:ext cx="3581214" cy="721159"/>
          </a:xfrm>
          <a:prstGeom prst="rect">
            <a:avLst/>
          </a:prstGeom>
        </p:spPr>
      </p:pic>
    </p:spTree>
    <p:extLst>
      <p:ext uri="{BB962C8B-B14F-4D97-AF65-F5344CB8AC3E}">
        <p14:creationId xmlns:p14="http://schemas.microsoft.com/office/powerpoint/2010/main" val="4171983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88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for </a:t>
            </a:r>
            <a:r>
              <a:rPr lang="en-US" altLang="en-US" sz="4400" spc="-200" dirty="0">
                <a:solidFill>
                  <a:srgbClr val="C00000"/>
                </a:solidFill>
                <a:latin typeface="Calibri"/>
                <a:cs typeface="Tahoma" panose="020B0604030504040204" pitchFamily="34" charset="0"/>
              </a:rPr>
              <a:t>the Father himself loves you dearly because you love me </a:t>
            </a:r>
            <a:r>
              <a:rPr lang="en-US" altLang="en-US" sz="4400" spc="-200" dirty="0">
                <a:latin typeface="Calibri"/>
                <a:cs typeface="Tahoma" panose="020B0604030504040204" pitchFamily="34" charset="0"/>
              </a:rPr>
              <a:t>and believe that I came from God.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63692" y="5840957"/>
            <a:ext cx="12128310" cy="721159"/>
          </a:xfrm>
          <a:prstGeom prst="rect">
            <a:avLst/>
          </a:prstGeom>
          <a:solidFill>
            <a:srgbClr val="2D251A"/>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600" i="1" spc="800" dirty="0">
                <a:solidFill>
                  <a:srgbClr val="C2C5C6"/>
                </a:solidFill>
                <a:effectLst>
                  <a:outerShdw blurRad="38100" dist="38100" dir="2700000" algn="tl">
                    <a:srgbClr val="000000">
                      <a:alpha val="43137"/>
                    </a:srgbClr>
                  </a:outerShdw>
                </a:effectLst>
                <a:latin typeface="Rockwell" panose="02060603020205020403"/>
              </a:rPr>
              <a:t>John 16:27 (NLT) </a:t>
            </a:r>
          </a:p>
        </p:txBody>
      </p:sp>
      <p:pic>
        <p:nvPicPr>
          <p:cNvPr id="3" name="Picture 2">
            <a:extLst>
              <a:ext uri="{FF2B5EF4-FFF2-40B4-BE49-F238E27FC236}">
                <a16:creationId xmlns:a16="http://schemas.microsoft.com/office/drawing/2014/main" id="{B267E48F-1069-BB91-0771-9AC17F71E799}"/>
              </a:ext>
            </a:extLst>
          </p:cNvPr>
          <p:cNvPicPr>
            <a:picLocks noChangeAspect="1"/>
          </p:cNvPicPr>
          <p:nvPr/>
        </p:nvPicPr>
        <p:blipFill>
          <a:blip r:embed="rId4"/>
          <a:stretch>
            <a:fillRect/>
          </a:stretch>
        </p:blipFill>
        <p:spPr>
          <a:xfrm>
            <a:off x="-71856" y="5840956"/>
            <a:ext cx="3581214" cy="721159"/>
          </a:xfrm>
          <a:prstGeom prst="rect">
            <a:avLst/>
          </a:prstGeom>
        </p:spPr>
      </p:pic>
    </p:spTree>
    <p:extLst>
      <p:ext uri="{BB962C8B-B14F-4D97-AF65-F5344CB8AC3E}">
        <p14:creationId xmlns:p14="http://schemas.microsoft.com/office/powerpoint/2010/main" val="1449189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014134C-8A24-4E2E-CBD9-2A320241C487}"/>
              </a:ext>
            </a:extLst>
          </p:cNvPr>
          <p:cNvSpPr/>
          <p:nvPr/>
        </p:nvSpPr>
        <p:spPr>
          <a:xfrm>
            <a:off x="12139662" y="3429000"/>
            <a:ext cx="60959" cy="410571"/>
          </a:xfrm>
          <a:prstGeom prst="rect">
            <a:avLst/>
          </a:prstGeom>
          <a:solidFill>
            <a:srgbClr val="2B23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pic>
        <p:nvPicPr>
          <p:cNvPr id="3" name="Picture 2" descr="Text&#10;&#10;Description automatically generated">
            <a:extLst>
              <a:ext uri="{FF2B5EF4-FFF2-40B4-BE49-F238E27FC236}">
                <a16:creationId xmlns:a16="http://schemas.microsoft.com/office/drawing/2014/main" id="{7B4BB80F-B4CE-4E18-A51E-D4D1737DF6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0621" cy="4656083"/>
          </a:xfrm>
          <a:prstGeom prst="rect">
            <a:avLst/>
          </a:prstGeom>
        </p:spPr>
      </p:pic>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26143" y="1713459"/>
            <a:ext cx="11724120" cy="496061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lumMod val="95000"/>
                  </a:schemeClr>
                </a:solidFill>
                <a:latin typeface="Calibri"/>
                <a:cs typeface="Tahoma" panose="020B0604030504040204" pitchFamily="34" charset="0"/>
              </a:rPr>
              <a:t>Don’t be a slave to your failures.  </a:t>
            </a:r>
          </a:p>
          <a:p>
            <a:pPr algn="ctr" defTabSz="609585">
              <a:lnSpc>
                <a:spcPct val="100000"/>
              </a:lnSpc>
              <a:spcBef>
                <a:spcPct val="0"/>
              </a:spcBef>
              <a:buNone/>
              <a:defRPr/>
            </a:pPr>
            <a:endParaRPr lang="en-US" altLang="en-US" sz="4400" spc="-200" dirty="0">
              <a:solidFill>
                <a:schemeClr val="bg1">
                  <a:lumMod val="95000"/>
                </a:schemeClr>
              </a:solidFill>
              <a:latin typeface="Calibri"/>
              <a:cs typeface="Tahoma" panose="020B0604030504040204" pitchFamily="34" charset="0"/>
            </a:endParaRPr>
          </a:p>
          <a:p>
            <a:pPr algn="ctr" defTabSz="609585">
              <a:lnSpc>
                <a:spcPct val="100000"/>
              </a:lnSpc>
              <a:spcBef>
                <a:spcPct val="0"/>
              </a:spcBef>
              <a:buNone/>
              <a:defRPr/>
            </a:pPr>
            <a:r>
              <a:rPr lang="en-US" altLang="en-US" sz="4400" spc="-200" dirty="0">
                <a:solidFill>
                  <a:schemeClr val="bg1">
                    <a:lumMod val="95000"/>
                  </a:schemeClr>
                </a:solidFill>
                <a:latin typeface="Calibri"/>
                <a:cs typeface="Tahoma" panose="020B0604030504040204" pitchFamily="34" charset="0"/>
              </a:rPr>
              <a:t>They don’t get to define you.  </a:t>
            </a:r>
          </a:p>
          <a:p>
            <a:pPr algn="ctr" defTabSz="609585">
              <a:lnSpc>
                <a:spcPct val="100000"/>
              </a:lnSpc>
              <a:spcBef>
                <a:spcPct val="0"/>
              </a:spcBef>
              <a:buNone/>
              <a:defRPr/>
            </a:pPr>
            <a:endParaRPr lang="en-US" altLang="en-US" sz="4400" spc="-200" dirty="0">
              <a:solidFill>
                <a:schemeClr val="bg1">
                  <a:lumMod val="95000"/>
                </a:schemeClr>
              </a:solidFill>
              <a:latin typeface="Calibri"/>
              <a:cs typeface="Tahoma" panose="020B0604030504040204" pitchFamily="34" charset="0"/>
            </a:endParaRPr>
          </a:p>
          <a:p>
            <a:pPr algn="ctr" defTabSz="609585">
              <a:lnSpc>
                <a:spcPct val="100000"/>
              </a:lnSpc>
              <a:spcBef>
                <a:spcPct val="0"/>
              </a:spcBef>
              <a:buNone/>
              <a:defRPr/>
            </a:pPr>
            <a:r>
              <a:rPr lang="en-US" altLang="en-US" sz="4400" spc="-200" dirty="0">
                <a:solidFill>
                  <a:schemeClr val="bg1">
                    <a:lumMod val="95000"/>
                  </a:schemeClr>
                </a:solidFill>
                <a:latin typeface="Calibri"/>
                <a:cs typeface="Tahoma" panose="020B0604030504040204" pitchFamily="34" charset="0"/>
              </a:rPr>
              <a:t>Only Jesus gets to do that.</a:t>
            </a:r>
          </a:p>
        </p:txBody>
      </p:sp>
    </p:spTree>
    <p:extLst>
      <p:ext uri="{BB962C8B-B14F-4D97-AF65-F5344CB8AC3E}">
        <p14:creationId xmlns:p14="http://schemas.microsoft.com/office/powerpoint/2010/main" val="2751539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014134C-8A24-4E2E-CBD9-2A320241C487}"/>
              </a:ext>
            </a:extLst>
          </p:cNvPr>
          <p:cNvSpPr/>
          <p:nvPr/>
        </p:nvSpPr>
        <p:spPr>
          <a:xfrm>
            <a:off x="12139662" y="3429000"/>
            <a:ext cx="60959" cy="410571"/>
          </a:xfrm>
          <a:prstGeom prst="rect">
            <a:avLst/>
          </a:prstGeom>
          <a:solidFill>
            <a:srgbClr val="2B23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pic>
        <p:nvPicPr>
          <p:cNvPr id="3" name="Picture 2" descr="Text&#10;&#10;Description automatically generated">
            <a:extLst>
              <a:ext uri="{FF2B5EF4-FFF2-40B4-BE49-F238E27FC236}">
                <a16:creationId xmlns:a16="http://schemas.microsoft.com/office/drawing/2014/main" id="{7B4BB80F-B4CE-4E18-A51E-D4D1737DF6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0621" cy="4656083"/>
          </a:xfrm>
          <a:prstGeom prst="rect">
            <a:avLst/>
          </a:prstGeom>
        </p:spPr>
      </p:pic>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26143" y="1713459"/>
            <a:ext cx="11724120" cy="496061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lumMod val="95000"/>
                  </a:schemeClr>
                </a:solidFill>
                <a:latin typeface="Calibri"/>
                <a:cs typeface="Tahoma" panose="020B0604030504040204" pitchFamily="34" charset="0"/>
              </a:rPr>
              <a:t>When Satan reminds you of your past, remind him of YOUR future because of Jesus.</a:t>
            </a:r>
          </a:p>
        </p:txBody>
      </p:sp>
    </p:spTree>
    <p:extLst>
      <p:ext uri="{BB962C8B-B14F-4D97-AF65-F5344CB8AC3E}">
        <p14:creationId xmlns:p14="http://schemas.microsoft.com/office/powerpoint/2010/main" val="7198609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88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So now </a:t>
            </a:r>
            <a:r>
              <a:rPr lang="en-US" altLang="en-US" sz="4400" spc="-200" dirty="0">
                <a:solidFill>
                  <a:srgbClr val="C00000"/>
                </a:solidFill>
                <a:latin typeface="Calibri"/>
                <a:cs typeface="Tahoma" panose="020B0604030504040204" pitchFamily="34" charset="0"/>
              </a:rPr>
              <a:t>there is no condemnation for those who belong to Christ Jesus.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63692" y="5840957"/>
            <a:ext cx="12128310" cy="721159"/>
          </a:xfrm>
          <a:prstGeom prst="rect">
            <a:avLst/>
          </a:prstGeom>
          <a:solidFill>
            <a:srgbClr val="2D251A"/>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600" i="1" spc="800" dirty="0">
                <a:solidFill>
                  <a:srgbClr val="C2C5C6"/>
                </a:solidFill>
                <a:effectLst>
                  <a:outerShdw blurRad="38100" dist="38100" dir="2700000" algn="tl">
                    <a:srgbClr val="000000">
                      <a:alpha val="43137"/>
                    </a:srgbClr>
                  </a:outerShdw>
                </a:effectLst>
                <a:latin typeface="Rockwell" panose="02060603020205020403"/>
              </a:rPr>
              <a:t>Romans 8:1 (NLT) </a:t>
            </a:r>
          </a:p>
        </p:txBody>
      </p:sp>
      <p:pic>
        <p:nvPicPr>
          <p:cNvPr id="3" name="Picture 2">
            <a:extLst>
              <a:ext uri="{FF2B5EF4-FFF2-40B4-BE49-F238E27FC236}">
                <a16:creationId xmlns:a16="http://schemas.microsoft.com/office/drawing/2014/main" id="{B267E48F-1069-BB91-0771-9AC17F71E799}"/>
              </a:ext>
            </a:extLst>
          </p:cNvPr>
          <p:cNvPicPr>
            <a:picLocks noChangeAspect="1"/>
          </p:cNvPicPr>
          <p:nvPr/>
        </p:nvPicPr>
        <p:blipFill>
          <a:blip r:embed="rId4"/>
          <a:stretch>
            <a:fillRect/>
          </a:stretch>
        </p:blipFill>
        <p:spPr>
          <a:xfrm>
            <a:off x="-71856" y="5840956"/>
            <a:ext cx="3581214" cy="721159"/>
          </a:xfrm>
          <a:prstGeom prst="rect">
            <a:avLst/>
          </a:prstGeom>
        </p:spPr>
      </p:pic>
    </p:spTree>
    <p:extLst>
      <p:ext uri="{BB962C8B-B14F-4D97-AF65-F5344CB8AC3E}">
        <p14:creationId xmlns:p14="http://schemas.microsoft.com/office/powerpoint/2010/main" val="1901653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88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Well then, </a:t>
            </a:r>
            <a:r>
              <a:rPr lang="en-US" altLang="en-US" sz="4400" spc="-200" dirty="0">
                <a:solidFill>
                  <a:srgbClr val="C00000"/>
                </a:solidFill>
                <a:latin typeface="Calibri"/>
                <a:cs typeface="Tahoma" panose="020B0604030504040204" pitchFamily="34" charset="0"/>
              </a:rPr>
              <a:t>should we keep on sinning so that God can show us more and more of his wonderful grace? Of course not! </a:t>
            </a:r>
          </a:p>
          <a:p>
            <a:pPr algn="ctr" defTabSz="609585">
              <a:lnSpc>
                <a:spcPct val="100000"/>
              </a:lnSpc>
              <a:spcBef>
                <a:spcPct val="0"/>
              </a:spcBef>
              <a:buNone/>
              <a:defRPr/>
            </a:pPr>
            <a:endParaRPr lang="en-US" altLang="en-US" sz="4400" spc="-200" dirty="0">
              <a:solidFill>
                <a:srgbClr val="C00000"/>
              </a:solidFill>
              <a:latin typeface="Calibri"/>
              <a:cs typeface="Tahoma" panose="020B0604030504040204" pitchFamily="34" charset="0"/>
            </a:endParaRPr>
          </a:p>
          <a:p>
            <a:pPr algn="ctr" defTabSz="609585">
              <a:lnSpc>
                <a:spcPct val="100000"/>
              </a:lnSpc>
              <a:spcBef>
                <a:spcPct val="0"/>
              </a:spcBef>
              <a:buNone/>
              <a:defRPr/>
            </a:pPr>
            <a:r>
              <a:rPr lang="en-US" altLang="en-US" sz="4400" spc="-200" dirty="0">
                <a:latin typeface="Calibri"/>
                <a:cs typeface="Tahoma" panose="020B0604030504040204" pitchFamily="34" charset="0"/>
              </a:rPr>
              <a:t>Since we have died to sin, how can we continue to live in it?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63692" y="5840957"/>
            <a:ext cx="12128310" cy="766107"/>
          </a:xfrm>
          <a:prstGeom prst="rect">
            <a:avLst/>
          </a:prstGeom>
          <a:solidFill>
            <a:srgbClr val="2D251A"/>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srgbClr val="C2C5C6"/>
                </a:solidFill>
                <a:effectLst>
                  <a:outerShdw blurRad="38100" dist="38100" dir="2700000" algn="tl">
                    <a:srgbClr val="000000">
                      <a:alpha val="43137"/>
                    </a:srgbClr>
                  </a:outerShdw>
                </a:effectLst>
                <a:latin typeface="Rockwell" panose="02060603020205020403"/>
              </a:rPr>
              <a:t>Romans 6:1–2 (NLT) </a:t>
            </a:r>
          </a:p>
        </p:txBody>
      </p:sp>
      <p:pic>
        <p:nvPicPr>
          <p:cNvPr id="3" name="Picture 2">
            <a:extLst>
              <a:ext uri="{FF2B5EF4-FFF2-40B4-BE49-F238E27FC236}">
                <a16:creationId xmlns:a16="http://schemas.microsoft.com/office/drawing/2014/main" id="{B267E48F-1069-BB91-0771-9AC17F71E799}"/>
              </a:ext>
            </a:extLst>
          </p:cNvPr>
          <p:cNvPicPr>
            <a:picLocks noChangeAspect="1"/>
          </p:cNvPicPr>
          <p:nvPr/>
        </p:nvPicPr>
        <p:blipFill>
          <a:blip r:embed="rId4"/>
          <a:stretch>
            <a:fillRect/>
          </a:stretch>
        </p:blipFill>
        <p:spPr>
          <a:xfrm>
            <a:off x="-71856" y="5840956"/>
            <a:ext cx="3581214" cy="721159"/>
          </a:xfrm>
          <a:prstGeom prst="rect">
            <a:avLst/>
          </a:prstGeom>
        </p:spPr>
      </p:pic>
    </p:spTree>
    <p:extLst>
      <p:ext uri="{BB962C8B-B14F-4D97-AF65-F5344CB8AC3E}">
        <p14:creationId xmlns:p14="http://schemas.microsoft.com/office/powerpoint/2010/main" val="6799418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014134C-8A24-4E2E-CBD9-2A320241C487}"/>
              </a:ext>
            </a:extLst>
          </p:cNvPr>
          <p:cNvSpPr/>
          <p:nvPr/>
        </p:nvSpPr>
        <p:spPr>
          <a:xfrm>
            <a:off x="12139662" y="3429000"/>
            <a:ext cx="60959" cy="410571"/>
          </a:xfrm>
          <a:prstGeom prst="rect">
            <a:avLst/>
          </a:prstGeom>
          <a:solidFill>
            <a:srgbClr val="2B23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pic>
        <p:nvPicPr>
          <p:cNvPr id="3" name="Picture 2" descr="Text&#10;&#10;Description automatically generated">
            <a:extLst>
              <a:ext uri="{FF2B5EF4-FFF2-40B4-BE49-F238E27FC236}">
                <a16:creationId xmlns:a16="http://schemas.microsoft.com/office/drawing/2014/main" id="{7B4BB80F-B4CE-4E18-A51E-D4D1737DF6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0621" cy="4656083"/>
          </a:xfrm>
          <a:prstGeom prst="rect">
            <a:avLst/>
          </a:prstGeom>
        </p:spPr>
      </p:pic>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26143" y="1713459"/>
            <a:ext cx="11724120" cy="496061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lumMod val="95000"/>
                  </a:schemeClr>
                </a:solidFill>
                <a:latin typeface="Calibri"/>
                <a:cs typeface="Tahoma" panose="020B0604030504040204" pitchFamily="34" charset="0"/>
              </a:rPr>
              <a:t>You are His child.  He is not going to give up on you.</a:t>
            </a:r>
          </a:p>
        </p:txBody>
      </p:sp>
    </p:spTree>
    <p:extLst>
      <p:ext uri="{BB962C8B-B14F-4D97-AF65-F5344CB8AC3E}">
        <p14:creationId xmlns:p14="http://schemas.microsoft.com/office/powerpoint/2010/main" val="3017971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1D5D4"/>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481EDB2-1161-47B2-A840-2E8D44969A41}"/>
              </a:ext>
            </a:extLst>
          </p:cNvPr>
          <p:cNvSpPr txBox="1"/>
          <p:nvPr/>
        </p:nvSpPr>
        <p:spPr>
          <a:xfrm>
            <a:off x="4767030" y="55379"/>
            <a:ext cx="7211271" cy="666786"/>
          </a:xfrm>
          <a:prstGeom prst="rect">
            <a:avLst/>
          </a:prstGeom>
          <a:noFill/>
        </p:spPr>
        <p:txBody>
          <a:bodyPr wrap="square">
            <a:spAutoFit/>
          </a:bodyPr>
          <a:lstStyle/>
          <a:p>
            <a:pPr marL="365751" indent="-380990" defTabSz="609585">
              <a:spcBef>
                <a:spcPct val="0"/>
              </a:spcBef>
              <a:buFont typeface="Arial" panose="020B0604020202020204" pitchFamily="34" charset="0"/>
              <a:buChar char="•"/>
              <a:defRPr/>
            </a:pPr>
            <a:endParaRPr lang="en-US" altLang="en-US" sz="3733" dirty="0">
              <a:solidFill>
                <a:srgbClr val="AE7351"/>
              </a:solidFill>
              <a:latin typeface="Abadi" panose="020B0604020104020204" pitchFamily="34" charset="0"/>
            </a:endParaRPr>
          </a:p>
        </p:txBody>
      </p:sp>
      <p:sp>
        <p:nvSpPr>
          <p:cNvPr id="15" name="TextBox 14">
            <a:extLst>
              <a:ext uri="{FF2B5EF4-FFF2-40B4-BE49-F238E27FC236}">
                <a16:creationId xmlns:a16="http://schemas.microsoft.com/office/drawing/2014/main" id="{D6CBCC51-EAC2-4564-A9D7-F64FE001AE06}"/>
              </a:ext>
            </a:extLst>
          </p:cNvPr>
          <p:cNvSpPr txBox="1"/>
          <p:nvPr/>
        </p:nvSpPr>
        <p:spPr>
          <a:xfrm>
            <a:off x="0" y="4763309"/>
            <a:ext cx="12192000" cy="830997"/>
          </a:xfrm>
          <a:prstGeom prst="rect">
            <a:avLst/>
          </a:prstGeom>
          <a:solidFill>
            <a:srgbClr val="303030"/>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rgbClr val="FFFFFF"/>
                </a:solidFill>
                <a:effectLst>
                  <a:outerShdw blurRad="38100" dist="38100" dir="2700000" algn="tl">
                    <a:srgbClr val="000000">
                      <a:alpha val="43137"/>
                    </a:srgbClr>
                  </a:outerShdw>
                </a:effectLst>
                <a:latin typeface="Abadi" panose="020B0604020104020204" pitchFamily="34" charset="0"/>
              </a:rPr>
              <a:t>Jesus’ response to our weak faith</a:t>
            </a:r>
          </a:p>
        </p:txBody>
      </p:sp>
      <p:pic>
        <p:nvPicPr>
          <p:cNvPr id="23" name="Picture 22">
            <a:extLst>
              <a:ext uri="{FF2B5EF4-FFF2-40B4-BE49-F238E27FC236}">
                <a16:creationId xmlns:a16="http://schemas.microsoft.com/office/drawing/2014/main" id="{C1F5BF38-D890-D58E-57B0-718BAB8AAF76}"/>
              </a:ext>
            </a:extLst>
          </p:cNvPr>
          <p:cNvPicPr>
            <a:picLocks noChangeAspect="1"/>
          </p:cNvPicPr>
          <p:nvPr/>
        </p:nvPicPr>
        <p:blipFill>
          <a:blip r:embed="rId3"/>
          <a:stretch>
            <a:fillRect/>
          </a:stretch>
        </p:blipFill>
        <p:spPr>
          <a:xfrm>
            <a:off x="0" y="0"/>
            <a:ext cx="2481864" cy="3429000"/>
          </a:xfrm>
          <a:prstGeom prst="rect">
            <a:avLst/>
          </a:prstGeom>
          <a:effectLst>
            <a:softEdge rad="88900"/>
          </a:effectLst>
        </p:spPr>
      </p:pic>
      <p:pic>
        <p:nvPicPr>
          <p:cNvPr id="25" name="Picture 24">
            <a:extLst>
              <a:ext uri="{FF2B5EF4-FFF2-40B4-BE49-F238E27FC236}">
                <a16:creationId xmlns:a16="http://schemas.microsoft.com/office/drawing/2014/main" id="{D313B751-BC1B-3861-F480-73D44C9AA4D5}"/>
              </a:ext>
            </a:extLst>
          </p:cNvPr>
          <p:cNvPicPr>
            <a:picLocks noChangeAspect="1"/>
          </p:cNvPicPr>
          <p:nvPr/>
        </p:nvPicPr>
        <p:blipFill>
          <a:blip r:embed="rId4"/>
          <a:stretch>
            <a:fillRect/>
          </a:stretch>
        </p:blipFill>
        <p:spPr>
          <a:xfrm>
            <a:off x="141475" y="3431951"/>
            <a:ext cx="2198914" cy="442802"/>
          </a:xfrm>
          <a:prstGeom prst="rect">
            <a:avLst/>
          </a:prstGeom>
          <a:effectLst>
            <a:softEdge rad="38100"/>
          </a:effectLst>
        </p:spPr>
      </p:pic>
      <p:sp>
        <p:nvSpPr>
          <p:cNvPr id="26" name="TextBox 25">
            <a:extLst>
              <a:ext uri="{FF2B5EF4-FFF2-40B4-BE49-F238E27FC236}">
                <a16:creationId xmlns:a16="http://schemas.microsoft.com/office/drawing/2014/main" id="{71FF3551-10B9-03C3-EA24-C566CD78944F}"/>
              </a:ext>
            </a:extLst>
          </p:cNvPr>
          <p:cNvSpPr txBox="1"/>
          <p:nvPr/>
        </p:nvSpPr>
        <p:spPr>
          <a:xfrm>
            <a:off x="2797630" y="164952"/>
            <a:ext cx="9181260" cy="2554545"/>
          </a:xfrm>
          <a:prstGeom prst="rect">
            <a:avLst/>
          </a:prstGeom>
          <a:noFill/>
        </p:spPr>
        <p:txBody>
          <a:bodyPr wrap="square">
            <a:spAutoFit/>
          </a:bodyPr>
          <a:lstStyle/>
          <a:p>
            <a:pPr marL="365751" marR="0" lvl="0" indent="-380990"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chemeClr val="tx1">
                    <a:lumMod val="65000"/>
                    <a:lumOff val="35000"/>
                  </a:schemeClr>
                </a:solidFill>
                <a:effectLst/>
                <a:uLnTx/>
                <a:uFillTx/>
                <a:latin typeface="Abadi" panose="020B0604020104020204" pitchFamily="34" charset="0"/>
                <a:ea typeface="+mn-ea"/>
                <a:cs typeface="+mn-cs"/>
              </a:rPr>
              <a:t>God uses ordinary people to accomplish extraordinary things</a:t>
            </a:r>
          </a:p>
          <a:p>
            <a:pPr marL="365751" marR="0" lvl="0" indent="-380990"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chemeClr val="tx1">
                    <a:lumMod val="65000"/>
                    <a:lumOff val="35000"/>
                  </a:schemeClr>
                </a:solidFill>
                <a:effectLst/>
                <a:uLnTx/>
                <a:uFillTx/>
                <a:latin typeface="Abadi" panose="020B0604020104020204" pitchFamily="34" charset="0"/>
                <a:ea typeface="+mn-ea"/>
                <a:cs typeface="+mn-cs"/>
              </a:rPr>
              <a:t>You can know all the right things and still mess up</a:t>
            </a:r>
          </a:p>
          <a:p>
            <a:pPr marL="365751" marR="0" lvl="0" indent="-380990"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chemeClr val="tx1">
                    <a:lumMod val="65000"/>
                    <a:lumOff val="35000"/>
                  </a:schemeClr>
                </a:solidFill>
                <a:effectLst/>
                <a:uLnTx/>
                <a:uFillTx/>
                <a:latin typeface="Abadi" panose="020B0604020104020204" pitchFamily="34" charset="0"/>
                <a:ea typeface="+mn-ea"/>
                <a:cs typeface="+mn-cs"/>
              </a:rPr>
              <a:t>Embrace your weakness – own it</a:t>
            </a:r>
          </a:p>
        </p:txBody>
      </p:sp>
    </p:spTree>
    <p:extLst>
      <p:ext uri="{BB962C8B-B14F-4D97-AF65-F5344CB8AC3E}">
        <p14:creationId xmlns:p14="http://schemas.microsoft.com/office/powerpoint/2010/main" val="39892503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88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Now we understand that you know everything, and there’s no need to question you. From this we believe that you came from God.” Jesus asked, “Do you finally believe?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63692" y="5840957"/>
            <a:ext cx="12128310" cy="766107"/>
          </a:xfrm>
          <a:prstGeom prst="rect">
            <a:avLst/>
          </a:prstGeom>
          <a:solidFill>
            <a:srgbClr val="2D251A"/>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srgbClr val="C2C5C6"/>
                </a:solidFill>
                <a:effectLst>
                  <a:outerShdw blurRad="38100" dist="38100" dir="2700000" algn="tl">
                    <a:srgbClr val="000000">
                      <a:alpha val="43137"/>
                    </a:srgbClr>
                  </a:outerShdw>
                </a:effectLst>
                <a:latin typeface="Rockwell" panose="02060603020205020403"/>
              </a:rPr>
              <a:t>John 16:30–33 (NLT) </a:t>
            </a:r>
          </a:p>
        </p:txBody>
      </p:sp>
      <p:pic>
        <p:nvPicPr>
          <p:cNvPr id="3" name="Picture 2">
            <a:extLst>
              <a:ext uri="{FF2B5EF4-FFF2-40B4-BE49-F238E27FC236}">
                <a16:creationId xmlns:a16="http://schemas.microsoft.com/office/drawing/2014/main" id="{B267E48F-1069-BB91-0771-9AC17F71E799}"/>
              </a:ext>
            </a:extLst>
          </p:cNvPr>
          <p:cNvPicPr>
            <a:picLocks noChangeAspect="1"/>
          </p:cNvPicPr>
          <p:nvPr/>
        </p:nvPicPr>
        <p:blipFill>
          <a:blip r:embed="rId4"/>
          <a:stretch>
            <a:fillRect/>
          </a:stretch>
        </p:blipFill>
        <p:spPr>
          <a:xfrm>
            <a:off x="-71856" y="5840956"/>
            <a:ext cx="3581214" cy="721159"/>
          </a:xfrm>
          <a:prstGeom prst="rect">
            <a:avLst/>
          </a:prstGeom>
        </p:spPr>
      </p:pic>
    </p:spTree>
    <p:extLst>
      <p:ext uri="{BB962C8B-B14F-4D97-AF65-F5344CB8AC3E}">
        <p14:creationId xmlns:p14="http://schemas.microsoft.com/office/powerpoint/2010/main" val="1249351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014134C-8A24-4E2E-CBD9-2A320241C487}"/>
              </a:ext>
            </a:extLst>
          </p:cNvPr>
          <p:cNvSpPr/>
          <p:nvPr/>
        </p:nvSpPr>
        <p:spPr>
          <a:xfrm>
            <a:off x="12139662" y="3429000"/>
            <a:ext cx="60959" cy="410571"/>
          </a:xfrm>
          <a:prstGeom prst="rect">
            <a:avLst/>
          </a:prstGeom>
          <a:solidFill>
            <a:srgbClr val="2B23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pic>
        <p:nvPicPr>
          <p:cNvPr id="3" name="Picture 2" descr="Text&#10;&#10;Description automatically generated">
            <a:extLst>
              <a:ext uri="{FF2B5EF4-FFF2-40B4-BE49-F238E27FC236}">
                <a16:creationId xmlns:a16="http://schemas.microsoft.com/office/drawing/2014/main" id="{7B4BB80F-B4CE-4E18-A51E-D4D1737DF6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0621" cy="4656083"/>
          </a:xfrm>
          <a:prstGeom prst="rect">
            <a:avLst/>
          </a:prstGeom>
        </p:spPr>
      </p:pic>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26143" y="1713459"/>
            <a:ext cx="11724120" cy="496061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lumMod val="95000"/>
                  </a:schemeClr>
                </a:solidFill>
                <a:latin typeface="Calibri"/>
                <a:cs typeface="Tahoma" panose="020B0604030504040204" pitchFamily="34" charset="0"/>
              </a:rPr>
              <a:t>You are not asking people to follow you.  </a:t>
            </a:r>
          </a:p>
          <a:p>
            <a:pPr algn="ctr" defTabSz="609585">
              <a:lnSpc>
                <a:spcPct val="100000"/>
              </a:lnSpc>
              <a:spcBef>
                <a:spcPct val="0"/>
              </a:spcBef>
              <a:buNone/>
              <a:defRPr/>
            </a:pPr>
            <a:endParaRPr lang="en-US" altLang="en-US" sz="4400" spc="-200" dirty="0">
              <a:solidFill>
                <a:schemeClr val="bg1">
                  <a:lumMod val="95000"/>
                </a:schemeClr>
              </a:solidFill>
              <a:latin typeface="Calibri"/>
              <a:cs typeface="Tahoma" panose="020B0604030504040204" pitchFamily="34" charset="0"/>
            </a:endParaRPr>
          </a:p>
          <a:p>
            <a:pPr algn="ctr" defTabSz="609585">
              <a:lnSpc>
                <a:spcPct val="100000"/>
              </a:lnSpc>
              <a:spcBef>
                <a:spcPct val="0"/>
              </a:spcBef>
              <a:buNone/>
              <a:defRPr/>
            </a:pPr>
            <a:r>
              <a:rPr lang="en-US" altLang="en-US" sz="4400" spc="-200" dirty="0">
                <a:solidFill>
                  <a:schemeClr val="bg1">
                    <a:lumMod val="95000"/>
                  </a:schemeClr>
                </a:solidFill>
                <a:latin typeface="Calibri"/>
                <a:cs typeface="Tahoma" panose="020B0604030504040204" pitchFamily="34" charset="0"/>
              </a:rPr>
              <a:t>You are asking people to follow Jesus.</a:t>
            </a:r>
          </a:p>
        </p:txBody>
      </p:sp>
    </p:spTree>
    <p:extLst>
      <p:ext uri="{BB962C8B-B14F-4D97-AF65-F5344CB8AC3E}">
        <p14:creationId xmlns:p14="http://schemas.microsoft.com/office/powerpoint/2010/main" val="31370747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88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But the time is coming—indeed it’s here now—when </a:t>
            </a:r>
            <a:r>
              <a:rPr lang="en-US" altLang="en-US" sz="4400" spc="-200" dirty="0">
                <a:solidFill>
                  <a:srgbClr val="C00000"/>
                </a:solidFill>
                <a:latin typeface="Calibri"/>
                <a:cs typeface="Tahoma" panose="020B0604030504040204" pitchFamily="34" charset="0"/>
              </a:rPr>
              <a:t>you will be scattered, each one going his own way, leaving me alone. </a:t>
            </a:r>
            <a:r>
              <a:rPr lang="en-US" altLang="en-US" sz="4400" spc="-200" dirty="0">
                <a:latin typeface="Calibri"/>
                <a:cs typeface="Tahoma" panose="020B0604030504040204" pitchFamily="34" charset="0"/>
              </a:rPr>
              <a:t>Yet I am not alone because the Father is with me.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63692" y="5840957"/>
            <a:ext cx="12128310" cy="766107"/>
          </a:xfrm>
          <a:prstGeom prst="rect">
            <a:avLst/>
          </a:prstGeom>
          <a:solidFill>
            <a:srgbClr val="2D251A"/>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srgbClr val="C2C5C6"/>
                </a:solidFill>
                <a:effectLst>
                  <a:outerShdw blurRad="38100" dist="38100" dir="2700000" algn="tl">
                    <a:srgbClr val="000000">
                      <a:alpha val="43137"/>
                    </a:srgbClr>
                  </a:outerShdw>
                </a:effectLst>
                <a:latin typeface="Rockwell" panose="02060603020205020403"/>
              </a:rPr>
              <a:t>John 16:30–33 (NLT) </a:t>
            </a:r>
          </a:p>
        </p:txBody>
      </p:sp>
      <p:pic>
        <p:nvPicPr>
          <p:cNvPr id="3" name="Picture 2">
            <a:extLst>
              <a:ext uri="{FF2B5EF4-FFF2-40B4-BE49-F238E27FC236}">
                <a16:creationId xmlns:a16="http://schemas.microsoft.com/office/drawing/2014/main" id="{B267E48F-1069-BB91-0771-9AC17F71E799}"/>
              </a:ext>
            </a:extLst>
          </p:cNvPr>
          <p:cNvPicPr>
            <a:picLocks noChangeAspect="1"/>
          </p:cNvPicPr>
          <p:nvPr/>
        </p:nvPicPr>
        <p:blipFill>
          <a:blip r:embed="rId4"/>
          <a:stretch>
            <a:fillRect/>
          </a:stretch>
        </p:blipFill>
        <p:spPr>
          <a:xfrm>
            <a:off x="-71856" y="5840956"/>
            <a:ext cx="3581214" cy="721159"/>
          </a:xfrm>
          <a:prstGeom prst="rect">
            <a:avLst/>
          </a:prstGeom>
        </p:spPr>
      </p:pic>
    </p:spTree>
    <p:extLst>
      <p:ext uri="{BB962C8B-B14F-4D97-AF65-F5344CB8AC3E}">
        <p14:creationId xmlns:p14="http://schemas.microsoft.com/office/powerpoint/2010/main" val="12670642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88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rgbClr val="C00000"/>
                </a:solidFill>
                <a:latin typeface="Calibri"/>
                <a:cs typeface="Tahoma" panose="020B0604030504040204" pitchFamily="34" charset="0"/>
              </a:rPr>
              <a:t>I have told you all this so that you may have peace in me.  </a:t>
            </a:r>
            <a:r>
              <a:rPr lang="en-US" altLang="en-US" sz="4400" spc="-200" dirty="0">
                <a:latin typeface="Calibri"/>
                <a:cs typeface="Tahoma" panose="020B0604030504040204" pitchFamily="34" charset="0"/>
              </a:rPr>
              <a:t>Here on earth you will have many trials and sorrows. But </a:t>
            </a:r>
            <a:r>
              <a:rPr lang="en-US" altLang="en-US" sz="4400" spc="-200" dirty="0">
                <a:solidFill>
                  <a:srgbClr val="C00000"/>
                </a:solidFill>
                <a:latin typeface="Calibri"/>
                <a:cs typeface="Tahoma" panose="020B0604030504040204" pitchFamily="34" charset="0"/>
              </a:rPr>
              <a:t>take heart, </a:t>
            </a:r>
            <a:r>
              <a:rPr lang="en-US" altLang="en-US" sz="4400" spc="-200" dirty="0">
                <a:latin typeface="Calibri"/>
                <a:cs typeface="Tahoma" panose="020B0604030504040204" pitchFamily="34" charset="0"/>
              </a:rPr>
              <a:t>because I have overcome the world.”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63692" y="5840957"/>
            <a:ext cx="12128310" cy="766107"/>
          </a:xfrm>
          <a:prstGeom prst="rect">
            <a:avLst/>
          </a:prstGeom>
          <a:solidFill>
            <a:srgbClr val="2D251A"/>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srgbClr val="C2C5C6"/>
                </a:solidFill>
                <a:effectLst>
                  <a:outerShdw blurRad="38100" dist="38100" dir="2700000" algn="tl">
                    <a:srgbClr val="000000">
                      <a:alpha val="43137"/>
                    </a:srgbClr>
                  </a:outerShdw>
                </a:effectLst>
                <a:latin typeface="Rockwell" panose="02060603020205020403"/>
              </a:rPr>
              <a:t>John 16:30–33 (NLT) </a:t>
            </a:r>
          </a:p>
        </p:txBody>
      </p:sp>
      <p:pic>
        <p:nvPicPr>
          <p:cNvPr id="3" name="Picture 2">
            <a:extLst>
              <a:ext uri="{FF2B5EF4-FFF2-40B4-BE49-F238E27FC236}">
                <a16:creationId xmlns:a16="http://schemas.microsoft.com/office/drawing/2014/main" id="{B267E48F-1069-BB91-0771-9AC17F71E799}"/>
              </a:ext>
            </a:extLst>
          </p:cNvPr>
          <p:cNvPicPr>
            <a:picLocks noChangeAspect="1"/>
          </p:cNvPicPr>
          <p:nvPr/>
        </p:nvPicPr>
        <p:blipFill>
          <a:blip r:embed="rId4"/>
          <a:stretch>
            <a:fillRect/>
          </a:stretch>
        </p:blipFill>
        <p:spPr>
          <a:xfrm>
            <a:off x="-71856" y="5840956"/>
            <a:ext cx="3581214" cy="721159"/>
          </a:xfrm>
          <a:prstGeom prst="rect">
            <a:avLst/>
          </a:prstGeom>
        </p:spPr>
      </p:pic>
    </p:spTree>
    <p:extLst>
      <p:ext uri="{BB962C8B-B14F-4D97-AF65-F5344CB8AC3E}">
        <p14:creationId xmlns:p14="http://schemas.microsoft.com/office/powerpoint/2010/main" val="41839702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014134C-8A24-4E2E-CBD9-2A320241C487}"/>
              </a:ext>
            </a:extLst>
          </p:cNvPr>
          <p:cNvSpPr/>
          <p:nvPr/>
        </p:nvSpPr>
        <p:spPr>
          <a:xfrm>
            <a:off x="12139662" y="3429000"/>
            <a:ext cx="60959" cy="410571"/>
          </a:xfrm>
          <a:prstGeom prst="rect">
            <a:avLst/>
          </a:prstGeom>
          <a:solidFill>
            <a:srgbClr val="2B23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pic>
        <p:nvPicPr>
          <p:cNvPr id="3" name="Picture 2" descr="Text&#10;&#10;Description automatically generated">
            <a:extLst>
              <a:ext uri="{FF2B5EF4-FFF2-40B4-BE49-F238E27FC236}">
                <a16:creationId xmlns:a16="http://schemas.microsoft.com/office/drawing/2014/main" id="{7B4BB80F-B4CE-4E18-A51E-D4D1737DF6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0621" cy="4656083"/>
          </a:xfrm>
          <a:prstGeom prst="rect">
            <a:avLst/>
          </a:prstGeom>
        </p:spPr>
      </p:pic>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26143" y="1713459"/>
            <a:ext cx="11724120" cy="496061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lumMod val="95000"/>
                  </a:schemeClr>
                </a:solidFill>
                <a:latin typeface="Calibri"/>
                <a:cs typeface="Tahoma" panose="020B0604030504040204" pitchFamily="34" charset="0"/>
              </a:rPr>
              <a:t>Come to me when you are disappointed in yourself, and I will give you peace.</a:t>
            </a:r>
          </a:p>
        </p:txBody>
      </p:sp>
    </p:spTree>
    <p:extLst>
      <p:ext uri="{BB962C8B-B14F-4D97-AF65-F5344CB8AC3E}">
        <p14:creationId xmlns:p14="http://schemas.microsoft.com/office/powerpoint/2010/main" val="17929843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D1D5D4"/>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481EDB2-1161-47B2-A840-2E8D44969A41}"/>
              </a:ext>
            </a:extLst>
          </p:cNvPr>
          <p:cNvSpPr txBox="1"/>
          <p:nvPr/>
        </p:nvSpPr>
        <p:spPr>
          <a:xfrm>
            <a:off x="4767030" y="55379"/>
            <a:ext cx="7211271" cy="666786"/>
          </a:xfrm>
          <a:prstGeom prst="rect">
            <a:avLst/>
          </a:prstGeom>
          <a:noFill/>
        </p:spPr>
        <p:txBody>
          <a:bodyPr wrap="square">
            <a:spAutoFit/>
          </a:bodyPr>
          <a:lstStyle/>
          <a:p>
            <a:pPr marL="365751" indent="-380990" defTabSz="609585">
              <a:spcBef>
                <a:spcPct val="0"/>
              </a:spcBef>
              <a:buFont typeface="Arial" panose="020B0604020202020204" pitchFamily="34" charset="0"/>
              <a:buChar char="•"/>
              <a:defRPr/>
            </a:pPr>
            <a:endParaRPr lang="en-US" altLang="en-US" sz="3733" dirty="0">
              <a:solidFill>
                <a:srgbClr val="AE7351"/>
              </a:solidFill>
              <a:latin typeface="Abadi" panose="020B0604020104020204" pitchFamily="34" charset="0"/>
            </a:endParaRPr>
          </a:p>
        </p:txBody>
      </p:sp>
      <p:sp>
        <p:nvSpPr>
          <p:cNvPr id="15" name="TextBox 14">
            <a:extLst>
              <a:ext uri="{FF2B5EF4-FFF2-40B4-BE49-F238E27FC236}">
                <a16:creationId xmlns:a16="http://schemas.microsoft.com/office/drawing/2014/main" id="{D6CBCC51-EAC2-4564-A9D7-F64FE001AE06}"/>
              </a:ext>
            </a:extLst>
          </p:cNvPr>
          <p:cNvSpPr txBox="1"/>
          <p:nvPr/>
        </p:nvSpPr>
        <p:spPr>
          <a:xfrm>
            <a:off x="0" y="4763309"/>
            <a:ext cx="12192000" cy="1569660"/>
          </a:xfrm>
          <a:prstGeom prst="rect">
            <a:avLst/>
          </a:prstGeom>
          <a:solidFill>
            <a:srgbClr val="303030"/>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rgbClr val="FFFFFF"/>
                </a:solidFill>
                <a:effectLst>
                  <a:outerShdw blurRad="38100" dist="38100" dir="2700000" algn="tl">
                    <a:srgbClr val="000000">
                      <a:alpha val="43137"/>
                    </a:srgbClr>
                  </a:outerShdw>
                </a:effectLst>
                <a:latin typeface="Abadi" panose="020B0604020104020204" pitchFamily="34" charset="0"/>
              </a:rPr>
              <a:t>How do you respond when someone lets you down?</a:t>
            </a:r>
          </a:p>
        </p:txBody>
      </p:sp>
      <p:pic>
        <p:nvPicPr>
          <p:cNvPr id="23" name="Picture 22">
            <a:extLst>
              <a:ext uri="{FF2B5EF4-FFF2-40B4-BE49-F238E27FC236}">
                <a16:creationId xmlns:a16="http://schemas.microsoft.com/office/drawing/2014/main" id="{C1F5BF38-D890-D58E-57B0-718BAB8AAF76}"/>
              </a:ext>
            </a:extLst>
          </p:cNvPr>
          <p:cNvPicPr>
            <a:picLocks noChangeAspect="1"/>
          </p:cNvPicPr>
          <p:nvPr/>
        </p:nvPicPr>
        <p:blipFill>
          <a:blip r:embed="rId3"/>
          <a:stretch>
            <a:fillRect/>
          </a:stretch>
        </p:blipFill>
        <p:spPr>
          <a:xfrm>
            <a:off x="0" y="0"/>
            <a:ext cx="2481864" cy="3429000"/>
          </a:xfrm>
          <a:prstGeom prst="rect">
            <a:avLst/>
          </a:prstGeom>
          <a:effectLst>
            <a:softEdge rad="88900"/>
          </a:effectLst>
        </p:spPr>
      </p:pic>
      <p:pic>
        <p:nvPicPr>
          <p:cNvPr id="25" name="Picture 24">
            <a:extLst>
              <a:ext uri="{FF2B5EF4-FFF2-40B4-BE49-F238E27FC236}">
                <a16:creationId xmlns:a16="http://schemas.microsoft.com/office/drawing/2014/main" id="{D313B751-BC1B-3861-F480-73D44C9AA4D5}"/>
              </a:ext>
            </a:extLst>
          </p:cNvPr>
          <p:cNvPicPr>
            <a:picLocks noChangeAspect="1"/>
          </p:cNvPicPr>
          <p:nvPr/>
        </p:nvPicPr>
        <p:blipFill>
          <a:blip r:embed="rId4"/>
          <a:stretch>
            <a:fillRect/>
          </a:stretch>
        </p:blipFill>
        <p:spPr>
          <a:xfrm>
            <a:off x="141475" y="3431951"/>
            <a:ext cx="2198914" cy="442802"/>
          </a:xfrm>
          <a:prstGeom prst="rect">
            <a:avLst/>
          </a:prstGeom>
          <a:effectLst>
            <a:softEdge rad="38100"/>
          </a:effectLst>
        </p:spPr>
      </p:pic>
      <p:sp>
        <p:nvSpPr>
          <p:cNvPr id="26" name="TextBox 25">
            <a:extLst>
              <a:ext uri="{FF2B5EF4-FFF2-40B4-BE49-F238E27FC236}">
                <a16:creationId xmlns:a16="http://schemas.microsoft.com/office/drawing/2014/main" id="{71FF3551-10B9-03C3-EA24-C566CD78944F}"/>
              </a:ext>
            </a:extLst>
          </p:cNvPr>
          <p:cNvSpPr txBox="1"/>
          <p:nvPr/>
        </p:nvSpPr>
        <p:spPr>
          <a:xfrm>
            <a:off x="2797630" y="164952"/>
            <a:ext cx="9181260" cy="3046988"/>
          </a:xfrm>
          <a:prstGeom prst="rect">
            <a:avLst/>
          </a:prstGeom>
          <a:noFill/>
        </p:spPr>
        <p:txBody>
          <a:bodyPr wrap="square">
            <a:spAutoFit/>
          </a:bodyPr>
          <a:lstStyle/>
          <a:p>
            <a:pPr marL="365751" marR="0" lvl="0" indent="-380990"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chemeClr val="tx1">
                    <a:lumMod val="65000"/>
                    <a:lumOff val="35000"/>
                  </a:schemeClr>
                </a:solidFill>
                <a:effectLst/>
                <a:uLnTx/>
                <a:uFillTx/>
                <a:latin typeface="Abadi" panose="020B0604020104020204" pitchFamily="34" charset="0"/>
                <a:ea typeface="+mn-ea"/>
                <a:cs typeface="+mn-cs"/>
              </a:rPr>
              <a:t>God uses ordinary people to accomplish extraordinary things</a:t>
            </a:r>
          </a:p>
          <a:p>
            <a:pPr marL="365751" marR="0" lvl="0" indent="-380990"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chemeClr val="tx1">
                    <a:lumMod val="65000"/>
                    <a:lumOff val="35000"/>
                  </a:schemeClr>
                </a:solidFill>
                <a:effectLst/>
                <a:uLnTx/>
                <a:uFillTx/>
                <a:latin typeface="Abadi" panose="020B0604020104020204" pitchFamily="34" charset="0"/>
                <a:ea typeface="+mn-ea"/>
                <a:cs typeface="+mn-cs"/>
              </a:rPr>
              <a:t>You can know all the right things and still mess up</a:t>
            </a:r>
          </a:p>
          <a:p>
            <a:pPr marL="365751" marR="0" lvl="0" indent="-380990"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chemeClr val="tx1">
                    <a:lumMod val="65000"/>
                    <a:lumOff val="35000"/>
                  </a:schemeClr>
                </a:solidFill>
                <a:effectLst/>
                <a:uLnTx/>
                <a:uFillTx/>
                <a:latin typeface="Abadi" panose="020B0604020104020204" pitchFamily="34" charset="0"/>
                <a:ea typeface="+mn-ea"/>
                <a:cs typeface="+mn-cs"/>
              </a:rPr>
              <a:t>Embrace your weakness – own it</a:t>
            </a:r>
          </a:p>
          <a:p>
            <a:pPr marL="365751" marR="0" lvl="0" indent="-380990"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chemeClr val="tx1">
                    <a:lumMod val="65000"/>
                    <a:lumOff val="35000"/>
                  </a:schemeClr>
                </a:solidFill>
                <a:effectLst/>
                <a:uLnTx/>
                <a:uFillTx/>
                <a:latin typeface="Abadi" panose="020B0604020104020204" pitchFamily="34" charset="0"/>
                <a:ea typeface="+mn-ea"/>
                <a:cs typeface="+mn-cs"/>
              </a:rPr>
              <a:t>Jesus’ response to our weak faith</a:t>
            </a:r>
          </a:p>
        </p:txBody>
      </p:sp>
    </p:spTree>
    <p:extLst>
      <p:ext uri="{BB962C8B-B14F-4D97-AF65-F5344CB8AC3E}">
        <p14:creationId xmlns:p14="http://schemas.microsoft.com/office/powerpoint/2010/main" val="10716051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D1D5D4"/>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481EDB2-1161-47B2-A840-2E8D44969A41}"/>
              </a:ext>
            </a:extLst>
          </p:cNvPr>
          <p:cNvSpPr txBox="1"/>
          <p:nvPr/>
        </p:nvSpPr>
        <p:spPr>
          <a:xfrm>
            <a:off x="4767030" y="55379"/>
            <a:ext cx="7211271" cy="666786"/>
          </a:xfrm>
          <a:prstGeom prst="rect">
            <a:avLst/>
          </a:prstGeom>
          <a:noFill/>
        </p:spPr>
        <p:txBody>
          <a:bodyPr wrap="square">
            <a:spAutoFit/>
          </a:bodyPr>
          <a:lstStyle/>
          <a:p>
            <a:pPr marL="365751" indent="-380990" defTabSz="609585">
              <a:spcBef>
                <a:spcPct val="0"/>
              </a:spcBef>
              <a:buFont typeface="Arial" panose="020B0604020202020204" pitchFamily="34" charset="0"/>
              <a:buChar char="•"/>
              <a:defRPr/>
            </a:pPr>
            <a:endParaRPr lang="en-US" altLang="en-US" sz="3733" dirty="0">
              <a:solidFill>
                <a:srgbClr val="AE7351"/>
              </a:solidFill>
              <a:latin typeface="Abadi" panose="020B0604020104020204" pitchFamily="34" charset="0"/>
            </a:endParaRPr>
          </a:p>
        </p:txBody>
      </p:sp>
      <p:sp>
        <p:nvSpPr>
          <p:cNvPr id="15" name="TextBox 14">
            <a:extLst>
              <a:ext uri="{FF2B5EF4-FFF2-40B4-BE49-F238E27FC236}">
                <a16:creationId xmlns:a16="http://schemas.microsoft.com/office/drawing/2014/main" id="{D6CBCC51-EAC2-4564-A9D7-F64FE001AE06}"/>
              </a:ext>
            </a:extLst>
          </p:cNvPr>
          <p:cNvSpPr txBox="1"/>
          <p:nvPr/>
        </p:nvSpPr>
        <p:spPr>
          <a:xfrm>
            <a:off x="0" y="4763309"/>
            <a:ext cx="12192000" cy="1569660"/>
          </a:xfrm>
          <a:prstGeom prst="rect">
            <a:avLst/>
          </a:prstGeom>
          <a:solidFill>
            <a:srgbClr val="303030"/>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rgbClr val="FFFFFF"/>
                </a:solidFill>
                <a:effectLst>
                  <a:outerShdw blurRad="38100" dist="38100" dir="2700000" algn="tl">
                    <a:srgbClr val="000000">
                      <a:alpha val="43137"/>
                    </a:srgbClr>
                  </a:outerShdw>
                </a:effectLst>
                <a:latin typeface="Abadi" panose="020B0604020104020204" pitchFamily="34" charset="0"/>
              </a:rPr>
              <a:t>How do you respond when you let someone else down?</a:t>
            </a:r>
          </a:p>
        </p:txBody>
      </p:sp>
      <p:pic>
        <p:nvPicPr>
          <p:cNvPr id="23" name="Picture 22">
            <a:extLst>
              <a:ext uri="{FF2B5EF4-FFF2-40B4-BE49-F238E27FC236}">
                <a16:creationId xmlns:a16="http://schemas.microsoft.com/office/drawing/2014/main" id="{C1F5BF38-D890-D58E-57B0-718BAB8AAF76}"/>
              </a:ext>
            </a:extLst>
          </p:cNvPr>
          <p:cNvPicPr>
            <a:picLocks noChangeAspect="1"/>
          </p:cNvPicPr>
          <p:nvPr/>
        </p:nvPicPr>
        <p:blipFill>
          <a:blip r:embed="rId3"/>
          <a:stretch>
            <a:fillRect/>
          </a:stretch>
        </p:blipFill>
        <p:spPr>
          <a:xfrm>
            <a:off x="0" y="0"/>
            <a:ext cx="2481864" cy="3429000"/>
          </a:xfrm>
          <a:prstGeom prst="rect">
            <a:avLst/>
          </a:prstGeom>
          <a:effectLst>
            <a:softEdge rad="88900"/>
          </a:effectLst>
        </p:spPr>
      </p:pic>
      <p:pic>
        <p:nvPicPr>
          <p:cNvPr id="25" name="Picture 24">
            <a:extLst>
              <a:ext uri="{FF2B5EF4-FFF2-40B4-BE49-F238E27FC236}">
                <a16:creationId xmlns:a16="http://schemas.microsoft.com/office/drawing/2014/main" id="{D313B751-BC1B-3861-F480-73D44C9AA4D5}"/>
              </a:ext>
            </a:extLst>
          </p:cNvPr>
          <p:cNvPicPr>
            <a:picLocks noChangeAspect="1"/>
          </p:cNvPicPr>
          <p:nvPr/>
        </p:nvPicPr>
        <p:blipFill>
          <a:blip r:embed="rId4"/>
          <a:stretch>
            <a:fillRect/>
          </a:stretch>
        </p:blipFill>
        <p:spPr>
          <a:xfrm>
            <a:off x="141475" y="3431951"/>
            <a:ext cx="2198914" cy="442802"/>
          </a:xfrm>
          <a:prstGeom prst="rect">
            <a:avLst/>
          </a:prstGeom>
          <a:effectLst>
            <a:softEdge rad="38100"/>
          </a:effectLst>
        </p:spPr>
      </p:pic>
      <p:sp>
        <p:nvSpPr>
          <p:cNvPr id="26" name="TextBox 25">
            <a:extLst>
              <a:ext uri="{FF2B5EF4-FFF2-40B4-BE49-F238E27FC236}">
                <a16:creationId xmlns:a16="http://schemas.microsoft.com/office/drawing/2014/main" id="{71FF3551-10B9-03C3-EA24-C566CD78944F}"/>
              </a:ext>
            </a:extLst>
          </p:cNvPr>
          <p:cNvSpPr txBox="1"/>
          <p:nvPr/>
        </p:nvSpPr>
        <p:spPr>
          <a:xfrm>
            <a:off x="2797630" y="164952"/>
            <a:ext cx="9181260" cy="3170099"/>
          </a:xfrm>
          <a:prstGeom prst="rect">
            <a:avLst/>
          </a:prstGeom>
          <a:noFill/>
        </p:spPr>
        <p:txBody>
          <a:bodyPr wrap="square">
            <a:spAutoFit/>
          </a:bodyPr>
          <a:lstStyle/>
          <a:p>
            <a:pPr marL="365751" marR="0" lvl="0" indent="-380990"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chemeClr val="tx1">
                    <a:lumMod val="65000"/>
                    <a:lumOff val="35000"/>
                  </a:schemeClr>
                </a:solidFill>
                <a:effectLst/>
                <a:uLnTx/>
                <a:uFillTx/>
                <a:latin typeface="Abadi" panose="020B0604020104020204" pitchFamily="34" charset="0"/>
                <a:ea typeface="+mn-ea"/>
                <a:cs typeface="+mn-cs"/>
              </a:rPr>
              <a:t>God uses ordinary people to accomplish extraordinary things</a:t>
            </a:r>
          </a:p>
          <a:p>
            <a:pPr marL="365751" marR="0" lvl="0" indent="-380990"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chemeClr val="tx1">
                    <a:lumMod val="65000"/>
                    <a:lumOff val="35000"/>
                  </a:schemeClr>
                </a:solidFill>
                <a:effectLst/>
                <a:uLnTx/>
                <a:uFillTx/>
                <a:latin typeface="Abadi" panose="020B0604020104020204" pitchFamily="34" charset="0"/>
                <a:ea typeface="+mn-ea"/>
                <a:cs typeface="+mn-cs"/>
              </a:rPr>
              <a:t>You can know all the right things and still mess up</a:t>
            </a:r>
          </a:p>
          <a:p>
            <a:pPr marL="365751" marR="0" lvl="0" indent="-380990"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chemeClr val="tx1">
                    <a:lumMod val="65000"/>
                    <a:lumOff val="35000"/>
                  </a:schemeClr>
                </a:solidFill>
                <a:effectLst/>
                <a:uLnTx/>
                <a:uFillTx/>
                <a:latin typeface="Abadi" panose="020B0604020104020204" pitchFamily="34" charset="0"/>
                <a:ea typeface="+mn-ea"/>
                <a:cs typeface="+mn-cs"/>
              </a:rPr>
              <a:t>Embrace your weakness – own it</a:t>
            </a:r>
          </a:p>
          <a:p>
            <a:pPr marL="365751" marR="0" lvl="0" indent="-380990"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chemeClr val="tx1">
                    <a:lumMod val="65000"/>
                    <a:lumOff val="35000"/>
                  </a:schemeClr>
                </a:solidFill>
                <a:effectLst/>
                <a:uLnTx/>
                <a:uFillTx/>
                <a:latin typeface="Abadi" panose="020B0604020104020204" pitchFamily="34" charset="0"/>
                <a:ea typeface="+mn-ea"/>
                <a:cs typeface="+mn-cs"/>
              </a:rPr>
              <a:t>Jesus’ response to our weak faith</a:t>
            </a:r>
          </a:p>
          <a:p>
            <a:pPr marL="365751" marR="0" lvl="0" indent="-380990"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chemeClr val="tx1">
                    <a:lumMod val="65000"/>
                    <a:lumOff val="35000"/>
                  </a:schemeClr>
                </a:solidFill>
                <a:effectLst/>
                <a:uLnTx/>
                <a:uFillTx/>
                <a:latin typeface="Abadi" panose="020B0604020104020204" pitchFamily="34" charset="0"/>
                <a:ea typeface="+mn-ea"/>
                <a:cs typeface="+mn-cs"/>
              </a:rPr>
              <a:t>How do you respond when someone lets you down?</a:t>
            </a:r>
          </a:p>
          <a:p>
            <a:pPr marL="365751" marR="0" lvl="0" indent="-380990"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3200" b="0" i="0" u="none" strike="noStrike" kern="1200" cap="none" spc="0" normalizeH="0" baseline="0" noProof="0" dirty="0">
              <a:ln>
                <a:noFill/>
              </a:ln>
              <a:solidFill>
                <a:schemeClr val="tx1">
                  <a:lumMod val="65000"/>
                  <a:lumOff val="35000"/>
                </a:schemeClr>
              </a:solidFill>
              <a:effectLst/>
              <a:uLnTx/>
              <a:uFillTx/>
              <a:latin typeface="Abadi" panose="020B0604020104020204" pitchFamily="34" charset="0"/>
              <a:ea typeface="+mn-ea"/>
              <a:cs typeface="+mn-cs"/>
            </a:endParaRPr>
          </a:p>
        </p:txBody>
      </p:sp>
    </p:spTree>
    <p:extLst>
      <p:ext uri="{BB962C8B-B14F-4D97-AF65-F5344CB8AC3E}">
        <p14:creationId xmlns:p14="http://schemas.microsoft.com/office/powerpoint/2010/main" val="22620554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014134C-8A24-4E2E-CBD9-2A320241C487}"/>
              </a:ext>
            </a:extLst>
          </p:cNvPr>
          <p:cNvSpPr/>
          <p:nvPr/>
        </p:nvSpPr>
        <p:spPr>
          <a:xfrm>
            <a:off x="12139662" y="3429000"/>
            <a:ext cx="60959" cy="410571"/>
          </a:xfrm>
          <a:prstGeom prst="rect">
            <a:avLst/>
          </a:prstGeom>
          <a:solidFill>
            <a:srgbClr val="2B23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pic>
        <p:nvPicPr>
          <p:cNvPr id="3" name="Picture 2" descr="Text&#10;&#10;Description automatically generated">
            <a:extLst>
              <a:ext uri="{FF2B5EF4-FFF2-40B4-BE49-F238E27FC236}">
                <a16:creationId xmlns:a16="http://schemas.microsoft.com/office/drawing/2014/main" id="{7B4BB80F-B4CE-4E18-A51E-D4D1737DF6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0621" cy="4656083"/>
          </a:xfrm>
          <a:prstGeom prst="rect">
            <a:avLst/>
          </a:prstGeom>
        </p:spPr>
      </p:pic>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26143" y="1713459"/>
            <a:ext cx="11724120" cy="496061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571500" indent="-571500" defTabSz="609585">
              <a:lnSpc>
                <a:spcPct val="150000"/>
              </a:lnSpc>
              <a:spcBef>
                <a:spcPct val="0"/>
              </a:spcBef>
              <a:defRPr/>
            </a:pPr>
            <a:r>
              <a:rPr lang="en-US" altLang="en-US" sz="3600" spc="-200" dirty="0">
                <a:solidFill>
                  <a:schemeClr val="bg1">
                    <a:lumMod val="95000"/>
                  </a:schemeClr>
                </a:solidFill>
                <a:latin typeface="Calibri"/>
                <a:cs typeface="Tahoma" panose="020B0604030504040204" pitchFamily="34" charset="0"/>
              </a:rPr>
              <a:t>God uses ordinary people to accomplish extraordinary things</a:t>
            </a:r>
          </a:p>
          <a:p>
            <a:pPr marL="571500" indent="-571500" defTabSz="609585">
              <a:lnSpc>
                <a:spcPct val="150000"/>
              </a:lnSpc>
              <a:spcBef>
                <a:spcPct val="0"/>
              </a:spcBef>
              <a:defRPr/>
            </a:pPr>
            <a:r>
              <a:rPr lang="en-US" altLang="en-US" sz="3600" spc="-200" dirty="0">
                <a:solidFill>
                  <a:srgbClr val="C7C073"/>
                </a:solidFill>
                <a:latin typeface="Calibri"/>
                <a:cs typeface="Tahoma" panose="020B0604030504040204" pitchFamily="34" charset="0"/>
              </a:rPr>
              <a:t>You can know all the right things and still mess up</a:t>
            </a:r>
          </a:p>
          <a:p>
            <a:pPr marL="571500" indent="-571500" defTabSz="609585">
              <a:lnSpc>
                <a:spcPct val="150000"/>
              </a:lnSpc>
              <a:spcBef>
                <a:spcPct val="0"/>
              </a:spcBef>
              <a:defRPr/>
            </a:pPr>
            <a:r>
              <a:rPr lang="en-US" altLang="en-US" sz="3600" spc="-200" dirty="0">
                <a:solidFill>
                  <a:schemeClr val="bg1">
                    <a:lumMod val="95000"/>
                  </a:schemeClr>
                </a:solidFill>
                <a:latin typeface="Calibri"/>
                <a:cs typeface="Tahoma" panose="020B0604030504040204" pitchFamily="34" charset="0"/>
              </a:rPr>
              <a:t>Embrace your weakness – own it</a:t>
            </a:r>
          </a:p>
          <a:p>
            <a:pPr marL="571500" indent="-571500" defTabSz="609585">
              <a:lnSpc>
                <a:spcPct val="150000"/>
              </a:lnSpc>
              <a:spcBef>
                <a:spcPct val="0"/>
              </a:spcBef>
              <a:defRPr/>
            </a:pPr>
            <a:r>
              <a:rPr lang="en-US" altLang="en-US" sz="3600" spc="-200" dirty="0">
                <a:solidFill>
                  <a:srgbClr val="C7C073"/>
                </a:solidFill>
                <a:latin typeface="Calibri"/>
                <a:cs typeface="Tahoma" panose="020B0604030504040204" pitchFamily="34" charset="0"/>
              </a:rPr>
              <a:t>Jesus’ response to our weak faith</a:t>
            </a:r>
          </a:p>
          <a:p>
            <a:pPr marL="571500" indent="-571500" defTabSz="609585">
              <a:lnSpc>
                <a:spcPct val="150000"/>
              </a:lnSpc>
              <a:spcBef>
                <a:spcPct val="0"/>
              </a:spcBef>
              <a:defRPr/>
            </a:pPr>
            <a:r>
              <a:rPr lang="en-US" altLang="en-US" sz="3600" spc="-200" dirty="0">
                <a:solidFill>
                  <a:schemeClr val="bg1">
                    <a:lumMod val="95000"/>
                  </a:schemeClr>
                </a:solidFill>
                <a:latin typeface="Calibri"/>
                <a:cs typeface="Tahoma" panose="020B0604030504040204" pitchFamily="34" charset="0"/>
              </a:rPr>
              <a:t>How do you respond when someone lets you down?</a:t>
            </a:r>
          </a:p>
          <a:p>
            <a:pPr marL="571500" indent="-571500" defTabSz="609585">
              <a:lnSpc>
                <a:spcPct val="150000"/>
              </a:lnSpc>
              <a:spcBef>
                <a:spcPct val="0"/>
              </a:spcBef>
              <a:defRPr/>
            </a:pPr>
            <a:r>
              <a:rPr lang="en-US" altLang="en-US" sz="3600" spc="-200" dirty="0">
                <a:solidFill>
                  <a:srgbClr val="C7C073"/>
                </a:solidFill>
                <a:latin typeface="Calibri"/>
                <a:cs typeface="Tahoma" panose="020B0604030504040204" pitchFamily="34" charset="0"/>
              </a:rPr>
              <a:t>How do you respond when you let someone else down?</a:t>
            </a:r>
            <a:endParaRPr lang="en-US" altLang="en-US" sz="4000" spc="-200" dirty="0">
              <a:solidFill>
                <a:srgbClr val="C7C073"/>
              </a:solidFill>
              <a:latin typeface="Calibri"/>
              <a:cs typeface="Tahoma" panose="020B0604030504040204" pitchFamily="34" charset="0"/>
            </a:endParaRPr>
          </a:p>
        </p:txBody>
      </p:sp>
    </p:spTree>
    <p:extLst>
      <p:ext uri="{BB962C8B-B14F-4D97-AF65-F5344CB8AC3E}">
        <p14:creationId xmlns:p14="http://schemas.microsoft.com/office/powerpoint/2010/main" val="3469669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EE0B6E2-7CE8-4D86-87FC-4B58A7D8E7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10;&#10;Description automatically generated">
            <a:extLst>
              <a:ext uri="{FF2B5EF4-FFF2-40B4-BE49-F238E27FC236}">
                <a16:creationId xmlns:a16="http://schemas.microsoft.com/office/drawing/2014/main" id="{33F1B88C-F4BB-B793-4C77-09C71EA0C288}"/>
              </a:ext>
            </a:extLst>
          </p:cNvPr>
          <p:cNvPicPr>
            <a:picLocks noChangeAspect="1"/>
          </p:cNvPicPr>
          <p:nvPr/>
        </p:nvPicPr>
        <p:blipFill rotWithShape="1">
          <a:blip r:embed="rId2">
            <a:extLst>
              <a:ext uri="{28A0092B-C50C-407E-A947-70E740481C1C}">
                <a14:useLocalDpi xmlns:a14="http://schemas.microsoft.com/office/drawing/2010/main" val="0"/>
              </a:ext>
            </a:extLst>
          </a:blip>
          <a:srcRect t="451" r="1" b="5005"/>
          <a:stretch/>
        </p:blipFill>
        <p:spPr>
          <a:xfrm>
            <a:off x="577637" y="424330"/>
            <a:ext cx="11036726" cy="5869478"/>
          </a:xfrm>
          <a:custGeom>
            <a:avLst/>
            <a:gdLst/>
            <a:ahLst/>
            <a:cxnLst/>
            <a:rect l="l" t="t" r="r" b="b"/>
            <a:pathLst>
              <a:path w="10630858" h="5869478">
                <a:moveTo>
                  <a:pt x="5791061" y="218"/>
                </a:moveTo>
                <a:cubicBezTo>
                  <a:pt x="5877327" y="-560"/>
                  <a:pt x="5971399" y="626"/>
                  <a:pt x="6073275" y="5793"/>
                </a:cubicBezTo>
                <a:cubicBezTo>
                  <a:pt x="6098744" y="7086"/>
                  <a:pt x="6121786" y="8165"/>
                  <a:pt x="6142651" y="9057"/>
                </a:cubicBezTo>
                <a:lnTo>
                  <a:pt x="6164185" y="9874"/>
                </a:lnTo>
                <a:lnTo>
                  <a:pt x="6258731" y="5793"/>
                </a:lnTo>
                <a:lnTo>
                  <a:pt x="6319194" y="2002"/>
                </a:lnTo>
                <a:lnTo>
                  <a:pt x="6413049" y="11772"/>
                </a:lnTo>
                <a:cubicBezTo>
                  <a:pt x="6592720" y="42783"/>
                  <a:pt x="6774188" y="66100"/>
                  <a:pt x="6956654" y="46745"/>
                </a:cubicBezTo>
                <a:cubicBezTo>
                  <a:pt x="7082424" y="33223"/>
                  <a:pt x="7207994" y="25294"/>
                  <a:pt x="7334364" y="25763"/>
                </a:cubicBezTo>
                <a:cubicBezTo>
                  <a:pt x="7624835" y="25763"/>
                  <a:pt x="7915502" y="28559"/>
                  <a:pt x="8205974" y="22730"/>
                </a:cubicBezTo>
                <a:cubicBezTo>
                  <a:pt x="8464499" y="17601"/>
                  <a:pt x="8722029" y="6412"/>
                  <a:pt x="8980756" y="34620"/>
                </a:cubicBezTo>
                <a:cubicBezTo>
                  <a:pt x="9362658" y="76124"/>
                  <a:pt x="9746556" y="62832"/>
                  <a:pt x="10129655" y="57937"/>
                </a:cubicBezTo>
                <a:lnTo>
                  <a:pt x="10163726" y="56766"/>
                </a:lnTo>
                <a:lnTo>
                  <a:pt x="10254950" y="73131"/>
                </a:lnTo>
                <a:lnTo>
                  <a:pt x="10311819" y="101928"/>
                </a:lnTo>
                <a:cubicBezTo>
                  <a:pt x="10479504" y="200737"/>
                  <a:pt x="10591476" y="367254"/>
                  <a:pt x="10625532" y="561669"/>
                </a:cubicBezTo>
                <a:lnTo>
                  <a:pt x="10626834" y="578090"/>
                </a:lnTo>
                <a:lnTo>
                  <a:pt x="10611964" y="734537"/>
                </a:lnTo>
                <a:cubicBezTo>
                  <a:pt x="10602387" y="823467"/>
                  <a:pt x="10587763" y="913306"/>
                  <a:pt x="10611964" y="1001326"/>
                </a:cubicBezTo>
                <a:cubicBezTo>
                  <a:pt x="10628543" y="1062669"/>
                  <a:pt x="10632231" y="1127783"/>
                  <a:pt x="10622705" y="1191154"/>
                </a:cubicBezTo>
                <a:cubicBezTo>
                  <a:pt x="10606645" y="1303627"/>
                  <a:pt x="10603293" y="1418084"/>
                  <a:pt x="10612740" y="1531572"/>
                </a:cubicBezTo>
                <a:cubicBezTo>
                  <a:pt x="10618978" y="1606398"/>
                  <a:pt x="10618020" y="1681815"/>
                  <a:pt x="10609893" y="1756397"/>
                </a:cubicBezTo>
                <a:cubicBezTo>
                  <a:pt x="10599152" y="1856690"/>
                  <a:pt x="10582457" y="1958800"/>
                  <a:pt x="10602776" y="2059394"/>
                </a:cubicBezTo>
                <a:cubicBezTo>
                  <a:pt x="10635130" y="2219226"/>
                  <a:pt x="10628659" y="2378906"/>
                  <a:pt x="10615717" y="2539949"/>
                </a:cubicBezTo>
                <a:cubicBezTo>
                  <a:pt x="10606011" y="2659785"/>
                  <a:pt x="10595269" y="2780984"/>
                  <a:pt x="10614682" y="2902183"/>
                </a:cubicBezTo>
                <a:cubicBezTo>
                  <a:pt x="10623029" y="2958418"/>
                  <a:pt x="10623029" y="3015928"/>
                  <a:pt x="10614682" y="3072165"/>
                </a:cubicBezTo>
                <a:cubicBezTo>
                  <a:pt x="10604587" y="3147914"/>
                  <a:pt x="10595010" y="3222907"/>
                  <a:pt x="10607952" y="3299413"/>
                </a:cubicBezTo>
                <a:cubicBezTo>
                  <a:pt x="10613646" y="3332743"/>
                  <a:pt x="10617917" y="3366376"/>
                  <a:pt x="10620894" y="3400009"/>
                </a:cubicBezTo>
                <a:cubicBezTo>
                  <a:pt x="10626822" y="3485877"/>
                  <a:pt x="10624699" y="3572233"/>
                  <a:pt x="10614553" y="3657556"/>
                </a:cubicBezTo>
                <a:cubicBezTo>
                  <a:pt x="10604846" y="3756637"/>
                  <a:pt x="10620635" y="3856323"/>
                  <a:pt x="10607694" y="3955100"/>
                </a:cubicBezTo>
                <a:cubicBezTo>
                  <a:pt x="10598504" y="4034653"/>
                  <a:pt x="10598155" y="4115265"/>
                  <a:pt x="10606658" y="4194923"/>
                </a:cubicBezTo>
                <a:cubicBezTo>
                  <a:pt x="10621954" y="4345512"/>
                  <a:pt x="10620998" y="4497755"/>
                  <a:pt x="10603811" y="4648057"/>
                </a:cubicBezTo>
                <a:cubicBezTo>
                  <a:pt x="10593198" y="4735775"/>
                  <a:pt x="10587116" y="4826067"/>
                  <a:pt x="10606140" y="4912119"/>
                </a:cubicBezTo>
                <a:cubicBezTo>
                  <a:pt x="10628530" y="5013245"/>
                  <a:pt x="10633189" y="5114446"/>
                  <a:pt x="10629921" y="5215515"/>
                </a:cubicBezTo>
                <a:lnTo>
                  <a:pt x="10625356" y="5273604"/>
                </a:lnTo>
                <a:lnTo>
                  <a:pt x="10624284" y="5284086"/>
                </a:lnTo>
                <a:cubicBezTo>
                  <a:pt x="10601148" y="5404993"/>
                  <a:pt x="10545219" y="5529874"/>
                  <a:pt x="10458692" y="5632218"/>
                </a:cubicBezTo>
                <a:lnTo>
                  <a:pt x="10418904" y="5670857"/>
                </a:lnTo>
                <a:lnTo>
                  <a:pt x="10417064" y="5673484"/>
                </a:lnTo>
                <a:cubicBezTo>
                  <a:pt x="10307992" y="5802550"/>
                  <a:pt x="10158402" y="5877799"/>
                  <a:pt x="9954609" y="5858572"/>
                </a:cubicBezTo>
                <a:cubicBezTo>
                  <a:pt x="9860355" y="5870096"/>
                  <a:pt x="9750551" y="5855439"/>
                  <a:pt x="9657171" y="5854061"/>
                </a:cubicBezTo>
                <a:lnTo>
                  <a:pt x="9612467" y="5856387"/>
                </a:lnTo>
                <a:lnTo>
                  <a:pt x="9279984" y="5838331"/>
                </a:lnTo>
                <a:cubicBezTo>
                  <a:pt x="9153141" y="5834280"/>
                  <a:pt x="9026273" y="5834164"/>
                  <a:pt x="8899305" y="5841275"/>
                </a:cubicBezTo>
                <a:cubicBezTo>
                  <a:pt x="8761407" y="5850940"/>
                  <a:pt x="8623304" y="5854733"/>
                  <a:pt x="8485266" y="5852671"/>
                </a:cubicBezTo>
                <a:lnTo>
                  <a:pt x="8314842" y="5842884"/>
                </a:lnTo>
                <a:lnTo>
                  <a:pt x="8193631" y="5825368"/>
                </a:lnTo>
                <a:lnTo>
                  <a:pt x="8029897" y="5818284"/>
                </a:lnTo>
                <a:lnTo>
                  <a:pt x="8028296" y="5817260"/>
                </a:lnTo>
                <a:lnTo>
                  <a:pt x="8008332" y="5817260"/>
                </a:lnTo>
                <a:lnTo>
                  <a:pt x="8006732" y="5818114"/>
                </a:lnTo>
                <a:lnTo>
                  <a:pt x="7839115" y="5825368"/>
                </a:lnTo>
                <a:lnTo>
                  <a:pt x="7801585" y="5830791"/>
                </a:lnTo>
                <a:lnTo>
                  <a:pt x="7734233" y="5834980"/>
                </a:lnTo>
                <a:lnTo>
                  <a:pt x="7482820" y="5855530"/>
                </a:lnTo>
                <a:lnTo>
                  <a:pt x="7445741" y="5854102"/>
                </a:lnTo>
                <a:lnTo>
                  <a:pt x="7403701" y="5858035"/>
                </a:lnTo>
                <a:lnTo>
                  <a:pt x="7155292" y="5854564"/>
                </a:lnTo>
                <a:cubicBezTo>
                  <a:pt x="6874805" y="5835913"/>
                  <a:pt x="6593917" y="5824488"/>
                  <a:pt x="6312830" y="5849900"/>
                </a:cubicBezTo>
                <a:lnTo>
                  <a:pt x="6232577" y="5855788"/>
                </a:lnTo>
                <a:lnTo>
                  <a:pt x="6231985" y="5855764"/>
                </a:lnTo>
                <a:lnTo>
                  <a:pt x="6166003" y="5858572"/>
                </a:lnTo>
                <a:cubicBezTo>
                  <a:pt x="6100624" y="5861901"/>
                  <a:pt x="6043822" y="5864887"/>
                  <a:pt x="5993271" y="5866513"/>
                </a:cubicBezTo>
                <a:lnTo>
                  <a:pt x="5925657" y="5866398"/>
                </a:lnTo>
                <a:lnTo>
                  <a:pt x="5833706" y="5859695"/>
                </a:lnTo>
                <a:cubicBezTo>
                  <a:pt x="5697214" y="5841788"/>
                  <a:pt x="5559607" y="5838897"/>
                  <a:pt x="5422657" y="5851067"/>
                </a:cubicBezTo>
                <a:lnTo>
                  <a:pt x="5250035" y="5858044"/>
                </a:lnTo>
                <a:lnTo>
                  <a:pt x="5151093" y="5858278"/>
                </a:lnTo>
                <a:lnTo>
                  <a:pt x="4972680" y="5851067"/>
                </a:lnTo>
                <a:cubicBezTo>
                  <a:pt x="4829141" y="5841741"/>
                  <a:pt x="4685204" y="5826120"/>
                  <a:pt x="4542066" y="5842905"/>
                </a:cubicBezTo>
                <a:cubicBezTo>
                  <a:pt x="4491758" y="5848734"/>
                  <a:pt x="4441488" y="5852626"/>
                  <a:pt x="4391242" y="5854962"/>
                </a:cubicBezTo>
                <a:lnTo>
                  <a:pt x="4246482" y="5857576"/>
                </a:lnTo>
                <a:lnTo>
                  <a:pt x="4221030" y="5856572"/>
                </a:lnTo>
                <a:lnTo>
                  <a:pt x="4218005" y="5856681"/>
                </a:lnTo>
                <a:lnTo>
                  <a:pt x="3939367" y="5844305"/>
                </a:lnTo>
                <a:cubicBezTo>
                  <a:pt x="3773470" y="5832648"/>
                  <a:pt x="3606974" y="5815626"/>
                  <a:pt x="3441875" y="5843140"/>
                </a:cubicBezTo>
                <a:cubicBezTo>
                  <a:pt x="3386806" y="5851400"/>
                  <a:pt x="3331601" y="5858126"/>
                  <a:pt x="3276306" y="5863318"/>
                </a:cubicBezTo>
                <a:lnTo>
                  <a:pt x="3225006" y="5866706"/>
                </a:lnTo>
                <a:lnTo>
                  <a:pt x="3194056" y="5866407"/>
                </a:lnTo>
                <a:lnTo>
                  <a:pt x="3082891" y="5863061"/>
                </a:lnTo>
                <a:lnTo>
                  <a:pt x="3013959" y="5869302"/>
                </a:lnTo>
                <a:cubicBezTo>
                  <a:pt x="2910698" y="5871464"/>
                  <a:pt x="2845426" y="5852913"/>
                  <a:pt x="2748311" y="5858572"/>
                </a:cubicBezTo>
                <a:cubicBezTo>
                  <a:pt x="2736171" y="5859279"/>
                  <a:pt x="2721419" y="5860082"/>
                  <a:pt x="2704411" y="5860936"/>
                </a:cubicBezTo>
                <a:lnTo>
                  <a:pt x="2650475" y="5863440"/>
                </a:lnTo>
                <a:lnTo>
                  <a:pt x="2436349" y="5854816"/>
                </a:lnTo>
                <a:cubicBezTo>
                  <a:pt x="2095150" y="5845165"/>
                  <a:pt x="1753811" y="5845122"/>
                  <a:pt x="1412584" y="5830782"/>
                </a:cubicBezTo>
                <a:cubicBezTo>
                  <a:pt x="1262458" y="5824256"/>
                  <a:pt x="1113131" y="5859227"/>
                  <a:pt x="963404" y="5861093"/>
                </a:cubicBezTo>
                <a:cubicBezTo>
                  <a:pt x="896140" y="5861967"/>
                  <a:pt x="828812" y="5861342"/>
                  <a:pt x="761431" y="5859896"/>
                </a:cubicBezTo>
                <a:lnTo>
                  <a:pt x="637698" y="5856158"/>
                </a:lnTo>
                <a:lnTo>
                  <a:pt x="592997" y="5853711"/>
                </a:lnTo>
                <a:cubicBezTo>
                  <a:pt x="391136" y="5830428"/>
                  <a:pt x="227663" y="5724844"/>
                  <a:pt x="123577" y="5564333"/>
                </a:cubicBezTo>
                <a:lnTo>
                  <a:pt x="99502" y="5518240"/>
                </a:lnTo>
                <a:lnTo>
                  <a:pt x="95609" y="5512764"/>
                </a:lnTo>
                <a:lnTo>
                  <a:pt x="86221" y="5492812"/>
                </a:lnTo>
                <a:lnTo>
                  <a:pt x="61763" y="5445986"/>
                </a:lnTo>
                <a:lnTo>
                  <a:pt x="56991" y="5430695"/>
                </a:lnTo>
                <a:lnTo>
                  <a:pt x="41922" y="5398673"/>
                </a:lnTo>
                <a:lnTo>
                  <a:pt x="25760" y="5339273"/>
                </a:lnTo>
                <a:lnTo>
                  <a:pt x="16811" y="5271956"/>
                </a:lnTo>
                <a:cubicBezTo>
                  <a:pt x="9305" y="5238090"/>
                  <a:pt x="4710" y="5203585"/>
                  <a:pt x="3092" y="5168860"/>
                </a:cubicBezTo>
                <a:cubicBezTo>
                  <a:pt x="-7132" y="5042101"/>
                  <a:pt x="10081" y="4917108"/>
                  <a:pt x="24446" y="4791844"/>
                </a:cubicBezTo>
                <a:cubicBezTo>
                  <a:pt x="34023" y="4712006"/>
                  <a:pt x="48647" y="4631352"/>
                  <a:pt x="24446" y="4552331"/>
                </a:cubicBezTo>
                <a:cubicBezTo>
                  <a:pt x="7867" y="4497261"/>
                  <a:pt x="4180" y="4438805"/>
                  <a:pt x="13705" y="4381912"/>
                </a:cubicBezTo>
                <a:cubicBezTo>
                  <a:pt x="29766" y="4280940"/>
                  <a:pt x="33117" y="4178184"/>
                  <a:pt x="23670" y="4076300"/>
                </a:cubicBezTo>
                <a:cubicBezTo>
                  <a:pt x="17432" y="4009125"/>
                  <a:pt x="18390" y="3941419"/>
                  <a:pt x="26517" y="3874462"/>
                </a:cubicBezTo>
                <a:cubicBezTo>
                  <a:pt x="37258" y="3784423"/>
                  <a:pt x="53954" y="3692752"/>
                  <a:pt x="33635" y="3602444"/>
                </a:cubicBezTo>
                <a:cubicBezTo>
                  <a:pt x="1280" y="3458954"/>
                  <a:pt x="7751" y="3315599"/>
                  <a:pt x="20694" y="3171022"/>
                </a:cubicBezTo>
                <a:cubicBezTo>
                  <a:pt x="30400" y="3063439"/>
                  <a:pt x="41141" y="2954632"/>
                  <a:pt x="21728" y="2845824"/>
                </a:cubicBezTo>
                <a:cubicBezTo>
                  <a:pt x="13381" y="2795337"/>
                  <a:pt x="13381" y="2743709"/>
                  <a:pt x="21728" y="2693221"/>
                </a:cubicBezTo>
                <a:cubicBezTo>
                  <a:pt x="31823" y="2625218"/>
                  <a:pt x="41400" y="2557892"/>
                  <a:pt x="28458" y="2489208"/>
                </a:cubicBezTo>
                <a:cubicBezTo>
                  <a:pt x="22764" y="2459285"/>
                  <a:pt x="18493" y="2429092"/>
                  <a:pt x="15516" y="2398898"/>
                </a:cubicBezTo>
                <a:cubicBezTo>
                  <a:pt x="9589" y="2321809"/>
                  <a:pt x="11711" y="2244283"/>
                  <a:pt x="21857" y="2167683"/>
                </a:cubicBezTo>
                <a:cubicBezTo>
                  <a:pt x="31564" y="2078733"/>
                  <a:pt x="15776" y="1989238"/>
                  <a:pt x="28717" y="1900560"/>
                </a:cubicBezTo>
                <a:cubicBezTo>
                  <a:pt x="37907" y="1829142"/>
                  <a:pt x="38255" y="1756772"/>
                  <a:pt x="29752" y="1685258"/>
                </a:cubicBezTo>
                <a:cubicBezTo>
                  <a:pt x="14456" y="1550065"/>
                  <a:pt x="15412" y="1413389"/>
                  <a:pt x="32599" y="1278454"/>
                </a:cubicBezTo>
                <a:cubicBezTo>
                  <a:pt x="43212" y="1199704"/>
                  <a:pt x="49294" y="1118644"/>
                  <a:pt x="30270" y="1041390"/>
                </a:cubicBezTo>
                <a:cubicBezTo>
                  <a:pt x="-14509" y="859818"/>
                  <a:pt x="11634" y="677973"/>
                  <a:pt x="30270" y="497354"/>
                </a:cubicBezTo>
                <a:lnTo>
                  <a:pt x="31725" y="472895"/>
                </a:lnTo>
                <a:lnTo>
                  <a:pt x="43781" y="427827"/>
                </a:lnTo>
                <a:lnTo>
                  <a:pt x="50994" y="413476"/>
                </a:lnTo>
                <a:lnTo>
                  <a:pt x="58372" y="387895"/>
                </a:lnTo>
                <a:cubicBezTo>
                  <a:pt x="111660" y="254431"/>
                  <a:pt x="198390" y="154469"/>
                  <a:pt x="306361" y="90092"/>
                </a:cubicBezTo>
                <a:lnTo>
                  <a:pt x="343340" y="71955"/>
                </a:lnTo>
                <a:lnTo>
                  <a:pt x="451947" y="55771"/>
                </a:lnTo>
                <a:lnTo>
                  <a:pt x="480681" y="50638"/>
                </a:lnTo>
                <a:lnTo>
                  <a:pt x="500476" y="51097"/>
                </a:lnTo>
                <a:cubicBezTo>
                  <a:pt x="614729" y="49684"/>
                  <a:pt x="728933" y="43772"/>
                  <a:pt x="843024" y="32056"/>
                </a:cubicBezTo>
                <a:cubicBezTo>
                  <a:pt x="1123212" y="7156"/>
                  <a:pt x="1404499" y="3566"/>
                  <a:pt x="1685086" y="21332"/>
                </a:cubicBezTo>
                <a:cubicBezTo>
                  <a:pt x="1938623" y="33688"/>
                  <a:pt x="2191759" y="64000"/>
                  <a:pt x="2445896" y="38121"/>
                </a:cubicBezTo>
                <a:cubicBezTo>
                  <a:pt x="2489616" y="33690"/>
                  <a:pt x="2532937" y="26111"/>
                  <a:pt x="2576333" y="19030"/>
                </a:cubicBezTo>
                <a:lnTo>
                  <a:pt x="2696353" y="4251"/>
                </a:lnTo>
                <a:lnTo>
                  <a:pt x="2745536" y="5232"/>
                </a:lnTo>
                <a:cubicBezTo>
                  <a:pt x="2818993" y="6452"/>
                  <a:pt x="2887864" y="7004"/>
                  <a:pt x="2947014" y="5793"/>
                </a:cubicBezTo>
                <a:cubicBezTo>
                  <a:pt x="3006163" y="4584"/>
                  <a:pt x="3060036" y="3178"/>
                  <a:pt x="3110399" y="1949"/>
                </a:cubicBezTo>
                <a:lnTo>
                  <a:pt x="3199002" y="221"/>
                </a:lnTo>
                <a:lnTo>
                  <a:pt x="3325015" y="3583"/>
                </a:lnTo>
                <a:cubicBezTo>
                  <a:pt x="3530714" y="12997"/>
                  <a:pt x="3736239" y="28910"/>
                  <a:pt x="3941762" y="43248"/>
                </a:cubicBezTo>
                <a:cubicBezTo>
                  <a:pt x="4091489" y="53739"/>
                  <a:pt x="4241215" y="66563"/>
                  <a:pt x="4390942" y="37886"/>
                </a:cubicBezTo>
                <a:cubicBezTo>
                  <a:pt x="4517292" y="15154"/>
                  <a:pt x="4645537" y="10467"/>
                  <a:pt x="4772844" y="23896"/>
                </a:cubicBezTo>
                <a:cubicBezTo>
                  <a:pt x="4885597" y="37327"/>
                  <a:pt x="4999052" y="40520"/>
                  <a:pt x="5112224" y="33456"/>
                </a:cubicBezTo>
                <a:lnTo>
                  <a:pt x="5477482" y="6922"/>
                </a:lnTo>
                <a:lnTo>
                  <a:pt x="5517883" y="7607"/>
                </a:lnTo>
                <a:lnTo>
                  <a:pt x="5555683" y="6426"/>
                </a:lnTo>
                <a:cubicBezTo>
                  <a:pt x="5626335" y="3737"/>
                  <a:pt x="5704795" y="995"/>
                  <a:pt x="5791061" y="218"/>
                </a:cubicBezTo>
                <a:close/>
              </a:path>
            </a:pathLst>
          </a:custGeom>
        </p:spPr>
      </p:pic>
    </p:spTree>
    <p:extLst>
      <p:ext uri="{BB962C8B-B14F-4D97-AF65-F5344CB8AC3E}">
        <p14:creationId xmlns:p14="http://schemas.microsoft.com/office/powerpoint/2010/main" val="3630646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1D5D4"/>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481EDB2-1161-47B2-A840-2E8D44969A41}"/>
              </a:ext>
            </a:extLst>
          </p:cNvPr>
          <p:cNvSpPr txBox="1"/>
          <p:nvPr/>
        </p:nvSpPr>
        <p:spPr>
          <a:xfrm>
            <a:off x="4767030" y="55379"/>
            <a:ext cx="7211271" cy="666786"/>
          </a:xfrm>
          <a:prstGeom prst="rect">
            <a:avLst/>
          </a:prstGeom>
          <a:noFill/>
        </p:spPr>
        <p:txBody>
          <a:bodyPr wrap="square">
            <a:spAutoFit/>
          </a:bodyPr>
          <a:lstStyle/>
          <a:p>
            <a:pPr marL="365751" indent="-380990" defTabSz="609585">
              <a:spcBef>
                <a:spcPct val="0"/>
              </a:spcBef>
              <a:buFont typeface="Arial" panose="020B0604020202020204" pitchFamily="34" charset="0"/>
              <a:buChar char="•"/>
              <a:defRPr/>
            </a:pPr>
            <a:endParaRPr lang="en-US" altLang="en-US" sz="3733" dirty="0">
              <a:solidFill>
                <a:srgbClr val="AE7351"/>
              </a:solidFill>
              <a:latin typeface="Abadi" panose="020B0604020104020204" pitchFamily="34" charset="0"/>
            </a:endParaRPr>
          </a:p>
        </p:txBody>
      </p:sp>
      <p:sp>
        <p:nvSpPr>
          <p:cNvPr id="15" name="TextBox 14">
            <a:extLst>
              <a:ext uri="{FF2B5EF4-FFF2-40B4-BE49-F238E27FC236}">
                <a16:creationId xmlns:a16="http://schemas.microsoft.com/office/drawing/2014/main" id="{D6CBCC51-EAC2-4564-A9D7-F64FE001AE06}"/>
              </a:ext>
            </a:extLst>
          </p:cNvPr>
          <p:cNvSpPr txBox="1"/>
          <p:nvPr/>
        </p:nvSpPr>
        <p:spPr>
          <a:xfrm>
            <a:off x="0" y="4763309"/>
            <a:ext cx="12192000" cy="1569660"/>
          </a:xfrm>
          <a:prstGeom prst="rect">
            <a:avLst/>
          </a:prstGeom>
          <a:solidFill>
            <a:srgbClr val="303030"/>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rgbClr val="FFFFFF"/>
                </a:solidFill>
                <a:effectLst>
                  <a:outerShdw blurRad="38100" dist="38100" dir="2700000" algn="tl">
                    <a:srgbClr val="000000">
                      <a:alpha val="43137"/>
                    </a:srgbClr>
                  </a:outerShdw>
                </a:effectLst>
                <a:latin typeface="Abadi" panose="020B0604020104020204" pitchFamily="34" charset="0"/>
              </a:rPr>
              <a:t>God uses ordinary people to accomplish extraordinary things</a:t>
            </a:r>
          </a:p>
        </p:txBody>
      </p:sp>
      <p:pic>
        <p:nvPicPr>
          <p:cNvPr id="23" name="Picture 22">
            <a:extLst>
              <a:ext uri="{FF2B5EF4-FFF2-40B4-BE49-F238E27FC236}">
                <a16:creationId xmlns:a16="http://schemas.microsoft.com/office/drawing/2014/main" id="{C1F5BF38-D890-D58E-57B0-718BAB8AAF76}"/>
              </a:ext>
            </a:extLst>
          </p:cNvPr>
          <p:cNvPicPr>
            <a:picLocks noChangeAspect="1"/>
          </p:cNvPicPr>
          <p:nvPr/>
        </p:nvPicPr>
        <p:blipFill>
          <a:blip r:embed="rId3"/>
          <a:stretch>
            <a:fillRect/>
          </a:stretch>
        </p:blipFill>
        <p:spPr>
          <a:xfrm>
            <a:off x="0" y="0"/>
            <a:ext cx="2481864" cy="3429000"/>
          </a:xfrm>
          <a:prstGeom prst="rect">
            <a:avLst/>
          </a:prstGeom>
          <a:effectLst>
            <a:softEdge rad="88900"/>
          </a:effectLst>
        </p:spPr>
      </p:pic>
      <p:pic>
        <p:nvPicPr>
          <p:cNvPr id="25" name="Picture 24">
            <a:extLst>
              <a:ext uri="{FF2B5EF4-FFF2-40B4-BE49-F238E27FC236}">
                <a16:creationId xmlns:a16="http://schemas.microsoft.com/office/drawing/2014/main" id="{D313B751-BC1B-3861-F480-73D44C9AA4D5}"/>
              </a:ext>
            </a:extLst>
          </p:cNvPr>
          <p:cNvPicPr>
            <a:picLocks noChangeAspect="1"/>
          </p:cNvPicPr>
          <p:nvPr/>
        </p:nvPicPr>
        <p:blipFill>
          <a:blip r:embed="rId4"/>
          <a:stretch>
            <a:fillRect/>
          </a:stretch>
        </p:blipFill>
        <p:spPr>
          <a:xfrm>
            <a:off x="141475" y="3431951"/>
            <a:ext cx="2198914" cy="442802"/>
          </a:xfrm>
          <a:prstGeom prst="rect">
            <a:avLst/>
          </a:prstGeom>
          <a:effectLst>
            <a:softEdge rad="38100"/>
          </a:effectLst>
        </p:spPr>
      </p:pic>
    </p:spTree>
    <p:extLst>
      <p:ext uri="{BB962C8B-B14F-4D97-AF65-F5344CB8AC3E}">
        <p14:creationId xmlns:p14="http://schemas.microsoft.com/office/powerpoint/2010/main" val="1072022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88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When morning came, he called his </a:t>
            </a:r>
            <a:r>
              <a:rPr lang="en-US" altLang="en-US" sz="4400" spc="-200" dirty="0">
                <a:solidFill>
                  <a:srgbClr val="C00000"/>
                </a:solidFill>
                <a:latin typeface="Calibri"/>
                <a:cs typeface="Tahoma" panose="020B0604030504040204" pitchFamily="34" charset="0"/>
              </a:rPr>
              <a:t>disciples</a:t>
            </a:r>
            <a:r>
              <a:rPr lang="en-US" altLang="en-US" sz="4400" spc="-200" dirty="0">
                <a:latin typeface="Calibri"/>
                <a:cs typeface="Tahoma" panose="020B0604030504040204" pitchFamily="34" charset="0"/>
              </a:rPr>
              <a:t> to him and chose twelve of them, whom he also designated </a:t>
            </a:r>
            <a:r>
              <a:rPr lang="en-US" altLang="en-US" sz="4400" spc="-200" dirty="0">
                <a:solidFill>
                  <a:srgbClr val="C00000"/>
                </a:solidFill>
                <a:latin typeface="Calibri"/>
                <a:cs typeface="Tahoma" panose="020B0604030504040204" pitchFamily="34" charset="0"/>
              </a:rPr>
              <a:t>apostles: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63692" y="5840957"/>
            <a:ext cx="12128310" cy="721159"/>
          </a:xfrm>
          <a:prstGeom prst="rect">
            <a:avLst/>
          </a:prstGeom>
          <a:solidFill>
            <a:srgbClr val="2D251A"/>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srgbClr val="C2C5C6"/>
                </a:solidFill>
                <a:effectLst>
                  <a:outerShdw blurRad="38100" dist="38100" dir="2700000" algn="tl">
                    <a:srgbClr val="000000">
                      <a:alpha val="43137"/>
                    </a:srgbClr>
                  </a:outerShdw>
                </a:effectLst>
                <a:latin typeface="Rockwell" panose="02060603020205020403"/>
              </a:rPr>
              <a:t>Luke 6:13–16 (NIV) </a:t>
            </a:r>
          </a:p>
        </p:txBody>
      </p:sp>
      <p:pic>
        <p:nvPicPr>
          <p:cNvPr id="3" name="Picture 2">
            <a:extLst>
              <a:ext uri="{FF2B5EF4-FFF2-40B4-BE49-F238E27FC236}">
                <a16:creationId xmlns:a16="http://schemas.microsoft.com/office/drawing/2014/main" id="{B267E48F-1069-BB91-0771-9AC17F71E799}"/>
              </a:ext>
            </a:extLst>
          </p:cNvPr>
          <p:cNvPicPr>
            <a:picLocks noChangeAspect="1"/>
          </p:cNvPicPr>
          <p:nvPr/>
        </p:nvPicPr>
        <p:blipFill>
          <a:blip r:embed="rId4"/>
          <a:stretch>
            <a:fillRect/>
          </a:stretch>
        </p:blipFill>
        <p:spPr>
          <a:xfrm>
            <a:off x="-71856" y="5840956"/>
            <a:ext cx="3581214" cy="721159"/>
          </a:xfrm>
          <a:prstGeom prst="rect">
            <a:avLst/>
          </a:prstGeom>
        </p:spPr>
      </p:pic>
    </p:spTree>
    <p:extLst>
      <p:ext uri="{BB962C8B-B14F-4D97-AF65-F5344CB8AC3E}">
        <p14:creationId xmlns:p14="http://schemas.microsoft.com/office/powerpoint/2010/main" val="3701988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88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Simon (whom he named Peter), his brother Andrew, James, John, Philip, Bartholomew, Matthew, Thomas, James son of Alphaeus, Simon who was called the Zealot, Judas son of James, and Judas Iscariot, who became a traitor.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63692" y="5840957"/>
            <a:ext cx="12128310" cy="721159"/>
          </a:xfrm>
          <a:prstGeom prst="rect">
            <a:avLst/>
          </a:prstGeom>
          <a:solidFill>
            <a:srgbClr val="2D251A"/>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srgbClr val="C2C5C6"/>
                </a:solidFill>
                <a:effectLst>
                  <a:outerShdw blurRad="38100" dist="38100" dir="2700000" algn="tl">
                    <a:srgbClr val="000000">
                      <a:alpha val="43137"/>
                    </a:srgbClr>
                  </a:outerShdw>
                </a:effectLst>
                <a:latin typeface="Rockwell" panose="02060603020205020403"/>
              </a:rPr>
              <a:t>Luke 6:13–16 (NIV) </a:t>
            </a:r>
          </a:p>
        </p:txBody>
      </p:sp>
      <p:pic>
        <p:nvPicPr>
          <p:cNvPr id="3" name="Picture 2">
            <a:extLst>
              <a:ext uri="{FF2B5EF4-FFF2-40B4-BE49-F238E27FC236}">
                <a16:creationId xmlns:a16="http://schemas.microsoft.com/office/drawing/2014/main" id="{B267E48F-1069-BB91-0771-9AC17F71E799}"/>
              </a:ext>
            </a:extLst>
          </p:cNvPr>
          <p:cNvPicPr>
            <a:picLocks noChangeAspect="1"/>
          </p:cNvPicPr>
          <p:nvPr/>
        </p:nvPicPr>
        <p:blipFill>
          <a:blip r:embed="rId4"/>
          <a:stretch>
            <a:fillRect/>
          </a:stretch>
        </p:blipFill>
        <p:spPr>
          <a:xfrm>
            <a:off x="-71856" y="5840956"/>
            <a:ext cx="3581214" cy="721159"/>
          </a:xfrm>
          <a:prstGeom prst="rect">
            <a:avLst/>
          </a:prstGeom>
        </p:spPr>
      </p:pic>
    </p:spTree>
    <p:extLst>
      <p:ext uri="{BB962C8B-B14F-4D97-AF65-F5344CB8AC3E}">
        <p14:creationId xmlns:p14="http://schemas.microsoft.com/office/powerpoint/2010/main" val="1281796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1D5D4"/>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481EDB2-1161-47B2-A840-2E8D44969A41}"/>
              </a:ext>
            </a:extLst>
          </p:cNvPr>
          <p:cNvSpPr txBox="1"/>
          <p:nvPr/>
        </p:nvSpPr>
        <p:spPr>
          <a:xfrm>
            <a:off x="4767030" y="55379"/>
            <a:ext cx="7211271" cy="666786"/>
          </a:xfrm>
          <a:prstGeom prst="rect">
            <a:avLst/>
          </a:prstGeom>
          <a:noFill/>
        </p:spPr>
        <p:txBody>
          <a:bodyPr wrap="square">
            <a:spAutoFit/>
          </a:bodyPr>
          <a:lstStyle/>
          <a:p>
            <a:pPr marL="365751" indent="-380990" defTabSz="609585">
              <a:spcBef>
                <a:spcPct val="0"/>
              </a:spcBef>
              <a:buFont typeface="Arial" panose="020B0604020202020204" pitchFamily="34" charset="0"/>
              <a:buChar char="•"/>
              <a:defRPr/>
            </a:pPr>
            <a:endParaRPr lang="en-US" altLang="en-US" sz="3733" dirty="0">
              <a:solidFill>
                <a:srgbClr val="AE7351"/>
              </a:solidFill>
              <a:latin typeface="Abadi" panose="020B0604020104020204" pitchFamily="34" charset="0"/>
            </a:endParaRPr>
          </a:p>
        </p:txBody>
      </p:sp>
      <p:sp>
        <p:nvSpPr>
          <p:cNvPr id="15" name="TextBox 14">
            <a:extLst>
              <a:ext uri="{FF2B5EF4-FFF2-40B4-BE49-F238E27FC236}">
                <a16:creationId xmlns:a16="http://schemas.microsoft.com/office/drawing/2014/main" id="{D6CBCC51-EAC2-4564-A9D7-F64FE001AE06}"/>
              </a:ext>
            </a:extLst>
          </p:cNvPr>
          <p:cNvSpPr txBox="1"/>
          <p:nvPr/>
        </p:nvSpPr>
        <p:spPr>
          <a:xfrm>
            <a:off x="0" y="4763309"/>
            <a:ext cx="12192000" cy="1569660"/>
          </a:xfrm>
          <a:prstGeom prst="rect">
            <a:avLst/>
          </a:prstGeom>
          <a:solidFill>
            <a:srgbClr val="303030"/>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rgbClr val="FFFFFF"/>
                </a:solidFill>
                <a:effectLst>
                  <a:outerShdw blurRad="38100" dist="38100" dir="2700000" algn="tl">
                    <a:srgbClr val="000000">
                      <a:alpha val="43137"/>
                    </a:srgbClr>
                  </a:outerShdw>
                </a:effectLst>
                <a:latin typeface="Abadi" panose="020B0604020104020204" pitchFamily="34" charset="0"/>
              </a:rPr>
              <a:t>You can know all the right things and still mess up</a:t>
            </a:r>
          </a:p>
        </p:txBody>
      </p:sp>
      <p:pic>
        <p:nvPicPr>
          <p:cNvPr id="23" name="Picture 22">
            <a:extLst>
              <a:ext uri="{FF2B5EF4-FFF2-40B4-BE49-F238E27FC236}">
                <a16:creationId xmlns:a16="http://schemas.microsoft.com/office/drawing/2014/main" id="{C1F5BF38-D890-D58E-57B0-718BAB8AAF76}"/>
              </a:ext>
            </a:extLst>
          </p:cNvPr>
          <p:cNvPicPr>
            <a:picLocks noChangeAspect="1"/>
          </p:cNvPicPr>
          <p:nvPr/>
        </p:nvPicPr>
        <p:blipFill>
          <a:blip r:embed="rId3"/>
          <a:stretch>
            <a:fillRect/>
          </a:stretch>
        </p:blipFill>
        <p:spPr>
          <a:xfrm>
            <a:off x="0" y="0"/>
            <a:ext cx="2481864" cy="3429000"/>
          </a:xfrm>
          <a:prstGeom prst="rect">
            <a:avLst/>
          </a:prstGeom>
          <a:effectLst>
            <a:softEdge rad="88900"/>
          </a:effectLst>
        </p:spPr>
      </p:pic>
      <p:pic>
        <p:nvPicPr>
          <p:cNvPr id="25" name="Picture 24">
            <a:extLst>
              <a:ext uri="{FF2B5EF4-FFF2-40B4-BE49-F238E27FC236}">
                <a16:creationId xmlns:a16="http://schemas.microsoft.com/office/drawing/2014/main" id="{D313B751-BC1B-3861-F480-73D44C9AA4D5}"/>
              </a:ext>
            </a:extLst>
          </p:cNvPr>
          <p:cNvPicPr>
            <a:picLocks noChangeAspect="1"/>
          </p:cNvPicPr>
          <p:nvPr/>
        </p:nvPicPr>
        <p:blipFill>
          <a:blip r:embed="rId4"/>
          <a:stretch>
            <a:fillRect/>
          </a:stretch>
        </p:blipFill>
        <p:spPr>
          <a:xfrm>
            <a:off x="141475" y="3431951"/>
            <a:ext cx="2198914" cy="442802"/>
          </a:xfrm>
          <a:prstGeom prst="rect">
            <a:avLst/>
          </a:prstGeom>
          <a:effectLst>
            <a:softEdge rad="38100"/>
          </a:effectLst>
        </p:spPr>
      </p:pic>
      <p:sp>
        <p:nvSpPr>
          <p:cNvPr id="26" name="TextBox 25">
            <a:extLst>
              <a:ext uri="{FF2B5EF4-FFF2-40B4-BE49-F238E27FC236}">
                <a16:creationId xmlns:a16="http://schemas.microsoft.com/office/drawing/2014/main" id="{71FF3551-10B9-03C3-EA24-C566CD78944F}"/>
              </a:ext>
            </a:extLst>
          </p:cNvPr>
          <p:cNvSpPr txBox="1"/>
          <p:nvPr/>
        </p:nvSpPr>
        <p:spPr>
          <a:xfrm>
            <a:off x="2797630" y="164952"/>
            <a:ext cx="9181260" cy="1077218"/>
          </a:xfrm>
          <a:prstGeom prst="rect">
            <a:avLst/>
          </a:prstGeom>
          <a:noFill/>
        </p:spPr>
        <p:txBody>
          <a:bodyPr wrap="square">
            <a:spAutoFit/>
          </a:bodyPr>
          <a:lstStyle/>
          <a:p>
            <a:pPr marL="365751" marR="0" lvl="0" indent="-380990"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chemeClr val="tx1">
                    <a:lumMod val="65000"/>
                    <a:lumOff val="35000"/>
                  </a:schemeClr>
                </a:solidFill>
                <a:effectLst/>
                <a:uLnTx/>
                <a:uFillTx/>
                <a:latin typeface="Abadi" panose="020B0604020104020204" pitchFamily="34" charset="0"/>
                <a:ea typeface="+mn-ea"/>
                <a:cs typeface="+mn-cs"/>
              </a:rPr>
              <a:t>God uses ordinary people to accomplish extraordinary things</a:t>
            </a:r>
          </a:p>
        </p:txBody>
      </p:sp>
    </p:spTree>
    <p:extLst>
      <p:ext uri="{BB962C8B-B14F-4D97-AF65-F5344CB8AC3E}">
        <p14:creationId xmlns:p14="http://schemas.microsoft.com/office/powerpoint/2010/main" val="1297901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88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and then he said to his disciples, “Let us go back to Judea.” “But Rabbi,” they said, “a short while ago the Jews there tried to stone you, and yet you are going back?”…Then Thomas (also known as Didymus) said to the rest of the disciples, </a:t>
            </a:r>
            <a:r>
              <a:rPr lang="en-US" altLang="en-US" sz="4400" spc="-200" dirty="0">
                <a:solidFill>
                  <a:srgbClr val="C00000"/>
                </a:solidFill>
                <a:latin typeface="Calibri"/>
                <a:cs typeface="Tahoma" panose="020B0604030504040204" pitchFamily="34" charset="0"/>
              </a:rPr>
              <a:t>“Let us also go, that we may die with him.”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63692" y="5840957"/>
            <a:ext cx="12128310" cy="721159"/>
          </a:xfrm>
          <a:prstGeom prst="rect">
            <a:avLst/>
          </a:prstGeom>
          <a:solidFill>
            <a:srgbClr val="2D251A"/>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srgbClr val="C2C5C6"/>
                </a:solidFill>
                <a:effectLst>
                  <a:outerShdw blurRad="38100" dist="38100" dir="2700000" algn="tl">
                    <a:srgbClr val="000000">
                      <a:alpha val="43137"/>
                    </a:srgbClr>
                  </a:outerShdw>
                </a:effectLst>
                <a:latin typeface="Rockwell" panose="02060603020205020403"/>
              </a:rPr>
              <a:t>John 11:7–8,16 (NIV) </a:t>
            </a:r>
          </a:p>
        </p:txBody>
      </p:sp>
      <p:pic>
        <p:nvPicPr>
          <p:cNvPr id="3" name="Picture 2">
            <a:extLst>
              <a:ext uri="{FF2B5EF4-FFF2-40B4-BE49-F238E27FC236}">
                <a16:creationId xmlns:a16="http://schemas.microsoft.com/office/drawing/2014/main" id="{B267E48F-1069-BB91-0771-9AC17F71E799}"/>
              </a:ext>
            </a:extLst>
          </p:cNvPr>
          <p:cNvPicPr>
            <a:picLocks noChangeAspect="1"/>
          </p:cNvPicPr>
          <p:nvPr/>
        </p:nvPicPr>
        <p:blipFill>
          <a:blip r:embed="rId4"/>
          <a:stretch>
            <a:fillRect/>
          </a:stretch>
        </p:blipFill>
        <p:spPr>
          <a:xfrm>
            <a:off x="-71856" y="5840956"/>
            <a:ext cx="3581214" cy="721159"/>
          </a:xfrm>
          <a:prstGeom prst="rect">
            <a:avLst/>
          </a:prstGeom>
        </p:spPr>
      </p:pic>
    </p:spTree>
    <p:extLst>
      <p:ext uri="{BB962C8B-B14F-4D97-AF65-F5344CB8AC3E}">
        <p14:creationId xmlns:p14="http://schemas.microsoft.com/office/powerpoint/2010/main" val="2657308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88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“I have revealed you to those whom you gave me out of the world. They were yours; you gave them to me and </a:t>
            </a:r>
            <a:r>
              <a:rPr lang="en-US" altLang="en-US" sz="4400" spc="-200" dirty="0">
                <a:solidFill>
                  <a:srgbClr val="C00000"/>
                </a:solidFill>
                <a:latin typeface="Calibri"/>
                <a:cs typeface="Tahoma" panose="020B0604030504040204" pitchFamily="34" charset="0"/>
              </a:rPr>
              <a:t>they have obeyed your word.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63692" y="5840957"/>
            <a:ext cx="12128310" cy="721159"/>
          </a:xfrm>
          <a:prstGeom prst="rect">
            <a:avLst/>
          </a:prstGeom>
          <a:solidFill>
            <a:srgbClr val="2D251A"/>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srgbClr val="C2C5C6"/>
                </a:solidFill>
                <a:effectLst>
                  <a:outerShdw blurRad="38100" dist="38100" dir="2700000" algn="tl">
                    <a:srgbClr val="000000">
                      <a:alpha val="43137"/>
                    </a:srgbClr>
                  </a:outerShdw>
                </a:effectLst>
                <a:latin typeface="Rockwell" panose="02060603020205020403"/>
              </a:rPr>
              <a:t>John 17:6–8 (NIV) </a:t>
            </a:r>
          </a:p>
        </p:txBody>
      </p:sp>
      <p:pic>
        <p:nvPicPr>
          <p:cNvPr id="3" name="Picture 2">
            <a:extLst>
              <a:ext uri="{FF2B5EF4-FFF2-40B4-BE49-F238E27FC236}">
                <a16:creationId xmlns:a16="http://schemas.microsoft.com/office/drawing/2014/main" id="{B267E48F-1069-BB91-0771-9AC17F71E799}"/>
              </a:ext>
            </a:extLst>
          </p:cNvPr>
          <p:cNvPicPr>
            <a:picLocks noChangeAspect="1"/>
          </p:cNvPicPr>
          <p:nvPr/>
        </p:nvPicPr>
        <p:blipFill>
          <a:blip r:embed="rId4"/>
          <a:stretch>
            <a:fillRect/>
          </a:stretch>
        </p:blipFill>
        <p:spPr>
          <a:xfrm>
            <a:off x="-71856" y="5840956"/>
            <a:ext cx="3581214" cy="721159"/>
          </a:xfrm>
          <a:prstGeom prst="rect">
            <a:avLst/>
          </a:prstGeom>
        </p:spPr>
      </p:pic>
    </p:spTree>
    <p:extLst>
      <p:ext uri="{BB962C8B-B14F-4D97-AF65-F5344CB8AC3E}">
        <p14:creationId xmlns:p14="http://schemas.microsoft.com/office/powerpoint/2010/main" val="238434479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7927</TotalTime>
  <Words>1112</Words>
  <Application>Microsoft Office PowerPoint</Application>
  <PresentationFormat>Widescreen</PresentationFormat>
  <Paragraphs>118</Paragraphs>
  <Slides>36</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Abadi</vt:lpstr>
      <vt:lpstr>Arial</vt:lpstr>
      <vt:lpstr>Calibri</vt:lpstr>
      <vt:lpstr>Rockwell</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 Wallin</dc:creator>
  <cp:lastModifiedBy>Doug Wallin</cp:lastModifiedBy>
  <cp:revision>306</cp:revision>
  <dcterms:created xsi:type="dcterms:W3CDTF">2022-06-01T02:28:00Z</dcterms:created>
  <dcterms:modified xsi:type="dcterms:W3CDTF">2023-03-19T13:21:11Z</dcterms:modified>
</cp:coreProperties>
</file>