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008" r:id="rId2"/>
    <p:sldId id="262" r:id="rId3"/>
    <p:sldId id="2121" r:id="rId4"/>
    <p:sldId id="258" r:id="rId5"/>
    <p:sldId id="2044" r:id="rId6"/>
    <p:sldId id="2027" r:id="rId7"/>
    <p:sldId id="2122" r:id="rId8"/>
    <p:sldId id="2123" r:id="rId9"/>
    <p:sldId id="2124" r:id="rId10"/>
    <p:sldId id="2125" r:id="rId11"/>
    <p:sldId id="2126" r:id="rId12"/>
    <p:sldId id="2127" r:id="rId13"/>
    <p:sldId id="2128" r:id="rId14"/>
    <p:sldId id="2129" r:id="rId15"/>
    <p:sldId id="2130" r:id="rId16"/>
    <p:sldId id="2131" r:id="rId17"/>
    <p:sldId id="2132" r:id="rId18"/>
    <p:sldId id="2133" r:id="rId19"/>
    <p:sldId id="2134" r:id="rId20"/>
    <p:sldId id="2135" r:id="rId21"/>
    <p:sldId id="2136" r:id="rId22"/>
    <p:sldId id="2137" r:id="rId23"/>
    <p:sldId id="2138" r:id="rId24"/>
    <p:sldId id="2139" r:id="rId25"/>
    <p:sldId id="2140" r:id="rId26"/>
    <p:sldId id="2141" r:id="rId27"/>
    <p:sldId id="2142" r:id="rId28"/>
    <p:sldId id="2143" r:id="rId29"/>
    <p:sldId id="2144" r:id="rId30"/>
    <p:sldId id="2145" r:id="rId31"/>
    <p:sldId id="2146" r:id="rId32"/>
    <p:sldId id="2147" r:id="rId33"/>
    <p:sldId id="2148" r:id="rId34"/>
    <p:sldId id="2119" r:id="rId35"/>
    <p:sldId id="264" r:id="rId36"/>
    <p:sldId id="265" r:id="rId37"/>
    <p:sldId id="266" r:id="rId38"/>
    <p:sldId id="2120" r:id="rId39"/>
    <p:sldId id="268" r:id="rId40"/>
    <p:sldId id="25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 Wallin" initials="D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D1328"/>
    <a:srgbClr val="3E3933"/>
    <a:srgbClr val="3E3935"/>
    <a:srgbClr val="433B38"/>
    <a:srgbClr val="A40A1F"/>
    <a:srgbClr val="A51527"/>
    <a:srgbClr val="18334C"/>
    <a:srgbClr val="A60C21"/>
    <a:srgbClr val="B12234"/>
    <a:srgbClr val="DFDF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19" autoAdjust="0"/>
    <p:restoredTop sz="94660"/>
  </p:normalViewPr>
  <p:slideViewPr>
    <p:cSldViewPr snapToGrid="0">
      <p:cViewPr varScale="1">
        <p:scale>
          <a:sx n="107" d="100"/>
          <a:sy n="107" d="100"/>
        </p:scale>
        <p:origin x="372"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F1601-B491-43E4-B69F-31100DF8FB90}" type="datetimeFigureOut">
              <a:rPr lang="en-US" smtClean="0"/>
              <a:t>5/28/2023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748377-4C79-4874-BE8F-E9CEF9C2AFF5}" type="slidenum">
              <a:rPr lang="en-US" smtClean="0"/>
              <a:t>‹#›</a:t>
            </a:fld>
            <a:endParaRPr lang="en-US"/>
          </a:p>
        </p:txBody>
      </p:sp>
    </p:spTree>
    <p:extLst>
      <p:ext uri="{BB962C8B-B14F-4D97-AF65-F5344CB8AC3E}">
        <p14:creationId xmlns:p14="http://schemas.microsoft.com/office/powerpoint/2010/main" val="243485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ADDD5-C513-7314-E735-8EDBD1869E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4EC4EA-A622-DB62-D569-C5D2325969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CD013A-C745-D54E-98D2-2A3E227E5B85}"/>
              </a:ext>
            </a:extLst>
          </p:cNvPr>
          <p:cNvSpPr>
            <a:spLocks noGrp="1"/>
          </p:cNvSpPr>
          <p:nvPr>
            <p:ph type="dt" sz="half" idx="10"/>
          </p:nvPr>
        </p:nvSpPr>
        <p:spPr/>
        <p:txBody>
          <a:bodyPr/>
          <a:lstStyle/>
          <a:p>
            <a:fld id="{90A7D454-29A3-4464-9CAA-D5292EAC7501}" type="datetimeFigureOut">
              <a:rPr lang="en-US" smtClean="0"/>
              <a:t>5/28/2023</a:t>
            </a:fld>
            <a:endParaRPr lang="en-US"/>
          </a:p>
        </p:txBody>
      </p:sp>
      <p:sp>
        <p:nvSpPr>
          <p:cNvPr id="5" name="Footer Placeholder 4">
            <a:extLst>
              <a:ext uri="{FF2B5EF4-FFF2-40B4-BE49-F238E27FC236}">
                <a16:creationId xmlns:a16="http://schemas.microsoft.com/office/drawing/2014/main" id="{443FE046-B5EA-609D-46DA-7B79D8326C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DA63DC-F316-4EAD-8AB2-02FDA0AC84BC}"/>
              </a:ext>
            </a:extLst>
          </p:cNvPr>
          <p:cNvSpPr>
            <a:spLocks noGrp="1"/>
          </p:cNvSpPr>
          <p:nvPr>
            <p:ph type="sldNum" sz="quarter" idx="12"/>
          </p:nvPr>
        </p:nvSpPr>
        <p:spPr/>
        <p:txBody>
          <a:bodyPr/>
          <a:lstStyle/>
          <a:p>
            <a:fld id="{974F4936-483E-48FE-B230-BDDAD9D6300D}" type="slidenum">
              <a:rPr lang="en-US" smtClean="0"/>
              <a:t>‹#›</a:t>
            </a:fld>
            <a:endParaRPr lang="en-US"/>
          </a:p>
        </p:txBody>
      </p:sp>
    </p:spTree>
    <p:extLst>
      <p:ext uri="{BB962C8B-B14F-4D97-AF65-F5344CB8AC3E}">
        <p14:creationId xmlns:p14="http://schemas.microsoft.com/office/powerpoint/2010/main" val="1626521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AE3DC-7BEB-742F-208A-461543A588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DA2598-6842-6904-A990-5FFCAB4634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4D266-7534-8634-3FF1-1D017C2A984F}"/>
              </a:ext>
            </a:extLst>
          </p:cNvPr>
          <p:cNvSpPr>
            <a:spLocks noGrp="1"/>
          </p:cNvSpPr>
          <p:nvPr>
            <p:ph type="dt" sz="half" idx="10"/>
          </p:nvPr>
        </p:nvSpPr>
        <p:spPr/>
        <p:txBody>
          <a:bodyPr/>
          <a:lstStyle/>
          <a:p>
            <a:fld id="{90A7D454-29A3-4464-9CAA-D5292EAC7501}" type="datetimeFigureOut">
              <a:rPr lang="en-US" smtClean="0"/>
              <a:t>5/28/2023</a:t>
            </a:fld>
            <a:endParaRPr lang="en-US"/>
          </a:p>
        </p:txBody>
      </p:sp>
      <p:sp>
        <p:nvSpPr>
          <p:cNvPr id="5" name="Footer Placeholder 4">
            <a:extLst>
              <a:ext uri="{FF2B5EF4-FFF2-40B4-BE49-F238E27FC236}">
                <a16:creationId xmlns:a16="http://schemas.microsoft.com/office/drawing/2014/main" id="{3063E6B2-CEDD-FD95-8BCD-60441086D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435FC-9E33-0248-019C-F275F180C234}"/>
              </a:ext>
            </a:extLst>
          </p:cNvPr>
          <p:cNvSpPr>
            <a:spLocks noGrp="1"/>
          </p:cNvSpPr>
          <p:nvPr>
            <p:ph type="sldNum" sz="quarter" idx="12"/>
          </p:nvPr>
        </p:nvSpPr>
        <p:spPr/>
        <p:txBody>
          <a:bodyPr/>
          <a:lstStyle/>
          <a:p>
            <a:fld id="{974F4936-483E-48FE-B230-BDDAD9D6300D}" type="slidenum">
              <a:rPr lang="en-US" smtClean="0"/>
              <a:t>‹#›</a:t>
            </a:fld>
            <a:endParaRPr lang="en-US"/>
          </a:p>
        </p:txBody>
      </p:sp>
    </p:spTree>
    <p:extLst>
      <p:ext uri="{BB962C8B-B14F-4D97-AF65-F5344CB8AC3E}">
        <p14:creationId xmlns:p14="http://schemas.microsoft.com/office/powerpoint/2010/main" val="3640340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C55832-CD7B-D0C1-0DDC-162F41F776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AAA47A-DB14-468E-61E8-44AC9DF515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220D7-6CA8-D60C-5606-EABAD99004CA}"/>
              </a:ext>
            </a:extLst>
          </p:cNvPr>
          <p:cNvSpPr>
            <a:spLocks noGrp="1"/>
          </p:cNvSpPr>
          <p:nvPr>
            <p:ph type="dt" sz="half" idx="10"/>
          </p:nvPr>
        </p:nvSpPr>
        <p:spPr/>
        <p:txBody>
          <a:bodyPr/>
          <a:lstStyle/>
          <a:p>
            <a:fld id="{90A7D454-29A3-4464-9CAA-D5292EAC7501}" type="datetimeFigureOut">
              <a:rPr lang="en-US" smtClean="0"/>
              <a:t>5/28/2023</a:t>
            </a:fld>
            <a:endParaRPr lang="en-US"/>
          </a:p>
        </p:txBody>
      </p:sp>
      <p:sp>
        <p:nvSpPr>
          <p:cNvPr id="5" name="Footer Placeholder 4">
            <a:extLst>
              <a:ext uri="{FF2B5EF4-FFF2-40B4-BE49-F238E27FC236}">
                <a16:creationId xmlns:a16="http://schemas.microsoft.com/office/drawing/2014/main" id="{94BEC9D4-0835-DA4A-38DF-3EAC71655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0BAD8-205C-5557-E56C-140FF9F4DA85}"/>
              </a:ext>
            </a:extLst>
          </p:cNvPr>
          <p:cNvSpPr>
            <a:spLocks noGrp="1"/>
          </p:cNvSpPr>
          <p:nvPr>
            <p:ph type="sldNum" sz="quarter" idx="12"/>
          </p:nvPr>
        </p:nvSpPr>
        <p:spPr/>
        <p:txBody>
          <a:bodyPr/>
          <a:lstStyle/>
          <a:p>
            <a:fld id="{974F4936-483E-48FE-B230-BDDAD9D6300D}" type="slidenum">
              <a:rPr lang="en-US" smtClean="0"/>
              <a:t>‹#›</a:t>
            </a:fld>
            <a:endParaRPr lang="en-US"/>
          </a:p>
        </p:txBody>
      </p:sp>
    </p:spTree>
    <p:extLst>
      <p:ext uri="{BB962C8B-B14F-4D97-AF65-F5344CB8AC3E}">
        <p14:creationId xmlns:p14="http://schemas.microsoft.com/office/powerpoint/2010/main" val="2807885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C44D4-E97E-3D44-BDD4-04B8180D36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D89BAB-1C10-4FF8-FA98-42B67C4BA5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4B2AD0-D469-B255-3887-38681706AE7B}"/>
              </a:ext>
            </a:extLst>
          </p:cNvPr>
          <p:cNvSpPr>
            <a:spLocks noGrp="1"/>
          </p:cNvSpPr>
          <p:nvPr>
            <p:ph type="dt" sz="half" idx="10"/>
          </p:nvPr>
        </p:nvSpPr>
        <p:spPr/>
        <p:txBody>
          <a:bodyPr/>
          <a:lstStyle/>
          <a:p>
            <a:fld id="{90A7D454-29A3-4464-9CAA-D5292EAC7501}" type="datetimeFigureOut">
              <a:rPr lang="en-US" smtClean="0"/>
              <a:t>5/28/2023</a:t>
            </a:fld>
            <a:endParaRPr lang="en-US"/>
          </a:p>
        </p:txBody>
      </p:sp>
      <p:sp>
        <p:nvSpPr>
          <p:cNvPr id="5" name="Footer Placeholder 4">
            <a:extLst>
              <a:ext uri="{FF2B5EF4-FFF2-40B4-BE49-F238E27FC236}">
                <a16:creationId xmlns:a16="http://schemas.microsoft.com/office/drawing/2014/main" id="{25443E33-B2FF-959E-F92C-5A6E721731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0EAA06-5FC1-DF13-4F6A-B14B5DE44E2D}"/>
              </a:ext>
            </a:extLst>
          </p:cNvPr>
          <p:cNvSpPr>
            <a:spLocks noGrp="1"/>
          </p:cNvSpPr>
          <p:nvPr>
            <p:ph type="sldNum" sz="quarter" idx="12"/>
          </p:nvPr>
        </p:nvSpPr>
        <p:spPr/>
        <p:txBody>
          <a:bodyPr/>
          <a:lstStyle/>
          <a:p>
            <a:fld id="{974F4936-483E-48FE-B230-BDDAD9D6300D}" type="slidenum">
              <a:rPr lang="en-US" smtClean="0"/>
              <a:t>‹#›</a:t>
            </a:fld>
            <a:endParaRPr lang="en-US"/>
          </a:p>
        </p:txBody>
      </p:sp>
    </p:spTree>
    <p:extLst>
      <p:ext uri="{BB962C8B-B14F-4D97-AF65-F5344CB8AC3E}">
        <p14:creationId xmlns:p14="http://schemas.microsoft.com/office/powerpoint/2010/main" val="1772187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B52CC-AB92-751C-9965-BB8438E50E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6D6A35-DC54-C428-57A7-E0B82A7DFA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FB9B66-D623-C4F4-25EC-733A528E300C}"/>
              </a:ext>
            </a:extLst>
          </p:cNvPr>
          <p:cNvSpPr>
            <a:spLocks noGrp="1"/>
          </p:cNvSpPr>
          <p:nvPr>
            <p:ph type="dt" sz="half" idx="10"/>
          </p:nvPr>
        </p:nvSpPr>
        <p:spPr/>
        <p:txBody>
          <a:bodyPr/>
          <a:lstStyle/>
          <a:p>
            <a:fld id="{90A7D454-29A3-4464-9CAA-D5292EAC7501}" type="datetimeFigureOut">
              <a:rPr lang="en-US" smtClean="0"/>
              <a:t>5/28/2023</a:t>
            </a:fld>
            <a:endParaRPr lang="en-US"/>
          </a:p>
        </p:txBody>
      </p:sp>
      <p:sp>
        <p:nvSpPr>
          <p:cNvPr id="5" name="Footer Placeholder 4">
            <a:extLst>
              <a:ext uri="{FF2B5EF4-FFF2-40B4-BE49-F238E27FC236}">
                <a16:creationId xmlns:a16="http://schemas.microsoft.com/office/drawing/2014/main" id="{B6BFB656-4082-3167-6EFB-050C6E3F43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AE5D5-9EAD-CB4D-B8A6-C2701B4F54E2}"/>
              </a:ext>
            </a:extLst>
          </p:cNvPr>
          <p:cNvSpPr>
            <a:spLocks noGrp="1"/>
          </p:cNvSpPr>
          <p:nvPr>
            <p:ph type="sldNum" sz="quarter" idx="12"/>
          </p:nvPr>
        </p:nvSpPr>
        <p:spPr/>
        <p:txBody>
          <a:bodyPr/>
          <a:lstStyle/>
          <a:p>
            <a:fld id="{974F4936-483E-48FE-B230-BDDAD9D6300D}" type="slidenum">
              <a:rPr lang="en-US" smtClean="0"/>
              <a:t>‹#›</a:t>
            </a:fld>
            <a:endParaRPr lang="en-US"/>
          </a:p>
        </p:txBody>
      </p:sp>
    </p:spTree>
    <p:extLst>
      <p:ext uri="{BB962C8B-B14F-4D97-AF65-F5344CB8AC3E}">
        <p14:creationId xmlns:p14="http://schemas.microsoft.com/office/powerpoint/2010/main" val="1561100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A6897-1A92-FD76-2DF2-716B05B77C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0FD3DB-48FA-8E5D-EA0D-21CFE04913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9AC104-3E98-D53E-685C-544C31B635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0D005C-5FA3-4B4C-F2A1-78408758EA28}"/>
              </a:ext>
            </a:extLst>
          </p:cNvPr>
          <p:cNvSpPr>
            <a:spLocks noGrp="1"/>
          </p:cNvSpPr>
          <p:nvPr>
            <p:ph type="dt" sz="half" idx="10"/>
          </p:nvPr>
        </p:nvSpPr>
        <p:spPr/>
        <p:txBody>
          <a:bodyPr/>
          <a:lstStyle/>
          <a:p>
            <a:fld id="{90A7D454-29A3-4464-9CAA-D5292EAC7501}" type="datetimeFigureOut">
              <a:rPr lang="en-US" smtClean="0"/>
              <a:t>5/28/2023</a:t>
            </a:fld>
            <a:endParaRPr lang="en-US"/>
          </a:p>
        </p:txBody>
      </p:sp>
      <p:sp>
        <p:nvSpPr>
          <p:cNvPr id="6" name="Footer Placeholder 5">
            <a:extLst>
              <a:ext uri="{FF2B5EF4-FFF2-40B4-BE49-F238E27FC236}">
                <a16:creationId xmlns:a16="http://schemas.microsoft.com/office/drawing/2014/main" id="{F7BFB6FD-2C8E-B1F4-89D2-83E648DBDE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051F63-28E8-33ED-406E-97DCEFAE785F}"/>
              </a:ext>
            </a:extLst>
          </p:cNvPr>
          <p:cNvSpPr>
            <a:spLocks noGrp="1"/>
          </p:cNvSpPr>
          <p:nvPr>
            <p:ph type="sldNum" sz="quarter" idx="12"/>
          </p:nvPr>
        </p:nvSpPr>
        <p:spPr/>
        <p:txBody>
          <a:bodyPr/>
          <a:lstStyle/>
          <a:p>
            <a:fld id="{974F4936-483E-48FE-B230-BDDAD9D6300D}" type="slidenum">
              <a:rPr lang="en-US" smtClean="0"/>
              <a:t>‹#›</a:t>
            </a:fld>
            <a:endParaRPr lang="en-US"/>
          </a:p>
        </p:txBody>
      </p:sp>
    </p:spTree>
    <p:extLst>
      <p:ext uri="{BB962C8B-B14F-4D97-AF65-F5344CB8AC3E}">
        <p14:creationId xmlns:p14="http://schemas.microsoft.com/office/powerpoint/2010/main" val="2215111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AE2A7-71B5-F0BB-53BC-2ECDB8F9BB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057037-36ED-F627-2DC3-7B7708E28D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94370E-5369-1A00-1531-C059910161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2A58D3-B69A-B6C5-5AA4-B7919D2CB0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E6861B-E4D2-596C-E706-F6A9135B3C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6C2509-BEA4-86A8-9A73-CC316DB68943}"/>
              </a:ext>
            </a:extLst>
          </p:cNvPr>
          <p:cNvSpPr>
            <a:spLocks noGrp="1"/>
          </p:cNvSpPr>
          <p:nvPr>
            <p:ph type="dt" sz="half" idx="10"/>
          </p:nvPr>
        </p:nvSpPr>
        <p:spPr/>
        <p:txBody>
          <a:bodyPr/>
          <a:lstStyle/>
          <a:p>
            <a:fld id="{90A7D454-29A3-4464-9CAA-D5292EAC7501}" type="datetimeFigureOut">
              <a:rPr lang="en-US" smtClean="0"/>
              <a:t>5/28/2023</a:t>
            </a:fld>
            <a:endParaRPr lang="en-US"/>
          </a:p>
        </p:txBody>
      </p:sp>
      <p:sp>
        <p:nvSpPr>
          <p:cNvPr id="8" name="Footer Placeholder 7">
            <a:extLst>
              <a:ext uri="{FF2B5EF4-FFF2-40B4-BE49-F238E27FC236}">
                <a16:creationId xmlns:a16="http://schemas.microsoft.com/office/drawing/2014/main" id="{77852DA7-5443-02A9-F88A-4AB330F7E5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404E3F-C2F9-A95E-C233-90040CB5AF23}"/>
              </a:ext>
            </a:extLst>
          </p:cNvPr>
          <p:cNvSpPr>
            <a:spLocks noGrp="1"/>
          </p:cNvSpPr>
          <p:nvPr>
            <p:ph type="sldNum" sz="quarter" idx="12"/>
          </p:nvPr>
        </p:nvSpPr>
        <p:spPr/>
        <p:txBody>
          <a:bodyPr/>
          <a:lstStyle/>
          <a:p>
            <a:fld id="{974F4936-483E-48FE-B230-BDDAD9D6300D}" type="slidenum">
              <a:rPr lang="en-US" smtClean="0"/>
              <a:t>‹#›</a:t>
            </a:fld>
            <a:endParaRPr lang="en-US"/>
          </a:p>
        </p:txBody>
      </p:sp>
    </p:spTree>
    <p:extLst>
      <p:ext uri="{BB962C8B-B14F-4D97-AF65-F5344CB8AC3E}">
        <p14:creationId xmlns:p14="http://schemas.microsoft.com/office/powerpoint/2010/main" val="638840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F9459-BBF2-33F9-395A-465DF65168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F40D05-6715-48D3-56CD-3F3874D37954}"/>
              </a:ext>
            </a:extLst>
          </p:cNvPr>
          <p:cNvSpPr>
            <a:spLocks noGrp="1"/>
          </p:cNvSpPr>
          <p:nvPr>
            <p:ph type="dt" sz="half" idx="10"/>
          </p:nvPr>
        </p:nvSpPr>
        <p:spPr/>
        <p:txBody>
          <a:bodyPr/>
          <a:lstStyle/>
          <a:p>
            <a:fld id="{90A7D454-29A3-4464-9CAA-D5292EAC7501}" type="datetimeFigureOut">
              <a:rPr lang="en-US" smtClean="0"/>
              <a:t>5/28/2023</a:t>
            </a:fld>
            <a:endParaRPr lang="en-US"/>
          </a:p>
        </p:txBody>
      </p:sp>
      <p:sp>
        <p:nvSpPr>
          <p:cNvPr id="4" name="Footer Placeholder 3">
            <a:extLst>
              <a:ext uri="{FF2B5EF4-FFF2-40B4-BE49-F238E27FC236}">
                <a16:creationId xmlns:a16="http://schemas.microsoft.com/office/drawing/2014/main" id="{6358CB6F-2FCB-28D1-9F6E-421D0306D5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5731F0-5CF5-76E8-3C09-8281D63B1275}"/>
              </a:ext>
            </a:extLst>
          </p:cNvPr>
          <p:cNvSpPr>
            <a:spLocks noGrp="1"/>
          </p:cNvSpPr>
          <p:nvPr>
            <p:ph type="sldNum" sz="quarter" idx="12"/>
          </p:nvPr>
        </p:nvSpPr>
        <p:spPr/>
        <p:txBody>
          <a:bodyPr/>
          <a:lstStyle/>
          <a:p>
            <a:fld id="{974F4936-483E-48FE-B230-BDDAD9D6300D}" type="slidenum">
              <a:rPr lang="en-US" smtClean="0"/>
              <a:t>‹#›</a:t>
            </a:fld>
            <a:endParaRPr lang="en-US"/>
          </a:p>
        </p:txBody>
      </p:sp>
    </p:spTree>
    <p:extLst>
      <p:ext uri="{BB962C8B-B14F-4D97-AF65-F5344CB8AC3E}">
        <p14:creationId xmlns:p14="http://schemas.microsoft.com/office/powerpoint/2010/main" val="2230568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9544A6-161E-68F9-5E0B-BA5A3C0E25C0}"/>
              </a:ext>
            </a:extLst>
          </p:cNvPr>
          <p:cNvSpPr>
            <a:spLocks noGrp="1"/>
          </p:cNvSpPr>
          <p:nvPr>
            <p:ph type="dt" sz="half" idx="10"/>
          </p:nvPr>
        </p:nvSpPr>
        <p:spPr/>
        <p:txBody>
          <a:bodyPr/>
          <a:lstStyle/>
          <a:p>
            <a:fld id="{90A7D454-29A3-4464-9CAA-D5292EAC7501}" type="datetimeFigureOut">
              <a:rPr lang="en-US" smtClean="0"/>
              <a:t>5/28/2023</a:t>
            </a:fld>
            <a:endParaRPr lang="en-US"/>
          </a:p>
        </p:txBody>
      </p:sp>
      <p:sp>
        <p:nvSpPr>
          <p:cNvPr id="3" name="Footer Placeholder 2">
            <a:extLst>
              <a:ext uri="{FF2B5EF4-FFF2-40B4-BE49-F238E27FC236}">
                <a16:creationId xmlns:a16="http://schemas.microsoft.com/office/drawing/2014/main" id="{136A9C2C-82BB-8059-78C0-229FA55BB8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D8988F-3D16-C77F-E846-CB405752CCDA}"/>
              </a:ext>
            </a:extLst>
          </p:cNvPr>
          <p:cNvSpPr>
            <a:spLocks noGrp="1"/>
          </p:cNvSpPr>
          <p:nvPr>
            <p:ph type="sldNum" sz="quarter" idx="12"/>
          </p:nvPr>
        </p:nvSpPr>
        <p:spPr/>
        <p:txBody>
          <a:bodyPr/>
          <a:lstStyle/>
          <a:p>
            <a:fld id="{974F4936-483E-48FE-B230-BDDAD9D6300D}" type="slidenum">
              <a:rPr lang="en-US" smtClean="0"/>
              <a:t>‹#›</a:t>
            </a:fld>
            <a:endParaRPr lang="en-US"/>
          </a:p>
        </p:txBody>
      </p:sp>
    </p:spTree>
    <p:extLst>
      <p:ext uri="{BB962C8B-B14F-4D97-AF65-F5344CB8AC3E}">
        <p14:creationId xmlns:p14="http://schemas.microsoft.com/office/powerpoint/2010/main" val="2574524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474CF-61B8-FD59-6A01-34D9E1DC61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92D071-EEE4-B756-AA23-64DA0D1F3F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A3CCC8-2B11-8EDF-0F68-CAE284261B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3B76ED-53DD-A600-094E-B6749C18C870}"/>
              </a:ext>
            </a:extLst>
          </p:cNvPr>
          <p:cNvSpPr>
            <a:spLocks noGrp="1"/>
          </p:cNvSpPr>
          <p:nvPr>
            <p:ph type="dt" sz="half" idx="10"/>
          </p:nvPr>
        </p:nvSpPr>
        <p:spPr/>
        <p:txBody>
          <a:bodyPr/>
          <a:lstStyle/>
          <a:p>
            <a:fld id="{90A7D454-29A3-4464-9CAA-D5292EAC7501}" type="datetimeFigureOut">
              <a:rPr lang="en-US" smtClean="0"/>
              <a:t>5/28/2023</a:t>
            </a:fld>
            <a:endParaRPr lang="en-US"/>
          </a:p>
        </p:txBody>
      </p:sp>
      <p:sp>
        <p:nvSpPr>
          <p:cNvPr id="6" name="Footer Placeholder 5">
            <a:extLst>
              <a:ext uri="{FF2B5EF4-FFF2-40B4-BE49-F238E27FC236}">
                <a16:creationId xmlns:a16="http://schemas.microsoft.com/office/drawing/2014/main" id="{575B3486-9336-C8D9-6D28-D8EA94DD87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2FB247-7C66-741A-A97F-7FED8C602843}"/>
              </a:ext>
            </a:extLst>
          </p:cNvPr>
          <p:cNvSpPr>
            <a:spLocks noGrp="1"/>
          </p:cNvSpPr>
          <p:nvPr>
            <p:ph type="sldNum" sz="quarter" idx="12"/>
          </p:nvPr>
        </p:nvSpPr>
        <p:spPr/>
        <p:txBody>
          <a:bodyPr/>
          <a:lstStyle/>
          <a:p>
            <a:fld id="{974F4936-483E-48FE-B230-BDDAD9D6300D}" type="slidenum">
              <a:rPr lang="en-US" smtClean="0"/>
              <a:t>‹#›</a:t>
            </a:fld>
            <a:endParaRPr lang="en-US"/>
          </a:p>
        </p:txBody>
      </p:sp>
    </p:spTree>
    <p:extLst>
      <p:ext uri="{BB962C8B-B14F-4D97-AF65-F5344CB8AC3E}">
        <p14:creationId xmlns:p14="http://schemas.microsoft.com/office/powerpoint/2010/main" val="396564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40204-6DE8-4811-47AF-613ACCAC1D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72E216-D980-99F8-F8B4-A46A1FCC61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0EA6BF-95F0-55C1-66F7-DC2B18FC9A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27594B-C93D-336D-778F-BB35F94925FB}"/>
              </a:ext>
            </a:extLst>
          </p:cNvPr>
          <p:cNvSpPr>
            <a:spLocks noGrp="1"/>
          </p:cNvSpPr>
          <p:nvPr>
            <p:ph type="dt" sz="half" idx="10"/>
          </p:nvPr>
        </p:nvSpPr>
        <p:spPr/>
        <p:txBody>
          <a:bodyPr/>
          <a:lstStyle/>
          <a:p>
            <a:fld id="{90A7D454-29A3-4464-9CAA-D5292EAC7501}" type="datetimeFigureOut">
              <a:rPr lang="en-US" smtClean="0"/>
              <a:t>5/28/2023</a:t>
            </a:fld>
            <a:endParaRPr lang="en-US"/>
          </a:p>
        </p:txBody>
      </p:sp>
      <p:sp>
        <p:nvSpPr>
          <p:cNvPr id="6" name="Footer Placeholder 5">
            <a:extLst>
              <a:ext uri="{FF2B5EF4-FFF2-40B4-BE49-F238E27FC236}">
                <a16:creationId xmlns:a16="http://schemas.microsoft.com/office/drawing/2014/main" id="{F66FFEC8-9C88-37F2-E10B-962E8460C0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8B53DD-5D92-0FE9-FD7B-2CF3A231F6E4}"/>
              </a:ext>
            </a:extLst>
          </p:cNvPr>
          <p:cNvSpPr>
            <a:spLocks noGrp="1"/>
          </p:cNvSpPr>
          <p:nvPr>
            <p:ph type="sldNum" sz="quarter" idx="12"/>
          </p:nvPr>
        </p:nvSpPr>
        <p:spPr/>
        <p:txBody>
          <a:bodyPr/>
          <a:lstStyle/>
          <a:p>
            <a:fld id="{974F4936-483E-48FE-B230-BDDAD9D6300D}" type="slidenum">
              <a:rPr lang="en-US" smtClean="0"/>
              <a:t>‹#›</a:t>
            </a:fld>
            <a:endParaRPr lang="en-US"/>
          </a:p>
        </p:txBody>
      </p:sp>
    </p:spTree>
    <p:extLst>
      <p:ext uri="{BB962C8B-B14F-4D97-AF65-F5344CB8AC3E}">
        <p14:creationId xmlns:p14="http://schemas.microsoft.com/office/powerpoint/2010/main" val="1671331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C41726-69E7-B102-0C45-828B6DF4C3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D5918E-F0A1-7908-E67F-CB042AA11F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1CF95C-EEEB-EDC6-435E-4E908056C5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7D454-29A3-4464-9CAA-D5292EAC7501}" type="datetimeFigureOut">
              <a:rPr lang="en-US" smtClean="0"/>
              <a:t>5/28/2023</a:t>
            </a:fld>
            <a:endParaRPr lang="en-US"/>
          </a:p>
        </p:txBody>
      </p:sp>
      <p:sp>
        <p:nvSpPr>
          <p:cNvPr id="5" name="Footer Placeholder 4">
            <a:extLst>
              <a:ext uri="{FF2B5EF4-FFF2-40B4-BE49-F238E27FC236}">
                <a16:creationId xmlns:a16="http://schemas.microsoft.com/office/drawing/2014/main" id="{2070E740-A241-FD55-AAC4-212521BCC7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83D3B8-8D18-6A65-CDE3-9847C45D0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4F4936-483E-48FE-B230-BDDAD9D6300D}" type="slidenum">
              <a:rPr lang="en-US" smtClean="0"/>
              <a:t>‹#›</a:t>
            </a:fld>
            <a:endParaRPr lang="en-US"/>
          </a:p>
        </p:txBody>
      </p:sp>
    </p:spTree>
    <p:extLst>
      <p:ext uri="{BB962C8B-B14F-4D97-AF65-F5344CB8AC3E}">
        <p14:creationId xmlns:p14="http://schemas.microsoft.com/office/powerpoint/2010/main" val="2531242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1" name="Straight Connector 10">
            <a:extLst>
              <a:ext uri="{FF2B5EF4-FFF2-40B4-BE49-F238E27FC236}">
                <a16:creationId xmlns:a16="http://schemas.microsoft.com/office/drawing/2014/main" id="{7FFEDDD1-704E-FA54-FA96-14D5AADF5EC4}"/>
              </a:ext>
            </a:extLst>
          </p:cNvPr>
          <p:cNvCxnSpPr>
            <a:cxnSpLocks/>
          </p:cNvCxnSpPr>
          <p:nvPr/>
        </p:nvCxnSpPr>
        <p:spPr>
          <a:xfrm>
            <a:off x="0" y="188536"/>
            <a:ext cx="12190476" cy="0"/>
          </a:xfrm>
          <a:prstGeom prst="line">
            <a:avLst/>
          </a:prstGeom>
          <a:ln w="76200">
            <a:solidFill>
              <a:srgbClr val="AD132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F53176C-0156-4CED-B225-0B31824B92D1}"/>
              </a:ext>
            </a:extLst>
          </p:cNvPr>
          <p:cNvCxnSpPr>
            <a:cxnSpLocks/>
          </p:cNvCxnSpPr>
          <p:nvPr/>
        </p:nvCxnSpPr>
        <p:spPr>
          <a:xfrm>
            <a:off x="0" y="6671035"/>
            <a:ext cx="12190476" cy="0"/>
          </a:xfrm>
          <a:prstGeom prst="line">
            <a:avLst/>
          </a:prstGeom>
          <a:ln w="76200">
            <a:solidFill>
              <a:srgbClr val="AD1328"/>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554F1E8C-3797-59F6-2046-57D7F7C092AF}"/>
              </a:ext>
            </a:extLst>
          </p:cNvPr>
          <p:cNvGrpSpPr/>
          <p:nvPr/>
        </p:nvGrpSpPr>
        <p:grpSpPr>
          <a:xfrm>
            <a:off x="1472153" y="2349006"/>
            <a:ext cx="9837983" cy="2161559"/>
            <a:chOff x="2075469" y="2367700"/>
            <a:chExt cx="9837983" cy="2161559"/>
          </a:xfrm>
        </p:grpSpPr>
        <p:cxnSp>
          <p:nvCxnSpPr>
            <p:cNvPr id="16" name="Straight Connector 15">
              <a:extLst>
                <a:ext uri="{FF2B5EF4-FFF2-40B4-BE49-F238E27FC236}">
                  <a16:creationId xmlns:a16="http://schemas.microsoft.com/office/drawing/2014/main" id="{19866EA2-96AB-F5F0-54B6-200F8A0793B4}"/>
                </a:ext>
              </a:extLst>
            </p:cNvPr>
            <p:cNvCxnSpPr>
              <a:cxnSpLocks/>
            </p:cNvCxnSpPr>
            <p:nvPr/>
          </p:nvCxnSpPr>
          <p:spPr>
            <a:xfrm>
              <a:off x="2075469" y="2367700"/>
              <a:ext cx="0" cy="1949777"/>
            </a:xfrm>
            <a:prstGeom prst="line">
              <a:avLst/>
            </a:prstGeom>
            <a:ln w="60325">
              <a:solidFill>
                <a:srgbClr val="AD1328"/>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5D54044-320C-C00A-81CD-9EFFE62144B9}"/>
                </a:ext>
              </a:extLst>
            </p:cNvPr>
            <p:cNvSpPr txBox="1"/>
            <p:nvPr/>
          </p:nvSpPr>
          <p:spPr>
            <a:xfrm>
              <a:off x="2543209" y="2497934"/>
              <a:ext cx="9370243" cy="2031325"/>
            </a:xfrm>
            <a:prstGeom prst="rect">
              <a:avLst/>
            </a:prstGeom>
            <a:noFill/>
          </p:spPr>
          <p:txBody>
            <a:bodyPr wrap="square" rtlCol="0">
              <a:spAutoFit/>
            </a:bodyPr>
            <a:lstStyle/>
            <a:p>
              <a:r>
                <a:rPr lang="en-US" sz="12600" b="1" dirty="0">
                  <a:solidFill>
                    <a:srgbClr val="3E3933"/>
                  </a:solidFill>
                  <a:latin typeface="Arial Black" panose="020B0A04020102020204" pitchFamily="34" charset="0"/>
                </a:rPr>
                <a:t>Church Is</a:t>
              </a:r>
            </a:p>
          </p:txBody>
        </p:sp>
      </p:grpSp>
    </p:spTree>
    <p:extLst>
      <p:ext uri="{BB962C8B-B14F-4D97-AF65-F5344CB8AC3E}">
        <p14:creationId xmlns:p14="http://schemas.microsoft.com/office/powerpoint/2010/main" val="991740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picture containing grass, sky, outdoor, building&#10;&#10;Description automatically generated">
            <a:extLst>
              <a:ext uri="{FF2B5EF4-FFF2-40B4-BE49-F238E27FC236}">
                <a16:creationId xmlns:a16="http://schemas.microsoft.com/office/drawing/2014/main" id="{D5D4795B-24BB-AAC3-FC4A-5047F63DCE31}"/>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0" y="-250966"/>
            <a:ext cx="12292011" cy="7108965"/>
          </a:xfrm>
          <a:prstGeom prst="rect">
            <a:avLst/>
          </a:prstGeom>
        </p:spPr>
      </p:pic>
      <p:sp>
        <p:nvSpPr>
          <p:cNvPr id="4" name="Content Placeholder 7">
            <a:extLst>
              <a:ext uri="{FF2B5EF4-FFF2-40B4-BE49-F238E27FC236}">
                <a16:creationId xmlns:a16="http://schemas.microsoft.com/office/drawing/2014/main" id="{1AD002CA-9B0A-7E90-1DE4-747F3B6B6D47}"/>
              </a:ext>
            </a:extLst>
          </p:cNvPr>
          <p:cNvSpPr txBox="1">
            <a:spLocks/>
          </p:cNvSpPr>
          <p:nvPr/>
        </p:nvSpPr>
        <p:spPr>
          <a:xfrm>
            <a:off x="100013" y="5963141"/>
            <a:ext cx="11991975" cy="643894"/>
          </a:xfrm>
          <a:prstGeom prst="rect">
            <a:avLst/>
          </a:prstGeom>
          <a:solidFill>
            <a:srgbClr val="433B38"/>
          </a:solidFill>
          <a:effectLst>
            <a:softEdge rad="0"/>
          </a:effectLst>
        </p:spPr>
        <p:txBody>
          <a:bodyPr>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eaLnBrk="1" fontAlgn="auto" hangingPunct="1">
              <a:spcAft>
                <a:spcPts val="0"/>
              </a:spcAft>
              <a:buClr>
                <a:srgbClr val="FFCA08">
                  <a:lumMod val="75000"/>
                </a:srgbClr>
              </a:buClr>
              <a:buFont typeface="Wingdings" panose="05000000000000000000" pitchFamily="2" charset="2"/>
              <a:buNone/>
              <a:defRPr/>
            </a:pPr>
            <a:r>
              <a:rPr lang="en-US" sz="3200" i="1" spc="600" dirty="0">
                <a:solidFill>
                  <a:schemeClr val="bg1"/>
                </a:solidFill>
                <a:effectLst>
                  <a:outerShdw blurRad="38100" dist="38100" dir="2700000" algn="tl">
                    <a:srgbClr val="000000">
                      <a:alpha val="43137"/>
                    </a:srgbClr>
                  </a:outerShdw>
                </a:effectLst>
              </a:rPr>
              <a:t>James 2:10 (NIV) </a:t>
            </a:r>
          </a:p>
        </p:txBody>
      </p:sp>
      <p:pic>
        <p:nvPicPr>
          <p:cNvPr id="16" name="Picture 15">
            <a:extLst>
              <a:ext uri="{FF2B5EF4-FFF2-40B4-BE49-F238E27FC236}">
                <a16:creationId xmlns:a16="http://schemas.microsoft.com/office/drawing/2014/main" id="{F1ED70B8-E02D-FCE0-6332-06DB2096DFFE}"/>
              </a:ext>
            </a:extLst>
          </p:cNvPr>
          <p:cNvPicPr>
            <a:picLocks noChangeAspect="1"/>
          </p:cNvPicPr>
          <p:nvPr/>
        </p:nvPicPr>
        <p:blipFill>
          <a:blip r:embed="rId3"/>
          <a:stretch>
            <a:fillRect/>
          </a:stretch>
        </p:blipFill>
        <p:spPr>
          <a:xfrm>
            <a:off x="100013" y="5963141"/>
            <a:ext cx="2117618" cy="643894"/>
          </a:xfrm>
          <a:prstGeom prst="rect">
            <a:avLst/>
          </a:prstGeom>
        </p:spPr>
      </p:pic>
      <p:cxnSp>
        <p:nvCxnSpPr>
          <p:cNvPr id="23" name="Straight Connector 22">
            <a:extLst>
              <a:ext uri="{FF2B5EF4-FFF2-40B4-BE49-F238E27FC236}">
                <a16:creationId xmlns:a16="http://schemas.microsoft.com/office/drawing/2014/main" id="{2467E311-8470-86F1-D78B-5BB07D5B1CC4}"/>
              </a:ext>
            </a:extLst>
          </p:cNvPr>
          <p:cNvCxnSpPr/>
          <p:nvPr/>
        </p:nvCxnSpPr>
        <p:spPr>
          <a:xfrm>
            <a:off x="100012" y="6607035"/>
            <a:ext cx="11991975" cy="0"/>
          </a:xfrm>
          <a:prstGeom prst="line">
            <a:avLst/>
          </a:prstGeom>
          <a:ln w="95250">
            <a:solidFill>
              <a:srgbClr val="AD132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E58365B-2DCB-8AED-259A-C6523A713F6C}"/>
              </a:ext>
            </a:extLst>
          </p:cNvPr>
          <p:cNvSpPr txBox="1">
            <a:spLocks noChangeArrowheads="1"/>
          </p:cNvSpPr>
          <p:nvPr/>
        </p:nvSpPr>
        <p:spPr bwMode="auto">
          <a:xfrm>
            <a:off x="245098" y="295883"/>
            <a:ext cx="11736370" cy="5548735"/>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cs typeface="Tahoma" panose="020B0604030504040204" pitchFamily="34" charset="0"/>
              </a:rPr>
              <a:t>For whoever keeps the whole law and yet stumbles at just one point is guilty of breaking all of it. </a:t>
            </a:r>
            <a:endParaRPr kumimoji="0" lang="en-US" altLang="en-US" sz="4400" i="0" u="sng" strike="noStrike" kern="0" cap="none" spc="-200" normalizeH="0" baseline="0" noProof="0" dirty="0">
              <a:ln>
                <a:noFill/>
              </a:ln>
              <a:solidFill>
                <a:srgbClr val="C00000"/>
              </a:solidFill>
              <a:effectLst/>
              <a:uLnTx/>
              <a:uFillTx/>
              <a:latin typeface="Calibri"/>
              <a:cs typeface="Tahoma" panose="020B0604030504040204" pitchFamily="34" charset="0"/>
            </a:endParaRPr>
          </a:p>
        </p:txBody>
      </p:sp>
    </p:spTree>
    <p:extLst>
      <p:ext uri="{BB962C8B-B14F-4D97-AF65-F5344CB8AC3E}">
        <p14:creationId xmlns:p14="http://schemas.microsoft.com/office/powerpoint/2010/main" val="3401171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picture containing grass, sky, outdoor, building&#10;&#10;Description automatically generated">
            <a:extLst>
              <a:ext uri="{FF2B5EF4-FFF2-40B4-BE49-F238E27FC236}">
                <a16:creationId xmlns:a16="http://schemas.microsoft.com/office/drawing/2014/main" id="{D5D4795B-24BB-AAC3-FC4A-5047F63DCE31}"/>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0" y="-250966"/>
            <a:ext cx="12292011" cy="7108965"/>
          </a:xfrm>
          <a:prstGeom prst="rect">
            <a:avLst/>
          </a:prstGeom>
        </p:spPr>
      </p:pic>
      <p:sp>
        <p:nvSpPr>
          <p:cNvPr id="4" name="Content Placeholder 7">
            <a:extLst>
              <a:ext uri="{FF2B5EF4-FFF2-40B4-BE49-F238E27FC236}">
                <a16:creationId xmlns:a16="http://schemas.microsoft.com/office/drawing/2014/main" id="{1AD002CA-9B0A-7E90-1DE4-747F3B6B6D47}"/>
              </a:ext>
            </a:extLst>
          </p:cNvPr>
          <p:cNvSpPr txBox="1">
            <a:spLocks/>
          </p:cNvSpPr>
          <p:nvPr/>
        </p:nvSpPr>
        <p:spPr>
          <a:xfrm>
            <a:off x="100013" y="5963141"/>
            <a:ext cx="11991975" cy="643894"/>
          </a:xfrm>
          <a:prstGeom prst="rect">
            <a:avLst/>
          </a:prstGeom>
          <a:solidFill>
            <a:srgbClr val="433B38"/>
          </a:solidFill>
          <a:effectLst>
            <a:softEdge rad="0"/>
          </a:effectLst>
        </p:spPr>
        <p:txBody>
          <a:bodyPr>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eaLnBrk="1" fontAlgn="auto" hangingPunct="1">
              <a:spcAft>
                <a:spcPts val="0"/>
              </a:spcAft>
              <a:buClr>
                <a:srgbClr val="FFCA08">
                  <a:lumMod val="75000"/>
                </a:srgbClr>
              </a:buClr>
              <a:buFont typeface="Wingdings" panose="05000000000000000000" pitchFamily="2" charset="2"/>
              <a:buNone/>
              <a:defRPr/>
            </a:pPr>
            <a:r>
              <a:rPr lang="en-US" sz="3200" i="1" spc="600" dirty="0">
                <a:solidFill>
                  <a:schemeClr val="bg1"/>
                </a:solidFill>
                <a:effectLst>
                  <a:outerShdw blurRad="38100" dist="38100" dir="2700000" algn="tl">
                    <a:srgbClr val="000000">
                      <a:alpha val="43137"/>
                    </a:srgbClr>
                  </a:outerShdw>
                </a:effectLst>
              </a:rPr>
              <a:t>Romans 3:20 (NIV) </a:t>
            </a:r>
          </a:p>
        </p:txBody>
      </p:sp>
      <p:pic>
        <p:nvPicPr>
          <p:cNvPr id="16" name="Picture 15">
            <a:extLst>
              <a:ext uri="{FF2B5EF4-FFF2-40B4-BE49-F238E27FC236}">
                <a16:creationId xmlns:a16="http://schemas.microsoft.com/office/drawing/2014/main" id="{F1ED70B8-E02D-FCE0-6332-06DB2096DFFE}"/>
              </a:ext>
            </a:extLst>
          </p:cNvPr>
          <p:cNvPicPr>
            <a:picLocks noChangeAspect="1"/>
          </p:cNvPicPr>
          <p:nvPr/>
        </p:nvPicPr>
        <p:blipFill>
          <a:blip r:embed="rId3"/>
          <a:stretch>
            <a:fillRect/>
          </a:stretch>
        </p:blipFill>
        <p:spPr>
          <a:xfrm>
            <a:off x="100013" y="5963141"/>
            <a:ext cx="2117618" cy="643894"/>
          </a:xfrm>
          <a:prstGeom prst="rect">
            <a:avLst/>
          </a:prstGeom>
        </p:spPr>
      </p:pic>
      <p:cxnSp>
        <p:nvCxnSpPr>
          <p:cNvPr id="23" name="Straight Connector 22">
            <a:extLst>
              <a:ext uri="{FF2B5EF4-FFF2-40B4-BE49-F238E27FC236}">
                <a16:creationId xmlns:a16="http://schemas.microsoft.com/office/drawing/2014/main" id="{2467E311-8470-86F1-D78B-5BB07D5B1CC4}"/>
              </a:ext>
            </a:extLst>
          </p:cNvPr>
          <p:cNvCxnSpPr/>
          <p:nvPr/>
        </p:nvCxnSpPr>
        <p:spPr>
          <a:xfrm>
            <a:off x="100012" y="6607035"/>
            <a:ext cx="11991975" cy="0"/>
          </a:xfrm>
          <a:prstGeom prst="line">
            <a:avLst/>
          </a:prstGeom>
          <a:ln w="95250">
            <a:solidFill>
              <a:srgbClr val="AD132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E58365B-2DCB-8AED-259A-C6523A713F6C}"/>
              </a:ext>
            </a:extLst>
          </p:cNvPr>
          <p:cNvSpPr txBox="1">
            <a:spLocks noChangeArrowheads="1"/>
          </p:cNvSpPr>
          <p:nvPr/>
        </p:nvSpPr>
        <p:spPr bwMode="auto">
          <a:xfrm>
            <a:off x="245098" y="295883"/>
            <a:ext cx="11736370" cy="5548735"/>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cs typeface="Tahoma" panose="020B0604030504040204" pitchFamily="34" charset="0"/>
              </a:rPr>
              <a:t>Therefore no one will be declared righteous in God’s sight by the works of the law; rather, through the law we become conscious of our sin. </a:t>
            </a:r>
            <a:endParaRPr kumimoji="0" lang="en-US" altLang="en-US" sz="4400" i="0" u="sng" strike="noStrike" kern="0" cap="none" spc="-200" normalizeH="0" baseline="0" noProof="0" dirty="0">
              <a:ln>
                <a:noFill/>
              </a:ln>
              <a:solidFill>
                <a:srgbClr val="C00000"/>
              </a:solidFill>
              <a:effectLst/>
              <a:uLnTx/>
              <a:uFillTx/>
              <a:latin typeface="Calibri"/>
              <a:cs typeface="Tahoma" panose="020B0604030504040204" pitchFamily="34" charset="0"/>
            </a:endParaRPr>
          </a:p>
        </p:txBody>
      </p:sp>
    </p:spTree>
    <p:extLst>
      <p:ext uri="{BB962C8B-B14F-4D97-AF65-F5344CB8AC3E}">
        <p14:creationId xmlns:p14="http://schemas.microsoft.com/office/powerpoint/2010/main" val="4120098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picture containing grass, sky, outdoor, building&#10;&#10;Description automatically generated">
            <a:extLst>
              <a:ext uri="{FF2B5EF4-FFF2-40B4-BE49-F238E27FC236}">
                <a16:creationId xmlns:a16="http://schemas.microsoft.com/office/drawing/2014/main" id="{D5D4795B-24BB-AAC3-FC4A-5047F63DCE31}"/>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0" y="-250966"/>
            <a:ext cx="12292011" cy="7108965"/>
          </a:xfrm>
          <a:prstGeom prst="rect">
            <a:avLst/>
          </a:prstGeom>
        </p:spPr>
      </p:pic>
      <p:sp>
        <p:nvSpPr>
          <p:cNvPr id="4" name="Content Placeholder 7">
            <a:extLst>
              <a:ext uri="{FF2B5EF4-FFF2-40B4-BE49-F238E27FC236}">
                <a16:creationId xmlns:a16="http://schemas.microsoft.com/office/drawing/2014/main" id="{1AD002CA-9B0A-7E90-1DE4-747F3B6B6D47}"/>
              </a:ext>
            </a:extLst>
          </p:cNvPr>
          <p:cNvSpPr txBox="1">
            <a:spLocks/>
          </p:cNvSpPr>
          <p:nvPr/>
        </p:nvSpPr>
        <p:spPr>
          <a:xfrm>
            <a:off x="100013" y="5963141"/>
            <a:ext cx="11991975" cy="643894"/>
          </a:xfrm>
          <a:prstGeom prst="rect">
            <a:avLst/>
          </a:prstGeom>
          <a:solidFill>
            <a:srgbClr val="433B38"/>
          </a:solidFill>
          <a:effectLst>
            <a:softEdge rad="0"/>
          </a:effectLst>
        </p:spPr>
        <p:txBody>
          <a:bodyPr>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eaLnBrk="1" fontAlgn="auto" hangingPunct="1">
              <a:spcAft>
                <a:spcPts val="0"/>
              </a:spcAft>
              <a:buClr>
                <a:srgbClr val="FFCA08">
                  <a:lumMod val="75000"/>
                </a:srgbClr>
              </a:buClr>
              <a:buFont typeface="Wingdings" panose="05000000000000000000" pitchFamily="2" charset="2"/>
              <a:buNone/>
              <a:defRPr/>
            </a:pPr>
            <a:r>
              <a:rPr lang="en-US" sz="3200" i="1" spc="600" dirty="0">
                <a:solidFill>
                  <a:schemeClr val="bg1"/>
                </a:solidFill>
                <a:effectLst>
                  <a:outerShdw blurRad="38100" dist="38100" dir="2700000" algn="tl">
                    <a:srgbClr val="000000">
                      <a:alpha val="43137"/>
                    </a:srgbClr>
                  </a:outerShdw>
                </a:effectLst>
              </a:rPr>
              <a:t>Romans 6:23 (NIV) </a:t>
            </a:r>
          </a:p>
        </p:txBody>
      </p:sp>
      <p:pic>
        <p:nvPicPr>
          <p:cNvPr id="16" name="Picture 15">
            <a:extLst>
              <a:ext uri="{FF2B5EF4-FFF2-40B4-BE49-F238E27FC236}">
                <a16:creationId xmlns:a16="http://schemas.microsoft.com/office/drawing/2014/main" id="{F1ED70B8-E02D-FCE0-6332-06DB2096DFFE}"/>
              </a:ext>
            </a:extLst>
          </p:cNvPr>
          <p:cNvPicPr>
            <a:picLocks noChangeAspect="1"/>
          </p:cNvPicPr>
          <p:nvPr/>
        </p:nvPicPr>
        <p:blipFill>
          <a:blip r:embed="rId3"/>
          <a:stretch>
            <a:fillRect/>
          </a:stretch>
        </p:blipFill>
        <p:spPr>
          <a:xfrm>
            <a:off x="100013" y="5963141"/>
            <a:ext cx="2117618" cy="643894"/>
          </a:xfrm>
          <a:prstGeom prst="rect">
            <a:avLst/>
          </a:prstGeom>
        </p:spPr>
      </p:pic>
      <p:cxnSp>
        <p:nvCxnSpPr>
          <p:cNvPr id="23" name="Straight Connector 22">
            <a:extLst>
              <a:ext uri="{FF2B5EF4-FFF2-40B4-BE49-F238E27FC236}">
                <a16:creationId xmlns:a16="http://schemas.microsoft.com/office/drawing/2014/main" id="{2467E311-8470-86F1-D78B-5BB07D5B1CC4}"/>
              </a:ext>
            </a:extLst>
          </p:cNvPr>
          <p:cNvCxnSpPr/>
          <p:nvPr/>
        </p:nvCxnSpPr>
        <p:spPr>
          <a:xfrm>
            <a:off x="100012" y="6607035"/>
            <a:ext cx="11991975" cy="0"/>
          </a:xfrm>
          <a:prstGeom prst="line">
            <a:avLst/>
          </a:prstGeom>
          <a:ln w="95250">
            <a:solidFill>
              <a:srgbClr val="AD132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E58365B-2DCB-8AED-259A-C6523A713F6C}"/>
              </a:ext>
            </a:extLst>
          </p:cNvPr>
          <p:cNvSpPr txBox="1">
            <a:spLocks noChangeArrowheads="1"/>
          </p:cNvSpPr>
          <p:nvPr/>
        </p:nvSpPr>
        <p:spPr bwMode="auto">
          <a:xfrm>
            <a:off x="245098" y="295883"/>
            <a:ext cx="11736370" cy="5548735"/>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cs typeface="Tahoma" panose="020B0604030504040204" pitchFamily="34" charset="0"/>
              </a:rPr>
              <a:t>For the wages of sin is death, but the gift of God is eternal life in Christ Jesus our Lord. </a:t>
            </a:r>
            <a:endParaRPr kumimoji="0" lang="en-US" altLang="en-US" sz="4400" i="0" u="sng" strike="noStrike" kern="0" cap="none" spc="-200" normalizeH="0" baseline="0" noProof="0" dirty="0">
              <a:ln>
                <a:noFill/>
              </a:ln>
              <a:solidFill>
                <a:srgbClr val="C00000"/>
              </a:solidFill>
              <a:effectLst/>
              <a:uLnTx/>
              <a:uFillTx/>
              <a:latin typeface="Calibri"/>
              <a:cs typeface="Tahoma" panose="020B0604030504040204" pitchFamily="34" charset="0"/>
            </a:endParaRPr>
          </a:p>
        </p:txBody>
      </p:sp>
    </p:spTree>
    <p:extLst>
      <p:ext uri="{BB962C8B-B14F-4D97-AF65-F5344CB8AC3E}">
        <p14:creationId xmlns:p14="http://schemas.microsoft.com/office/powerpoint/2010/main" val="429086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1ED70B8-E02D-FCE0-6332-06DB2096DFFE}"/>
              </a:ext>
            </a:extLst>
          </p:cNvPr>
          <p:cNvPicPr>
            <a:picLocks noChangeAspect="1"/>
          </p:cNvPicPr>
          <p:nvPr/>
        </p:nvPicPr>
        <p:blipFill>
          <a:blip r:embed="rId2"/>
          <a:stretch>
            <a:fillRect/>
          </a:stretch>
        </p:blipFill>
        <p:spPr>
          <a:xfrm>
            <a:off x="0" y="5867"/>
            <a:ext cx="4812681" cy="1463369"/>
          </a:xfrm>
          <a:prstGeom prst="rect">
            <a:avLst/>
          </a:prstGeom>
        </p:spPr>
      </p:pic>
      <p:sp>
        <p:nvSpPr>
          <p:cNvPr id="2" name="Title 1">
            <a:extLst>
              <a:ext uri="{FF2B5EF4-FFF2-40B4-BE49-F238E27FC236}">
                <a16:creationId xmlns:a16="http://schemas.microsoft.com/office/drawing/2014/main" id="{CE58365B-2DCB-8AED-259A-C6523A713F6C}"/>
              </a:ext>
            </a:extLst>
          </p:cNvPr>
          <p:cNvSpPr txBox="1">
            <a:spLocks noChangeArrowheads="1"/>
          </p:cNvSpPr>
          <p:nvPr/>
        </p:nvSpPr>
        <p:spPr bwMode="auto">
          <a:xfrm>
            <a:off x="227815" y="1357460"/>
            <a:ext cx="11736370" cy="438567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4400" i="0" u="sng" strike="noStrike" kern="0" cap="none" spc="-200" normalizeH="0" baseline="0" noProof="0" dirty="0">
              <a:ln>
                <a:noFill/>
              </a:ln>
              <a:solidFill>
                <a:srgbClr val="C00000"/>
              </a:solidFill>
              <a:effectLst/>
              <a:uLnTx/>
              <a:uFillTx/>
              <a:latin typeface="Calibri"/>
              <a:cs typeface="Tahoma" panose="020B0604030504040204" pitchFamily="34" charset="0"/>
            </a:endParaRPr>
          </a:p>
        </p:txBody>
      </p:sp>
      <p:sp>
        <p:nvSpPr>
          <p:cNvPr id="9" name="Rectangle 8">
            <a:extLst>
              <a:ext uri="{FF2B5EF4-FFF2-40B4-BE49-F238E27FC236}">
                <a16:creationId xmlns:a16="http://schemas.microsoft.com/office/drawing/2014/main" id="{F13B2660-99AA-E416-0E08-5BF8DEC4582F}"/>
              </a:ext>
            </a:extLst>
          </p:cNvPr>
          <p:cNvSpPr/>
          <p:nvPr/>
        </p:nvSpPr>
        <p:spPr>
          <a:xfrm>
            <a:off x="0" y="1432880"/>
            <a:ext cx="12192000" cy="5174143"/>
          </a:xfrm>
          <a:prstGeom prst="rect">
            <a:avLst/>
          </a:prstGeom>
          <a:solidFill>
            <a:srgbClr val="3E3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A9D0184C-8805-697F-808D-873A8D80F150}"/>
              </a:ext>
            </a:extLst>
          </p:cNvPr>
          <p:cNvSpPr txBox="1">
            <a:spLocks noChangeArrowheads="1"/>
          </p:cNvSpPr>
          <p:nvPr/>
        </p:nvSpPr>
        <p:spPr bwMode="auto">
          <a:xfrm>
            <a:off x="552261" y="1432879"/>
            <a:ext cx="11081442" cy="5129238"/>
          </a:xfrm>
          <a:prstGeom prst="rect">
            <a:avLst/>
          </a:prstGeom>
          <a:solidFill>
            <a:srgbClr val="3E3933"/>
          </a:solidFill>
          <a:ln>
            <a:noFill/>
          </a:ln>
          <a:effectLst>
            <a:glow>
              <a:srgbClr val="4F81BD">
                <a:alpha val="41000"/>
              </a:srgbClr>
            </a:glow>
          </a:effec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kumimoji="0" lang="en-US" altLang="en-US" sz="4400" b="0" i="0" u="none" strike="noStrike" kern="0" cap="none" spc="-200" normalizeH="0" baseline="0" noProof="0" dirty="0">
                <a:ln>
                  <a:noFill/>
                </a:ln>
                <a:solidFill>
                  <a:schemeClr val="bg1"/>
                </a:solidFill>
                <a:effectLst/>
                <a:uLnTx/>
                <a:uFillTx/>
                <a:latin typeface="Calibri"/>
                <a:cs typeface="Tahoma" panose="020B0604030504040204" pitchFamily="34" charset="0"/>
              </a:rPr>
              <a:t>You need Jesus.  </a:t>
            </a:r>
          </a:p>
          <a:p>
            <a:pPr algn="ctr" defTabSz="609585">
              <a:lnSpc>
                <a:spcPct val="100000"/>
              </a:lnSpc>
              <a:spcBef>
                <a:spcPct val="0"/>
              </a:spcBef>
              <a:buNone/>
              <a:defRPr/>
            </a:pPr>
            <a:endParaRPr lang="en-US" altLang="en-US" sz="4400" kern="0" spc="-200" dirty="0">
              <a:solidFill>
                <a:schemeClr val="bg1"/>
              </a:solidFill>
              <a:latin typeface="Calibri"/>
              <a:cs typeface="Tahoma" panose="020B0604030504040204" pitchFamily="34" charset="0"/>
            </a:endParaRPr>
          </a:p>
          <a:p>
            <a:pPr algn="ctr" defTabSz="609585">
              <a:lnSpc>
                <a:spcPct val="100000"/>
              </a:lnSpc>
              <a:spcBef>
                <a:spcPct val="0"/>
              </a:spcBef>
              <a:buNone/>
              <a:defRPr/>
            </a:pPr>
            <a:r>
              <a:rPr kumimoji="0" lang="en-US" altLang="en-US" sz="4400" b="0" i="0" u="none" strike="noStrike" kern="0" cap="none" spc="-200" normalizeH="0" baseline="0" noProof="0" dirty="0">
                <a:ln>
                  <a:noFill/>
                </a:ln>
                <a:solidFill>
                  <a:schemeClr val="bg1"/>
                </a:solidFill>
                <a:effectLst/>
                <a:uLnTx/>
                <a:uFillTx/>
                <a:latin typeface="Calibri"/>
                <a:cs typeface="Tahoma" panose="020B0604030504040204" pitchFamily="34" charset="0"/>
              </a:rPr>
              <a:t>I need Jesus.  </a:t>
            </a:r>
          </a:p>
          <a:p>
            <a:pPr algn="ctr" defTabSz="609585">
              <a:lnSpc>
                <a:spcPct val="100000"/>
              </a:lnSpc>
              <a:spcBef>
                <a:spcPct val="0"/>
              </a:spcBef>
              <a:buNone/>
              <a:defRPr/>
            </a:pPr>
            <a:endParaRPr lang="en-US" altLang="en-US" sz="4400" kern="0" spc="-200" dirty="0">
              <a:solidFill>
                <a:schemeClr val="bg1"/>
              </a:solidFill>
              <a:latin typeface="Calibri"/>
              <a:cs typeface="Tahoma" panose="020B0604030504040204" pitchFamily="34" charset="0"/>
            </a:endParaRPr>
          </a:p>
          <a:p>
            <a:pPr algn="ctr" defTabSz="609585">
              <a:lnSpc>
                <a:spcPct val="100000"/>
              </a:lnSpc>
              <a:spcBef>
                <a:spcPct val="0"/>
              </a:spcBef>
              <a:buNone/>
              <a:defRPr/>
            </a:pPr>
            <a:r>
              <a:rPr kumimoji="0" lang="en-US" altLang="en-US" sz="4400" b="0" i="0" u="none" strike="noStrike" kern="0" cap="none" spc="-200" normalizeH="0" baseline="0" noProof="0" dirty="0">
                <a:ln>
                  <a:noFill/>
                </a:ln>
                <a:solidFill>
                  <a:schemeClr val="bg1"/>
                </a:solidFill>
                <a:effectLst/>
                <a:uLnTx/>
                <a:uFillTx/>
                <a:latin typeface="Calibri"/>
                <a:cs typeface="Tahoma" panose="020B0604030504040204" pitchFamily="34" charset="0"/>
              </a:rPr>
              <a:t>We all need Jesus!</a:t>
            </a:r>
          </a:p>
        </p:txBody>
      </p:sp>
      <p:cxnSp>
        <p:nvCxnSpPr>
          <p:cNvPr id="23" name="Straight Connector 22">
            <a:extLst>
              <a:ext uri="{FF2B5EF4-FFF2-40B4-BE49-F238E27FC236}">
                <a16:creationId xmlns:a16="http://schemas.microsoft.com/office/drawing/2014/main" id="{2467E311-8470-86F1-D78B-5BB07D5B1CC4}"/>
              </a:ext>
            </a:extLst>
          </p:cNvPr>
          <p:cNvCxnSpPr>
            <a:cxnSpLocks/>
          </p:cNvCxnSpPr>
          <p:nvPr/>
        </p:nvCxnSpPr>
        <p:spPr>
          <a:xfrm>
            <a:off x="0" y="6607035"/>
            <a:ext cx="12192000" cy="0"/>
          </a:xfrm>
          <a:prstGeom prst="line">
            <a:avLst/>
          </a:prstGeom>
          <a:ln w="95250">
            <a:solidFill>
              <a:srgbClr val="AD13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697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1ED70B8-E02D-FCE0-6332-06DB2096DFFE}"/>
              </a:ext>
            </a:extLst>
          </p:cNvPr>
          <p:cNvPicPr>
            <a:picLocks noChangeAspect="1"/>
          </p:cNvPicPr>
          <p:nvPr/>
        </p:nvPicPr>
        <p:blipFill>
          <a:blip r:embed="rId2"/>
          <a:stretch>
            <a:fillRect/>
          </a:stretch>
        </p:blipFill>
        <p:spPr>
          <a:xfrm>
            <a:off x="0" y="5867"/>
            <a:ext cx="4812681" cy="1463369"/>
          </a:xfrm>
          <a:prstGeom prst="rect">
            <a:avLst/>
          </a:prstGeom>
        </p:spPr>
      </p:pic>
      <p:sp>
        <p:nvSpPr>
          <p:cNvPr id="2" name="Title 1">
            <a:extLst>
              <a:ext uri="{FF2B5EF4-FFF2-40B4-BE49-F238E27FC236}">
                <a16:creationId xmlns:a16="http://schemas.microsoft.com/office/drawing/2014/main" id="{CE58365B-2DCB-8AED-259A-C6523A713F6C}"/>
              </a:ext>
            </a:extLst>
          </p:cNvPr>
          <p:cNvSpPr txBox="1">
            <a:spLocks noChangeArrowheads="1"/>
          </p:cNvSpPr>
          <p:nvPr/>
        </p:nvSpPr>
        <p:spPr bwMode="auto">
          <a:xfrm>
            <a:off x="227815" y="1357460"/>
            <a:ext cx="11736370" cy="438567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4400" i="0" u="sng" strike="noStrike" kern="0" cap="none" spc="-200" normalizeH="0" baseline="0" noProof="0" dirty="0">
              <a:ln>
                <a:noFill/>
              </a:ln>
              <a:solidFill>
                <a:srgbClr val="C00000"/>
              </a:solidFill>
              <a:effectLst/>
              <a:uLnTx/>
              <a:uFillTx/>
              <a:latin typeface="Calibri"/>
              <a:cs typeface="Tahoma" panose="020B0604030504040204" pitchFamily="34" charset="0"/>
            </a:endParaRPr>
          </a:p>
        </p:txBody>
      </p:sp>
      <p:sp>
        <p:nvSpPr>
          <p:cNvPr id="9" name="Rectangle 8">
            <a:extLst>
              <a:ext uri="{FF2B5EF4-FFF2-40B4-BE49-F238E27FC236}">
                <a16:creationId xmlns:a16="http://schemas.microsoft.com/office/drawing/2014/main" id="{F13B2660-99AA-E416-0E08-5BF8DEC4582F}"/>
              </a:ext>
            </a:extLst>
          </p:cNvPr>
          <p:cNvSpPr/>
          <p:nvPr/>
        </p:nvSpPr>
        <p:spPr>
          <a:xfrm>
            <a:off x="0" y="1432880"/>
            <a:ext cx="12192000" cy="5174143"/>
          </a:xfrm>
          <a:prstGeom prst="rect">
            <a:avLst/>
          </a:prstGeom>
          <a:solidFill>
            <a:srgbClr val="3E3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A9D0184C-8805-697F-808D-873A8D80F150}"/>
              </a:ext>
            </a:extLst>
          </p:cNvPr>
          <p:cNvSpPr txBox="1">
            <a:spLocks noChangeArrowheads="1"/>
          </p:cNvSpPr>
          <p:nvPr/>
        </p:nvSpPr>
        <p:spPr bwMode="auto">
          <a:xfrm>
            <a:off x="552261" y="1432879"/>
            <a:ext cx="11081442" cy="5129238"/>
          </a:xfrm>
          <a:prstGeom prst="rect">
            <a:avLst/>
          </a:prstGeom>
          <a:solidFill>
            <a:srgbClr val="3E3933"/>
          </a:solidFill>
          <a:ln>
            <a:noFill/>
          </a:ln>
          <a:effectLst>
            <a:glow>
              <a:srgbClr val="4F81BD">
                <a:alpha val="41000"/>
              </a:srgbClr>
            </a:glow>
          </a:effec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kumimoji="0" lang="en-US" altLang="en-US" sz="4400" b="0" i="0" u="none" strike="noStrike" kern="0" cap="none" spc="-200" normalizeH="0" baseline="0" noProof="0" dirty="0">
                <a:ln>
                  <a:noFill/>
                </a:ln>
                <a:solidFill>
                  <a:schemeClr val="bg1"/>
                </a:solidFill>
                <a:effectLst/>
                <a:uLnTx/>
                <a:uFillTx/>
                <a:latin typeface="Calibri"/>
                <a:cs typeface="Tahoma" panose="020B0604030504040204" pitchFamily="34" charset="0"/>
              </a:rPr>
              <a:t>God doesn’t require you to be good enough to be accepted by Him.  Jesus took care of that on the cross. God accepts you where you are and then through a relationship with Jesus empowers you to become more like Jesus.</a:t>
            </a:r>
          </a:p>
        </p:txBody>
      </p:sp>
      <p:cxnSp>
        <p:nvCxnSpPr>
          <p:cNvPr id="23" name="Straight Connector 22">
            <a:extLst>
              <a:ext uri="{FF2B5EF4-FFF2-40B4-BE49-F238E27FC236}">
                <a16:creationId xmlns:a16="http://schemas.microsoft.com/office/drawing/2014/main" id="{2467E311-8470-86F1-D78B-5BB07D5B1CC4}"/>
              </a:ext>
            </a:extLst>
          </p:cNvPr>
          <p:cNvCxnSpPr>
            <a:cxnSpLocks/>
          </p:cNvCxnSpPr>
          <p:nvPr/>
        </p:nvCxnSpPr>
        <p:spPr>
          <a:xfrm>
            <a:off x="0" y="6607035"/>
            <a:ext cx="12192000" cy="0"/>
          </a:xfrm>
          <a:prstGeom prst="line">
            <a:avLst/>
          </a:prstGeom>
          <a:ln w="95250">
            <a:solidFill>
              <a:srgbClr val="AD13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240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picture containing grass, sky, outdoor, building&#10;&#10;Description automatically generated">
            <a:extLst>
              <a:ext uri="{FF2B5EF4-FFF2-40B4-BE49-F238E27FC236}">
                <a16:creationId xmlns:a16="http://schemas.microsoft.com/office/drawing/2014/main" id="{D5D4795B-24BB-AAC3-FC4A-5047F63DCE31}"/>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0" y="-250966"/>
            <a:ext cx="12292011" cy="7108965"/>
          </a:xfrm>
          <a:prstGeom prst="rect">
            <a:avLst/>
          </a:prstGeom>
        </p:spPr>
      </p:pic>
      <p:sp>
        <p:nvSpPr>
          <p:cNvPr id="4" name="Content Placeholder 7">
            <a:extLst>
              <a:ext uri="{FF2B5EF4-FFF2-40B4-BE49-F238E27FC236}">
                <a16:creationId xmlns:a16="http://schemas.microsoft.com/office/drawing/2014/main" id="{1AD002CA-9B0A-7E90-1DE4-747F3B6B6D47}"/>
              </a:ext>
            </a:extLst>
          </p:cNvPr>
          <p:cNvSpPr txBox="1">
            <a:spLocks/>
          </p:cNvSpPr>
          <p:nvPr/>
        </p:nvSpPr>
        <p:spPr>
          <a:xfrm>
            <a:off x="100013" y="5963141"/>
            <a:ext cx="11991975" cy="643894"/>
          </a:xfrm>
          <a:prstGeom prst="rect">
            <a:avLst/>
          </a:prstGeom>
          <a:solidFill>
            <a:srgbClr val="433B38"/>
          </a:solidFill>
          <a:effectLst>
            <a:softEdge rad="0"/>
          </a:effectLst>
        </p:spPr>
        <p:txBody>
          <a:bodyPr>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eaLnBrk="1" fontAlgn="auto" hangingPunct="1">
              <a:spcAft>
                <a:spcPts val="0"/>
              </a:spcAft>
              <a:buClr>
                <a:srgbClr val="FFCA08">
                  <a:lumMod val="75000"/>
                </a:srgbClr>
              </a:buClr>
              <a:buFont typeface="Wingdings" panose="05000000000000000000" pitchFamily="2" charset="2"/>
              <a:buNone/>
              <a:defRPr/>
            </a:pPr>
            <a:r>
              <a:rPr lang="en-US" sz="3200" i="1" spc="600" dirty="0">
                <a:solidFill>
                  <a:schemeClr val="bg1"/>
                </a:solidFill>
                <a:effectLst>
                  <a:outerShdw blurRad="38100" dist="38100" dir="2700000" algn="tl">
                    <a:srgbClr val="000000">
                      <a:alpha val="43137"/>
                    </a:srgbClr>
                  </a:outerShdw>
                </a:effectLst>
              </a:rPr>
              <a:t>1 John 1:8, 10 (NIV) </a:t>
            </a:r>
          </a:p>
        </p:txBody>
      </p:sp>
      <p:pic>
        <p:nvPicPr>
          <p:cNvPr id="16" name="Picture 15">
            <a:extLst>
              <a:ext uri="{FF2B5EF4-FFF2-40B4-BE49-F238E27FC236}">
                <a16:creationId xmlns:a16="http://schemas.microsoft.com/office/drawing/2014/main" id="{F1ED70B8-E02D-FCE0-6332-06DB2096DFFE}"/>
              </a:ext>
            </a:extLst>
          </p:cNvPr>
          <p:cNvPicPr>
            <a:picLocks noChangeAspect="1"/>
          </p:cNvPicPr>
          <p:nvPr/>
        </p:nvPicPr>
        <p:blipFill>
          <a:blip r:embed="rId3"/>
          <a:stretch>
            <a:fillRect/>
          </a:stretch>
        </p:blipFill>
        <p:spPr>
          <a:xfrm>
            <a:off x="100013" y="5963141"/>
            <a:ext cx="2117618" cy="643894"/>
          </a:xfrm>
          <a:prstGeom prst="rect">
            <a:avLst/>
          </a:prstGeom>
        </p:spPr>
      </p:pic>
      <p:cxnSp>
        <p:nvCxnSpPr>
          <p:cNvPr id="23" name="Straight Connector 22">
            <a:extLst>
              <a:ext uri="{FF2B5EF4-FFF2-40B4-BE49-F238E27FC236}">
                <a16:creationId xmlns:a16="http://schemas.microsoft.com/office/drawing/2014/main" id="{2467E311-8470-86F1-D78B-5BB07D5B1CC4}"/>
              </a:ext>
            </a:extLst>
          </p:cNvPr>
          <p:cNvCxnSpPr/>
          <p:nvPr/>
        </p:nvCxnSpPr>
        <p:spPr>
          <a:xfrm>
            <a:off x="100012" y="6607035"/>
            <a:ext cx="11991975" cy="0"/>
          </a:xfrm>
          <a:prstGeom prst="line">
            <a:avLst/>
          </a:prstGeom>
          <a:ln w="95250">
            <a:solidFill>
              <a:srgbClr val="AD132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E58365B-2DCB-8AED-259A-C6523A713F6C}"/>
              </a:ext>
            </a:extLst>
          </p:cNvPr>
          <p:cNvSpPr txBox="1">
            <a:spLocks noChangeArrowheads="1"/>
          </p:cNvSpPr>
          <p:nvPr/>
        </p:nvSpPr>
        <p:spPr bwMode="auto">
          <a:xfrm>
            <a:off x="245098" y="295883"/>
            <a:ext cx="11736370" cy="5548735"/>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cs typeface="Tahoma" panose="020B0604030504040204" pitchFamily="34" charset="0"/>
              </a:rPr>
              <a:t>If we claim to be without sin, we deceive ourselves and the truth is not in us. …</a:t>
            </a:r>
          </a:p>
          <a:p>
            <a:pPr marL="0" marR="0" lvl="0" indent="0" algn="ctr" defTabSz="609585"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4400" kern="0" spc="-200" dirty="0">
              <a:latin typeface="Calibri"/>
              <a:cs typeface="Tahoma" panose="020B0604030504040204" pitchFamily="34" charset="0"/>
            </a:endParaRPr>
          </a:p>
          <a:p>
            <a:pPr marL="0" marR="0" lvl="0" indent="0" algn="ctr" defTabSz="609585"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cs typeface="Tahoma" panose="020B0604030504040204" pitchFamily="34" charset="0"/>
              </a:rPr>
              <a:t>If we claim we have not sinned, we make him out to be a liar and his word is not in us. </a:t>
            </a:r>
            <a:endParaRPr kumimoji="0" lang="en-US" altLang="en-US" sz="4400" i="0" u="sng" strike="noStrike" kern="0" cap="none" spc="-200" normalizeH="0" baseline="0" noProof="0" dirty="0">
              <a:ln>
                <a:noFill/>
              </a:ln>
              <a:solidFill>
                <a:srgbClr val="C00000"/>
              </a:solidFill>
              <a:effectLst/>
              <a:uLnTx/>
              <a:uFillTx/>
              <a:latin typeface="Calibri"/>
              <a:cs typeface="Tahoma" panose="020B0604030504040204" pitchFamily="34" charset="0"/>
            </a:endParaRPr>
          </a:p>
        </p:txBody>
      </p:sp>
    </p:spTree>
    <p:extLst>
      <p:ext uri="{BB962C8B-B14F-4D97-AF65-F5344CB8AC3E}">
        <p14:creationId xmlns:p14="http://schemas.microsoft.com/office/powerpoint/2010/main" val="3270154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picture containing grass, sky, outdoor, building&#10;&#10;Description automatically generated">
            <a:extLst>
              <a:ext uri="{FF2B5EF4-FFF2-40B4-BE49-F238E27FC236}">
                <a16:creationId xmlns:a16="http://schemas.microsoft.com/office/drawing/2014/main" id="{D5D4795B-24BB-AAC3-FC4A-5047F63DCE31}"/>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0" y="-250966"/>
            <a:ext cx="12292011" cy="7108965"/>
          </a:xfrm>
          <a:prstGeom prst="rect">
            <a:avLst/>
          </a:prstGeom>
        </p:spPr>
      </p:pic>
      <p:sp>
        <p:nvSpPr>
          <p:cNvPr id="4" name="Content Placeholder 7">
            <a:extLst>
              <a:ext uri="{FF2B5EF4-FFF2-40B4-BE49-F238E27FC236}">
                <a16:creationId xmlns:a16="http://schemas.microsoft.com/office/drawing/2014/main" id="{1AD002CA-9B0A-7E90-1DE4-747F3B6B6D47}"/>
              </a:ext>
            </a:extLst>
          </p:cNvPr>
          <p:cNvSpPr txBox="1">
            <a:spLocks/>
          </p:cNvSpPr>
          <p:nvPr/>
        </p:nvSpPr>
        <p:spPr>
          <a:xfrm>
            <a:off x="100013" y="5963141"/>
            <a:ext cx="11991975" cy="643894"/>
          </a:xfrm>
          <a:prstGeom prst="rect">
            <a:avLst/>
          </a:prstGeom>
          <a:solidFill>
            <a:srgbClr val="433B38"/>
          </a:solidFill>
          <a:effectLst>
            <a:softEdge rad="0"/>
          </a:effectLst>
        </p:spPr>
        <p:txBody>
          <a:bodyPr>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eaLnBrk="1" fontAlgn="auto" hangingPunct="1">
              <a:spcAft>
                <a:spcPts val="0"/>
              </a:spcAft>
              <a:buClr>
                <a:srgbClr val="FFCA08">
                  <a:lumMod val="75000"/>
                </a:srgbClr>
              </a:buClr>
              <a:buFont typeface="Wingdings" panose="05000000000000000000" pitchFamily="2" charset="2"/>
              <a:buNone/>
              <a:defRPr/>
            </a:pPr>
            <a:r>
              <a:rPr lang="en-US" sz="3200" i="1" spc="600" dirty="0">
                <a:solidFill>
                  <a:schemeClr val="bg1"/>
                </a:solidFill>
                <a:effectLst>
                  <a:outerShdw blurRad="38100" dist="38100" dir="2700000" algn="tl">
                    <a:srgbClr val="000000">
                      <a:alpha val="43137"/>
                    </a:srgbClr>
                  </a:outerShdw>
                </a:effectLst>
              </a:rPr>
              <a:t>Romans 7:15–25 (NLT) </a:t>
            </a:r>
          </a:p>
        </p:txBody>
      </p:sp>
      <p:pic>
        <p:nvPicPr>
          <p:cNvPr id="16" name="Picture 15">
            <a:extLst>
              <a:ext uri="{FF2B5EF4-FFF2-40B4-BE49-F238E27FC236}">
                <a16:creationId xmlns:a16="http://schemas.microsoft.com/office/drawing/2014/main" id="{F1ED70B8-E02D-FCE0-6332-06DB2096DFFE}"/>
              </a:ext>
            </a:extLst>
          </p:cNvPr>
          <p:cNvPicPr>
            <a:picLocks noChangeAspect="1"/>
          </p:cNvPicPr>
          <p:nvPr/>
        </p:nvPicPr>
        <p:blipFill>
          <a:blip r:embed="rId3"/>
          <a:stretch>
            <a:fillRect/>
          </a:stretch>
        </p:blipFill>
        <p:spPr>
          <a:xfrm>
            <a:off x="100013" y="5963141"/>
            <a:ext cx="2117618" cy="643894"/>
          </a:xfrm>
          <a:prstGeom prst="rect">
            <a:avLst/>
          </a:prstGeom>
        </p:spPr>
      </p:pic>
      <p:cxnSp>
        <p:nvCxnSpPr>
          <p:cNvPr id="23" name="Straight Connector 22">
            <a:extLst>
              <a:ext uri="{FF2B5EF4-FFF2-40B4-BE49-F238E27FC236}">
                <a16:creationId xmlns:a16="http://schemas.microsoft.com/office/drawing/2014/main" id="{2467E311-8470-86F1-D78B-5BB07D5B1CC4}"/>
              </a:ext>
            </a:extLst>
          </p:cNvPr>
          <p:cNvCxnSpPr/>
          <p:nvPr/>
        </p:nvCxnSpPr>
        <p:spPr>
          <a:xfrm>
            <a:off x="100012" y="6607035"/>
            <a:ext cx="11991975" cy="0"/>
          </a:xfrm>
          <a:prstGeom prst="line">
            <a:avLst/>
          </a:prstGeom>
          <a:ln w="95250">
            <a:solidFill>
              <a:srgbClr val="AD132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E58365B-2DCB-8AED-259A-C6523A713F6C}"/>
              </a:ext>
            </a:extLst>
          </p:cNvPr>
          <p:cNvSpPr txBox="1">
            <a:spLocks noChangeArrowheads="1"/>
          </p:cNvSpPr>
          <p:nvPr/>
        </p:nvSpPr>
        <p:spPr bwMode="auto">
          <a:xfrm>
            <a:off x="245098" y="295883"/>
            <a:ext cx="11736370" cy="5548735"/>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cs typeface="Tahoma" panose="020B0604030504040204" pitchFamily="34" charset="0"/>
              </a:rPr>
              <a:t>I don’t really understand myself, for I want to do what is right, but I don’t do it. Instead, I do what I hate. But if I know that what I am doing is wrong, this shows that I agree that the law is good. So I am not the one doing wrong; it is sin living in me that does it. </a:t>
            </a:r>
            <a:endParaRPr kumimoji="0" lang="en-US" altLang="en-US" sz="4400" i="0" u="sng" strike="noStrike" kern="0" cap="none" spc="-200" normalizeH="0" baseline="0" noProof="0" dirty="0">
              <a:ln>
                <a:noFill/>
              </a:ln>
              <a:solidFill>
                <a:srgbClr val="C00000"/>
              </a:solidFill>
              <a:effectLst/>
              <a:uLnTx/>
              <a:uFillTx/>
              <a:latin typeface="Calibri"/>
              <a:cs typeface="Tahoma" panose="020B0604030504040204" pitchFamily="34" charset="0"/>
            </a:endParaRPr>
          </a:p>
        </p:txBody>
      </p:sp>
    </p:spTree>
    <p:extLst>
      <p:ext uri="{BB962C8B-B14F-4D97-AF65-F5344CB8AC3E}">
        <p14:creationId xmlns:p14="http://schemas.microsoft.com/office/powerpoint/2010/main" val="3394912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picture containing grass, sky, outdoor, building&#10;&#10;Description automatically generated">
            <a:extLst>
              <a:ext uri="{FF2B5EF4-FFF2-40B4-BE49-F238E27FC236}">
                <a16:creationId xmlns:a16="http://schemas.microsoft.com/office/drawing/2014/main" id="{D5D4795B-24BB-AAC3-FC4A-5047F63DCE31}"/>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0" y="-250966"/>
            <a:ext cx="12292011" cy="7108965"/>
          </a:xfrm>
          <a:prstGeom prst="rect">
            <a:avLst/>
          </a:prstGeom>
        </p:spPr>
      </p:pic>
      <p:sp>
        <p:nvSpPr>
          <p:cNvPr id="4" name="Content Placeholder 7">
            <a:extLst>
              <a:ext uri="{FF2B5EF4-FFF2-40B4-BE49-F238E27FC236}">
                <a16:creationId xmlns:a16="http://schemas.microsoft.com/office/drawing/2014/main" id="{1AD002CA-9B0A-7E90-1DE4-747F3B6B6D47}"/>
              </a:ext>
            </a:extLst>
          </p:cNvPr>
          <p:cNvSpPr txBox="1">
            <a:spLocks/>
          </p:cNvSpPr>
          <p:nvPr/>
        </p:nvSpPr>
        <p:spPr>
          <a:xfrm>
            <a:off x="100013" y="5963141"/>
            <a:ext cx="11991975" cy="643894"/>
          </a:xfrm>
          <a:prstGeom prst="rect">
            <a:avLst/>
          </a:prstGeom>
          <a:solidFill>
            <a:srgbClr val="433B38"/>
          </a:solidFill>
          <a:effectLst>
            <a:softEdge rad="0"/>
          </a:effectLst>
        </p:spPr>
        <p:txBody>
          <a:bodyPr>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eaLnBrk="1" fontAlgn="auto" hangingPunct="1">
              <a:spcAft>
                <a:spcPts val="0"/>
              </a:spcAft>
              <a:buClr>
                <a:srgbClr val="FFCA08">
                  <a:lumMod val="75000"/>
                </a:srgbClr>
              </a:buClr>
              <a:buFont typeface="Wingdings" panose="05000000000000000000" pitchFamily="2" charset="2"/>
              <a:buNone/>
              <a:defRPr/>
            </a:pPr>
            <a:r>
              <a:rPr lang="en-US" sz="3200" i="1" spc="600" dirty="0">
                <a:solidFill>
                  <a:schemeClr val="bg1"/>
                </a:solidFill>
                <a:effectLst>
                  <a:outerShdw blurRad="38100" dist="38100" dir="2700000" algn="tl">
                    <a:srgbClr val="000000">
                      <a:alpha val="43137"/>
                    </a:srgbClr>
                  </a:outerShdw>
                </a:effectLst>
              </a:rPr>
              <a:t>Romans 7:15–25 (NLT) </a:t>
            </a:r>
          </a:p>
        </p:txBody>
      </p:sp>
      <p:pic>
        <p:nvPicPr>
          <p:cNvPr id="16" name="Picture 15">
            <a:extLst>
              <a:ext uri="{FF2B5EF4-FFF2-40B4-BE49-F238E27FC236}">
                <a16:creationId xmlns:a16="http://schemas.microsoft.com/office/drawing/2014/main" id="{F1ED70B8-E02D-FCE0-6332-06DB2096DFFE}"/>
              </a:ext>
            </a:extLst>
          </p:cNvPr>
          <p:cNvPicPr>
            <a:picLocks noChangeAspect="1"/>
          </p:cNvPicPr>
          <p:nvPr/>
        </p:nvPicPr>
        <p:blipFill>
          <a:blip r:embed="rId3"/>
          <a:stretch>
            <a:fillRect/>
          </a:stretch>
        </p:blipFill>
        <p:spPr>
          <a:xfrm>
            <a:off x="100013" y="5963141"/>
            <a:ext cx="2117618" cy="643894"/>
          </a:xfrm>
          <a:prstGeom prst="rect">
            <a:avLst/>
          </a:prstGeom>
        </p:spPr>
      </p:pic>
      <p:cxnSp>
        <p:nvCxnSpPr>
          <p:cNvPr id="23" name="Straight Connector 22">
            <a:extLst>
              <a:ext uri="{FF2B5EF4-FFF2-40B4-BE49-F238E27FC236}">
                <a16:creationId xmlns:a16="http://schemas.microsoft.com/office/drawing/2014/main" id="{2467E311-8470-86F1-D78B-5BB07D5B1CC4}"/>
              </a:ext>
            </a:extLst>
          </p:cNvPr>
          <p:cNvCxnSpPr/>
          <p:nvPr/>
        </p:nvCxnSpPr>
        <p:spPr>
          <a:xfrm>
            <a:off x="100012" y="6607035"/>
            <a:ext cx="11991975" cy="0"/>
          </a:xfrm>
          <a:prstGeom prst="line">
            <a:avLst/>
          </a:prstGeom>
          <a:ln w="95250">
            <a:solidFill>
              <a:srgbClr val="AD132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E58365B-2DCB-8AED-259A-C6523A713F6C}"/>
              </a:ext>
            </a:extLst>
          </p:cNvPr>
          <p:cNvSpPr txBox="1">
            <a:spLocks noChangeArrowheads="1"/>
          </p:cNvSpPr>
          <p:nvPr/>
        </p:nvSpPr>
        <p:spPr bwMode="auto">
          <a:xfrm>
            <a:off x="245098" y="295883"/>
            <a:ext cx="11736370" cy="5548735"/>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cs typeface="Tahoma" panose="020B0604030504040204" pitchFamily="34" charset="0"/>
              </a:rPr>
              <a:t>And I know that nothing good lives in me, that is, in my sinful nature. I want to do what is right, but I can’t. I want to do what is good, but I don’t. I don’t want to do what is wrong, but I do it anyway. But if I do what I don’t want to do, I am not really the one doing wrong; it is sin living in me that does it. </a:t>
            </a:r>
            <a:endParaRPr kumimoji="0" lang="en-US" altLang="en-US" sz="4400" i="0" u="sng" strike="noStrike" kern="0" cap="none" spc="-200" normalizeH="0" baseline="0" noProof="0" dirty="0">
              <a:ln>
                <a:noFill/>
              </a:ln>
              <a:solidFill>
                <a:srgbClr val="C00000"/>
              </a:solidFill>
              <a:effectLst/>
              <a:uLnTx/>
              <a:uFillTx/>
              <a:latin typeface="Calibri"/>
              <a:cs typeface="Tahoma" panose="020B0604030504040204" pitchFamily="34" charset="0"/>
            </a:endParaRPr>
          </a:p>
        </p:txBody>
      </p:sp>
    </p:spTree>
    <p:extLst>
      <p:ext uri="{BB962C8B-B14F-4D97-AF65-F5344CB8AC3E}">
        <p14:creationId xmlns:p14="http://schemas.microsoft.com/office/powerpoint/2010/main" val="2066247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picture containing grass, sky, outdoor, building&#10;&#10;Description automatically generated">
            <a:extLst>
              <a:ext uri="{FF2B5EF4-FFF2-40B4-BE49-F238E27FC236}">
                <a16:creationId xmlns:a16="http://schemas.microsoft.com/office/drawing/2014/main" id="{D5D4795B-24BB-AAC3-FC4A-5047F63DCE31}"/>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0" y="-250966"/>
            <a:ext cx="12292011" cy="7108965"/>
          </a:xfrm>
          <a:prstGeom prst="rect">
            <a:avLst/>
          </a:prstGeom>
        </p:spPr>
      </p:pic>
      <p:sp>
        <p:nvSpPr>
          <p:cNvPr id="4" name="Content Placeholder 7">
            <a:extLst>
              <a:ext uri="{FF2B5EF4-FFF2-40B4-BE49-F238E27FC236}">
                <a16:creationId xmlns:a16="http://schemas.microsoft.com/office/drawing/2014/main" id="{1AD002CA-9B0A-7E90-1DE4-747F3B6B6D47}"/>
              </a:ext>
            </a:extLst>
          </p:cNvPr>
          <p:cNvSpPr txBox="1">
            <a:spLocks/>
          </p:cNvSpPr>
          <p:nvPr/>
        </p:nvSpPr>
        <p:spPr>
          <a:xfrm>
            <a:off x="100013" y="5963141"/>
            <a:ext cx="11991975" cy="643894"/>
          </a:xfrm>
          <a:prstGeom prst="rect">
            <a:avLst/>
          </a:prstGeom>
          <a:solidFill>
            <a:srgbClr val="433B38"/>
          </a:solidFill>
          <a:effectLst>
            <a:softEdge rad="0"/>
          </a:effectLst>
        </p:spPr>
        <p:txBody>
          <a:bodyPr>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eaLnBrk="1" fontAlgn="auto" hangingPunct="1">
              <a:spcAft>
                <a:spcPts val="0"/>
              </a:spcAft>
              <a:buClr>
                <a:srgbClr val="FFCA08">
                  <a:lumMod val="75000"/>
                </a:srgbClr>
              </a:buClr>
              <a:buFont typeface="Wingdings" panose="05000000000000000000" pitchFamily="2" charset="2"/>
              <a:buNone/>
              <a:defRPr/>
            </a:pPr>
            <a:r>
              <a:rPr lang="en-US" sz="3200" i="1" spc="600" dirty="0">
                <a:solidFill>
                  <a:schemeClr val="bg1"/>
                </a:solidFill>
                <a:effectLst>
                  <a:outerShdw blurRad="38100" dist="38100" dir="2700000" algn="tl">
                    <a:srgbClr val="000000">
                      <a:alpha val="43137"/>
                    </a:srgbClr>
                  </a:outerShdw>
                </a:effectLst>
              </a:rPr>
              <a:t>Romans 7:15–25 (NLT) </a:t>
            </a:r>
          </a:p>
        </p:txBody>
      </p:sp>
      <p:pic>
        <p:nvPicPr>
          <p:cNvPr id="16" name="Picture 15">
            <a:extLst>
              <a:ext uri="{FF2B5EF4-FFF2-40B4-BE49-F238E27FC236}">
                <a16:creationId xmlns:a16="http://schemas.microsoft.com/office/drawing/2014/main" id="{F1ED70B8-E02D-FCE0-6332-06DB2096DFFE}"/>
              </a:ext>
            </a:extLst>
          </p:cNvPr>
          <p:cNvPicPr>
            <a:picLocks noChangeAspect="1"/>
          </p:cNvPicPr>
          <p:nvPr/>
        </p:nvPicPr>
        <p:blipFill>
          <a:blip r:embed="rId3"/>
          <a:stretch>
            <a:fillRect/>
          </a:stretch>
        </p:blipFill>
        <p:spPr>
          <a:xfrm>
            <a:off x="100013" y="5963141"/>
            <a:ext cx="2117618" cy="643894"/>
          </a:xfrm>
          <a:prstGeom prst="rect">
            <a:avLst/>
          </a:prstGeom>
        </p:spPr>
      </p:pic>
      <p:cxnSp>
        <p:nvCxnSpPr>
          <p:cNvPr id="23" name="Straight Connector 22">
            <a:extLst>
              <a:ext uri="{FF2B5EF4-FFF2-40B4-BE49-F238E27FC236}">
                <a16:creationId xmlns:a16="http://schemas.microsoft.com/office/drawing/2014/main" id="{2467E311-8470-86F1-D78B-5BB07D5B1CC4}"/>
              </a:ext>
            </a:extLst>
          </p:cNvPr>
          <p:cNvCxnSpPr/>
          <p:nvPr/>
        </p:nvCxnSpPr>
        <p:spPr>
          <a:xfrm>
            <a:off x="100012" y="6607035"/>
            <a:ext cx="11991975" cy="0"/>
          </a:xfrm>
          <a:prstGeom prst="line">
            <a:avLst/>
          </a:prstGeom>
          <a:ln w="95250">
            <a:solidFill>
              <a:srgbClr val="AD132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E58365B-2DCB-8AED-259A-C6523A713F6C}"/>
              </a:ext>
            </a:extLst>
          </p:cNvPr>
          <p:cNvSpPr txBox="1">
            <a:spLocks noChangeArrowheads="1"/>
          </p:cNvSpPr>
          <p:nvPr/>
        </p:nvSpPr>
        <p:spPr bwMode="auto">
          <a:xfrm>
            <a:off x="245098" y="295883"/>
            <a:ext cx="11736370" cy="5548735"/>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cs typeface="Tahoma" panose="020B0604030504040204" pitchFamily="34" charset="0"/>
              </a:rPr>
              <a:t>I have discovered this principle of life—that when I want to do what is right, I inevitably do what is wrong. I love God’s law with all my heart. But there is another power within me that is at war with my mind. This power makes me a slave to the sin that is still within me. </a:t>
            </a:r>
            <a:endParaRPr kumimoji="0" lang="en-US" altLang="en-US" sz="4400" i="0" u="sng" strike="noStrike" kern="0" cap="none" spc="-200" normalizeH="0" baseline="0" noProof="0" dirty="0">
              <a:ln>
                <a:noFill/>
              </a:ln>
              <a:solidFill>
                <a:srgbClr val="C00000"/>
              </a:solidFill>
              <a:effectLst/>
              <a:uLnTx/>
              <a:uFillTx/>
              <a:latin typeface="Calibri"/>
              <a:cs typeface="Tahoma" panose="020B0604030504040204" pitchFamily="34" charset="0"/>
            </a:endParaRPr>
          </a:p>
        </p:txBody>
      </p:sp>
    </p:spTree>
    <p:extLst>
      <p:ext uri="{BB962C8B-B14F-4D97-AF65-F5344CB8AC3E}">
        <p14:creationId xmlns:p14="http://schemas.microsoft.com/office/powerpoint/2010/main" val="2349321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picture containing grass, sky, outdoor, building&#10;&#10;Description automatically generated">
            <a:extLst>
              <a:ext uri="{FF2B5EF4-FFF2-40B4-BE49-F238E27FC236}">
                <a16:creationId xmlns:a16="http://schemas.microsoft.com/office/drawing/2014/main" id="{D5D4795B-24BB-AAC3-FC4A-5047F63DCE31}"/>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0" y="-250966"/>
            <a:ext cx="12292011" cy="7108965"/>
          </a:xfrm>
          <a:prstGeom prst="rect">
            <a:avLst/>
          </a:prstGeom>
        </p:spPr>
      </p:pic>
      <p:sp>
        <p:nvSpPr>
          <p:cNvPr id="4" name="Content Placeholder 7">
            <a:extLst>
              <a:ext uri="{FF2B5EF4-FFF2-40B4-BE49-F238E27FC236}">
                <a16:creationId xmlns:a16="http://schemas.microsoft.com/office/drawing/2014/main" id="{1AD002CA-9B0A-7E90-1DE4-747F3B6B6D47}"/>
              </a:ext>
            </a:extLst>
          </p:cNvPr>
          <p:cNvSpPr txBox="1">
            <a:spLocks/>
          </p:cNvSpPr>
          <p:nvPr/>
        </p:nvSpPr>
        <p:spPr>
          <a:xfrm>
            <a:off x="100013" y="5963141"/>
            <a:ext cx="11991975" cy="643894"/>
          </a:xfrm>
          <a:prstGeom prst="rect">
            <a:avLst/>
          </a:prstGeom>
          <a:solidFill>
            <a:srgbClr val="433B38"/>
          </a:solidFill>
          <a:effectLst>
            <a:softEdge rad="0"/>
          </a:effectLst>
        </p:spPr>
        <p:txBody>
          <a:bodyPr>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eaLnBrk="1" fontAlgn="auto" hangingPunct="1">
              <a:spcAft>
                <a:spcPts val="0"/>
              </a:spcAft>
              <a:buClr>
                <a:srgbClr val="FFCA08">
                  <a:lumMod val="75000"/>
                </a:srgbClr>
              </a:buClr>
              <a:buFont typeface="Wingdings" panose="05000000000000000000" pitchFamily="2" charset="2"/>
              <a:buNone/>
              <a:defRPr/>
            </a:pPr>
            <a:r>
              <a:rPr lang="en-US" sz="3200" i="1" spc="600" dirty="0">
                <a:solidFill>
                  <a:schemeClr val="bg1"/>
                </a:solidFill>
                <a:effectLst>
                  <a:outerShdw blurRad="38100" dist="38100" dir="2700000" algn="tl">
                    <a:srgbClr val="000000">
                      <a:alpha val="43137"/>
                    </a:srgbClr>
                  </a:outerShdw>
                </a:effectLst>
              </a:rPr>
              <a:t>Romans 7:15–25 (NLT) </a:t>
            </a:r>
          </a:p>
        </p:txBody>
      </p:sp>
      <p:pic>
        <p:nvPicPr>
          <p:cNvPr id="16" name="Picture 15">
            <a:extLst>
              <a:ext uri="{FF2B5EF4-FFF2-40B4-BE49-F238E27FC236}">
                <a16:creationId xmlns:a16="http://schemas.microsoft.com/office/drawing/2014/main" id="{F1ED70B8-E02D-FCE0-6332-06DB2096DFFE}"/>
              </a:ext>
            </a:extLst>
          </p:cNvPr>
          <p:cNvPicPr>
            <a:picLocks noChangeAspect="1"/>
          </p:cNvPicPr>
          <p:nvPr/>
        </p:nvPicPr>
        <p:blipFill>
          <a:blip r:embed="rId3"/>
          <a:stretch>
            <a:fillRect/>
          </a:stretch>
        </p:blipFill>
        <p:spPr>
          <a:xfrm>
            <a:off x="100013" y="5963141"/>
            <a:ext cx="2117618" cy="643894"/>
          </a:xfrm>
          <a:prstGeom prst="rect">
            <a:avLst/>
          </a:prstGeom>
        </p:spPr>
      </p:pic>
      <p:cxnSp>
        <p:nvCxnSpPr>
          <p:cNvPr id="23" name="Straight Connector 22">
            <a:extLst>
              <a:ext uri="{FF2B5EF4-FFF2-40B4-BE49-F238E27FC236}">
                <a16:creationId xmlns:a16="http://schemas.microsoft.com/office/drawing/2014/main" id="{2467E311-8470-86F1-D78B-5BB07D5B1CC4}"/>
              </a:ext>
            </a:extLst>
          </p:cNvPr>
          <p:cNvCxnSpPr/>
          <p:nvPr/>
        </p:nvCxnSpPr>
        <p:spPr>
          <a:xfrm>
            <a:off x="100012" y="6607035"/>
            <a:ext cx="11991975" cy="0"/>
          </a:xfrm>
          <a:prstGeom prst="line">
            <a:avLst/>
          </a:prstGeom>
          <a:ln w="95250">
            <a:solidFill>
              <a:srgbClr val="AD132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E58365B-2DCB-8AED-259A-C6523A713F6C}"/>
              </a:ext>
            </a:extLst>
          </p:cNvPr>
          <p:cNvSpPr txBox="1">
            <a:spLocks noChangeArrowheads="1"/>
          </p:cNvSpPr>
          <p:nvPr/>
        </p:nvSpPr>
        <p:spPr bwMode="auto">
          <a:xfrm>
            <a:off x="245098" y="295883"/>
            <a:ext cx="11736370" cy="5548735"/>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cs typeface="Tahoma" panose="020B0604030504040204" pitchFamily="34" charset="0"/>
              </a:rPr>
              <a:t>Oh, what a miserable person I am! Who will free me from this life that is dominated by sin and death? Thank God! The answer is in Jesus Christ our Lord. So you see how it is: In my mind I really want to obey God’s law, but because of my sinful nature I am a slave to sin. </a:t>
            </a:r>
            <a:endParaRPr kumimoji="0" lang="en-US" altLang="en-US" sz="4400" i="0" u="sng" strike="noStrike" kern="0" cap="none" spc="-200" normalizeH="0" baseline="0" noProof="0" dirty="0">
              <a:ln>
                <a:noFill/>
              </a:ln>
              <a:solidFill>
                <a:srgbClr val="C00000"/>
              </a:solidFill>
              <a:effectLst/>
              <a:uLnTx/>
              <a:uFillTx/>
              <a:latin typeface="Calibri"/>
              <a:cs typeface="Tahoma" panose="020B0604030504040204" pitchFamily="34" charset="0"/>
            </a:endParaRPr>
          </a:p>
        </p:txBody>
      </p:sp>
    </p:spTree>
    <p:extLst>
      <p:ext uri="{BB962C8B-B14F-4D97-AF65-F5344CB8AC3E}">
        <p14:creationId xmlns:p14="http://schemas.microsoft.com/office/powerpoint/2010/main" val="1339005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1ED70B8-E02D-FCE0-6332-06DB2096DFFE}"/>
              </a:ext>
            </a:extLst>
          </p:cNvPr>
          <p:cNvPicPr>
            <a:picLocks noChangeAspect="1"/>
          </p:cNvPicPr>
          <p:nvPr/>
        </p:nvPicPr>
        <p:blipFill>
          <a:blip r:embed="rId2"/>
          <a:stretch>
            <a:fillRect/>
          </a:stretch>
        </p:blipFill>
        <p:spPr>
          <a:xfrm>
            <a:off x="0" y="5867"/>
            <a:ext cx="4812681" cy="1463369"/>
          </a:xfrm>
          <a:prstGeom prst="rect">
            <a:avLst/>
          </a:prstGeom>
        </p:spPr>
      </p:pic>
      <p:sp>
        <p:nvSpPr>
          <p:cNvPr id="2" name="Title 1">
            <a:extLst>
              <a:ext uri="{FF2B5EF4-FFF2-40B4-BE49-F238E27FC236}">
                <a16:creationId xmlns:a16="http://schemas.microsoft.com/office/drawing/2014/main" id="{CE58365B-2DCB-8AED-259A-C6523A713F6C}"/>
              </a:ext>
            </a:extLst>
          </p:cNvPr>
          <p:cNvSpPr txBox="1">
            <a:spLocks noChangeArrowheads="1"/>
          </p:cNvSpPr>
          <p:nvPr/>
        </p:nvSpPr>
        <p:spPr bwMode="auto">
          <a:xfrm>
            <a:off x="227815" y="1357460"/>
            <a:ext cx="11736370" cy="438567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4400" i="0" u="sng" strike="noStrike" kern="0" cap="none" spc="-200" normalizeH="0" baseline="0" noProof="0" dirty="0">
              <a:ln>
                <a:noFill/>
              </a:ln>
              <a:solidFill>
                <a:srgbClr val="C00000"/>
              </a:solidFill>
              <a:effectLst/>
              <a:uLnTx/>
              <a:uFillTx/>
              <a:latin typeface="Calibri"/>
              <a:cs typeface="Tahoma" panose="020B0604030504040204" pitchFamily="34" charset="0"/>
            </a:endParaRPr>
          </a:p>
        </p:txBody>
      </p:sp>
      <p:sp>
        <p:nvSpPr>
          <p:cNvPr id="9" name="Rectangle 8">
            <a:extLst>
              <a:ext uri="{FF2B5EF4-FFF2-40B4-BE49-F238E27FC236}">
                <a16:creationId xmlns:a16="http://schemas.microsoft.com/office/drawing/2014/main" id="{F13B2660-99AA-E416-0E08-5BF8DEC4582F}"/>
              </a:ext>
            </a:extLst>
          </p:cNvPr>
          <p:cNvSpPr/>
          <p:nvPr/>
        </p:nvSpPr>
        <p:spPr>
          <a:xfrm>
            <a:off x="0" y="1432880"/>
            <a:ext cx="12192000" cy="5174143"/>
          </a:xfrm>
          <a:prstGeom prst="rect">
            <a:avLst/>
          </a:prstGeom>
          <a:solidFill>
            <a:srgbClr val="3E3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A9D0184C-8805-697F-808D-873A8D80F150}"/>
              </a:ext>
            </a:extLst>
          </p:cNvPr>
          <p:cNvSpPr txBox="1">
            <a:spLocks noChangeArrowheads="1"/>
          </p:cNvSpPr>
          <p:nvPr/>
        </p:nvSpPr>
        <p:spPr bwMode="auto">
          <a:xfrm>
            <a:off x="552261" y="1432879"/>
            <a:ext cx="11081442" cy="5129238"/>
          </a:xfrm>
          <a:prstGeom prst="rect">
            <a:avLst/>
          </a:prstGeom>
          <a:solidFill>
            <a:srgbClr val="3E3933"/>
          </a:solidFill>
          <a:ln>
            <a:noFill/>
          </a:ln>
          <a:effectLst>
            <a:glow>
              <a:srgbClr val="4F81BD">
                <a:alpha val="41000"/>
              </a:srgbClr>
            </a:glow>
          </a:effec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kumimoji="0" lang="en-US" altLang="en-US" sz="4400" b="0" i="0" u="none" strike="noStrike" kern="0" cap="none" spc="-200" normalizeH="0" baseline="0" noProof="0" dirty="0">
                <a:ln>
                  <a:noFill/>
                </a:ln>
                <a:solidFill>
                  <a:schemeClr val="bg1"/>
                </a:solidFill>
                <a:effectLst/>
                <a:uLnTx/>
                <a:uFillTx/>
                <a:latin typeface="Calibri"/>
                <a:cs typeface="Tahoma" panose="020B0604030504040204" pitchFamily="34" charset="0"/>
              </a:rPr>
              <a:t>Christianity isn’t just about believing – it is also about belonging. </a:t>
            </a:r>
          </a:p>
          <a:p>
            <a:pPr algn="ctr" defTabSz="609585">
              <a:lnSpc>
                <a:spcPct val="100000"/>
              </a:lnSpc>
              <a:spcBef>
                <a:spcPct val="0"/>
              </a:spcBef>
              <a:buNone/>
              <a:defRPr/>
            </a:pPr>
            <a:endParaRPr lang="en-US" altLang="en-US" sz="4400" kern="0" spc="-200" dirty="0">
              <a:solidFill>
                <a:schemeClr val="bg1"/>
              </a:solidFill>
              <a:latin typeface="Calibri"/>
              <a:cs typeface="Tahoma" panose="020B0604030504040204" pitchFamily="34" charset="0"/>
            </a:endParaRPr>
          </a:p>
          <a:p>
            <a:pPr algn="ctr" defTabSz="609585">
              <a:lnSpc>
                <a:spcPct val="100000"/>
              </a:lnSpc>
              <a:spcBef>
                <a:spcPct val="0"/>
              </a:spcBef>
              <a:buNone/>
              <a:defRPr/>
            </a:pPr>
            <a:r>
              <a:rPr kumimoji="0" lang="en-US" altLang="en-US" sz="4400" b="0" i="0" u="none" strike="noStrike" kern="0" cap="none" spc="-200" normalizeH="0" baseline="0" noProof="0" dirty="0">
                <a:ln>
                  <a:noFill/>
                </a:ln>
                <a:solidFill>
                  <a:schemeClr val="bg1"/>
                </a:solidFill>
                <a:effectLst/>
                <a:uLnTx/>
                <a:uFillTx/>
                <a:latin typeface="Calibri"/>
                <a:cs typeface="Tahoma" panose="020B0604030504040204" pitchFamily="34" charset="0"/>
              </a:rPr>
              <a:t>God never intended you to do this alone.</a:t>
            </a:r>
          </a:p>
        </p:txBody>
      </p:sp>
      <p:cxnSp>
        <p:nvCxnSpPr>
          <p:cNvPr id="23" name="Straight Connector 22">
            <a:extLst>
              <a:ext uri="{FF2B5EF4-FFF2-40B4-BE49-F238E27FC236}">
                <a16:creationId xmlns:a16="http://schemas.microsoft.com/office/drawing/2014/main" id="{2467E311-8470-86F1-D78B-5BB07D5B1CC4}"/>
              </a:ext>
            </a:extLst>
          </p:cNvPr>
          <p:cNvCxnSpPr>
            <a:cxnSpLocks/>
          </p:cNvCxnSpPr>
          <p:nvPr/>
        </p:nvCxnSpPr>
        <p:spPr>
          <a:xfrm>
            <a:off x="0" y="6607035"/>
            <a:ext cx="12192000" cy="0"/>
          </a:xfrm>
          <a:prstGeom prst="line">
            <a:avLst/>
          </a:prstGeom>
          <a:ln w="95250">
            <a:solidFill>
              <a:srgbClr val="AD13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88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picture containing grass, sky, outdoor, building&#10;&#10;Description automatically generated">
            <a:extLst>
              <a:ext uri="{FF2B5EF4-FFF2-40B4-BE49-F238E27FC236}">
                <a16:creationId xmlns:a16="http://schemas.microsoft.com/office/drawing/2014/main" id="{D5D4795B-24BB-AAC3-FC4A-5047F63DCE31}"/>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0" y="-250966"/>
            <a:ext cx="12292011" cy="7108965"/>
          </a:xfrm>
          <a:prstGeom prst="rect">
            <a:avLst/>
          </a:prstGeom>
        </p:spPr>
      </p:pic>
      <p:sp>
        <p:nvSpPr>
          <p:cNvPr id="4" name="Content Placeholder 7">
            <a:extLst>
              <a:ext uri="{FF2B5EF4-FFF2-40B4-BE49-F238E27FC236}">
                <a16:creationId xmlns:a16="http://schemas.microsoft.com/office/drawing/2014/main" id="{1AD002CA-9B0A-7E90-1DE4-747F3B6B6D47}"/>
              </a:ext>
            </a:extLst>
          </p:cNvPr>
          <p:cNvSpPr txBox="1">
            <a:spLocks/>
          </p:cNvSpPr>
          <p:nvPr/>
        </p:nvSpPr>
        <p:spPr>
          <a:xfrm>
            <a:off x="100013" y="5963141"/>
            <a:ext cx="11991975" cy="643894"/>
          </a:xfrm>
          <a:prstGeom prst="rect">
            <a:avLst/>
          </a:prstGeom>
          <a:solidFill>
            <a:srgbClr val="433B38"/>
          </a:solidFill>
          <a:effectLst>
            <a:softEdge rad="0"/>
          </a:effectLst>
        </p:spPr>
        <p:txBody>
          <a:bodyPr>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eaLnBrk="1" fontAlgn="auto" hangingPunct="1">
              <a:spcAft>
                <a:spcPts val="0"/>
              </a:spcAft>
              <a:buClr>
                <a:srgbClr val="FFCA08">
                  <a:lumMod val="75000"/>
                </a:srgbClr>
              </a:buClr>
              <a:buFont typeface="Wingdings" panose="05000000000000000000" pitchFamily="2" charset="2"/>
              <a:buNone/>
              <a:defRPr/>
            </a:pPr>
            <a:r>
              <a:rPr lang="en-US" sz="3200" i="1" spc="600" dirty="0">
                <a:solidFill>
                  <a:schemeClr val="bg1"/>
                </a:solidFill>
                <a:effectLst>
                  <a:outerShdw blurRad="38100" dist="38100" dir="2700000" algn="tl">
                    <a:srgbClr val="000000">
                      <a:alpha val="43137"/>
                    </a:srgbClr>
                  </a:outerShdw>
                </a:effectLst>
              </a:rPr>
              <a:t>1 John 1:9</a:t>
            </a:r>
          </a:p>
        </p:txBody>
      </p:sp>
      <p:pic>
        <p:nvPicPr>
          <p:cNvPr id="16" name="Picture 15">
            <a:extLst>
              <a:ext uri="{FF2B5EF4-FFF2-40B4-BE49-F238E27FC236}">
                <a16:creationId xmlns:a16="http://schemas.microsoft.com/office/drawing/2014/main" id="{F1ED70B8-E02D-FCE0-6332-06DB2096DFFE}"/>
              </a:ext>
            </a:extLst>
          </p:cNvPr>
          <p:cNvPicPr>
            <a:picLocks noChangeAspect="1"/>
          </p:cNvPicPr>
          <p:nvPr/>
        </p:nvPicPr>
        <p:blipFill>
          <a:blip r:embed="rId3"/>
          <a:stretch>
            <a:fillRect/>
          </a:stretch>
        </p:blipFill>
        <p:spPr>
          <a:xfrm>
            <a:off x="100013" y="5963141"/>
            <a:ext cx="2117618" cy="643894"/>
          </a:xfrm>
          <a:prstGeom prst="rect">
            <a:avLst/>
          </a:prstGeom>
        </p:spPr>
      </p:pic>
      <p:cxnSp>
        <p:nvCxnSpPr>
          <p:cNvPr id="23" name="Straight Connector 22">
            <a:extLst>
              <a:ext uri="{FF2B5EF4-FFF2-40B4-BE49-F238E27FC236}">
                <a16:creationId xmlns:a16="http://schemas.microsoft.com/office/drawing/2014/main" id="{2467E311-8470-86F1-D78B-5BB07D5B1CC4}"/>
              </a:ext>
            </a:extLst>
          </p:cNvPr>
          <p:cNvCxnSpPr/>
          <p:nvPr/>
        </p:nvCxnSpPr>
        <p:spPr>
          <a:xfrm>
            <a:off x="100012" y="6607035"/>
            <a:ext cx="11991975" cy="0"/>
          </a:xfrm>
          <a:prstGeom prst="line">
            <a:avLst/>
          </a:prstGeom>
          <a:ln w="95250">
            <a:solidFill>
              <a:srgbClr val="AD132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E58365B-2DCB-8AED-259A-C6523A713F6C}"/>
              </a:ext>
            </a:extLst>
          </p:cNvPr>
          <p:cNvSpPr txBox="1">
            <a:spLocks noChangeArrowheads="1"/>
          </p:cNvSpPr>
          <p:nvPr/>
        </p:nvSpPr>
        <p:spPr bwMode="auto">
          <a:xfrm>
            <a:off x="245098" y="295883"/>
            <a:ext cx="11736370" cy="5548735"/>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cs typeface="Tahoma" panose="020B0604030504040204" pitchFamily="34" charset="0"/>
              </a:rPr>
              <a:t>If we confess our sins, He is faithful and just to forgive us our sins and to cleanse us from all unrighteousness. </a:t>
            </a:r>
            <a:endParaRPr kumimoji="0" lang="en-US" altLang="en-US" sz="4400" i="0" u="sng" strike="noStrike" kern="0" cap="none" spc="-200" normalizeH="0" baseline="0" noProof="0" dirty="0">
              <a:ln>
                <a:noFill/>
              </a:ln>
              <a:solidFill>
                <a:srgbClr val="C00000"/>
              </a:solidFill>
              <a:effectLst/>
              <a:uLnTx/>
              <a:uFillTx/>
              <a:latin typeface="Calibri"/>
              <a:cs typeface="Tahoma" panose="020B0604030504040204" pitchFamily="34" charset="0"/>
            </a:endParaRPr>
          </a:p>
        </p:txBody>
      </p:sp>
    </p:spTree>
    <p:extLst>
      <p:ext uri="{BB962C8B-B14F-4D97-AF65-F5344CB8AC3E}">
        <p14:creationId xmlns:p14="http://schemas.microsoft.com/office/powerpoint/2010/main" val="1529007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1ED70B8-E02D-FCE0-6332-06DB2096DFFE}"/>
              </a:ext>
            </a:extLst>
          </p:cNvPr>
          <p:cNvPicPr>
            <a:picLocks noChangeAspect="1"/>
          </p:cNvPicPr>
          <p:nvPr/>
        </p:nvPicPr>
        <p:blipFill>
          <a:blip r:embed="rId2"/>
          <a:stretch>
            <a:fillRect/>
          </a:stretch>
        </p:blipFill>
        <p:spPr>
          <a:xfrm>
            <a:off x="0" y="5867"/>
            <a:ext cx="4812681" cy="1463369"/>
          </a:xfrm>
          <a:prstGeom prst="rect">
            <a:avLst/>
          </a:prstGeom>
        </p:spPr>
      </p:pic>
      <p:sp>
        <p:nvSpPr>
          <p:cNvPr id="2" name="Title 1">
            <a:extLst>
              <a:ext uri="{FF2B5EF4-FFF2-40B4-BE49-F238E27FC236}">
                <a16:creationId xmlns:a16="http://schemas.microsoft.com/office/drawing/2014/main" id="{CE58365B-2DCB-8AED-259A-C6523A713F6C}"/>
              </a:ext>
            </a:extLst>
          </p:cNvPr>
          <p:cNvSpPr txBox="1">
            <a:spLocks noChangeArrowheads="1"/>
          </p:cNvSpPr>
          <p:nvPr/>
        </p:nvSpPr>
        <p:spPr bwMode="auto">
          <a:xfrm>
            <a:off x="227815" y="1357460"/>
            <a:ext cx="11736370" cy="438567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4400" i="0" u="sng" strike="noStrike" kern="0" cap="none" spc="-200" normalizeH="0" baseline="0" noProof="0" dirty="0">
              <a:ln>
                <a:noFill/>
              </a:ln>
              <a:solidFill>
                <a:srgbClr val="C00000"/>
              </a:solidFill>
              <a:effectLst/>
              <a:uLnTx/>
              <a:uFillTx/>
              <a:latin typeface="Calibri"/>
              <a:cs typeface="Tahoma" panose="020B0604030504040204" pitchFamily="34" charset="0"/>
            </a:endParaRPr>
          </a:p>
        </p:txBody>
      </p:sp>
      <p:sp>
        <p:nvSpPr>
          <p:cNvPr id="9" name="Rectangle 8">
            <a:extLst>
              <a:ext uri="{FF2B5EF4-FFF2-40B4-BE49-F238E27FC236}">
                <a16:creationId xmlns:a16="http://schemas.microsoft.com/office/drawing/2014/main" id="{F13B2660-99AA-E416-0E08-5BF8DEC4582F}"/>
              </a:ext>
            </a:extLst>
          </p:cNvPr>
          <p:cNvSpPr/>
          <p:nvPr/>
        </p:nvSpPr>
        <p:spPr>
          <a:xfrm>
            <a:off x="0" y="1432880"/>
            <a:ext cx="12192000" cy="5174143"/>
          </a:xfrm>
          <a:prstGeom prst="rect">
            <a:avLst/>
          </a:prstGeom>
          <a:solidFill>
            <a:srgbClr val="3E3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A9D0184C-8805-697F-808D-873A8D80F150}"/>
              </a:ext>
            </a:extLst>
          </p:cNvPr>
          <p:cNvSpPr txBox="1">
            <a:spLocks noChangeArrowheads="1"/>
          </p:cNvSpPr>
          <p:nvPr/>
        </p:nvSpPr>
        <p:spPr bwMode="auto">
          <a:xfrm>
            <a:off x="552261" y="1432879"/>
            <a:ext cx="11081442" cy="5129238"/>
          </a:xfrm>
          <a:prstGeom prst="rect">
            <a:avLst/>
          </a:prstGeom>
          <a:solidFill>
            <a:srgbClr val="3E3933"/>
          </a:solidFill>
          <a:ln>
            <a:noFill/>
          </a:ln>
          <a:effectLst>
            <a:glow>
              <a:srgbClr val="4F81BD">
                <a:alpha val="41000"/>
              </a:srgbClr>
            </a:glow>
          </a:effec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kumimoji="0" lang="en-US" altLang="en-US" sz="4400" b="0" i="0" u="none" strike="noStrike" kern="0" cap="none" spc="-200" normalizeH="0" baseline="0" noProof="0" dirty="0">
                <a:ln>
                  <a:noFill/>
                </a:ln>
                <a:solidFill>
                  <a:schemeClr val="bg1"/>
                </a:solidFill>
                <a:effectLst/>
                <a:uLnTx/>
                <a:uFillTx/>
                <a:latin typeface="Calibri"/>
                <a:cs typeface="Tahoma" panose="020B0604030504040204" pitchFamily="34" charset="0"/>
              </a:rPr>
              <a:t>You’re not perfect, but you don’t have to be perfect to go to church!</a:t>
            </a:r>
          </a:p>
        </p:txBody>
      </p:sp>
      <p:cxnSp>
        <p:nvCxnSpPr>
          <p:cNvPr id="23" name="Straight Connector 22">
            <a:extLst>
              <a:ext uri="{FF2B5EF4-FFF2-40B4-BE49-F238E27FC236}">
                <a16:creationId xmlns:a16="http://schemas.microsoft.com/office/drawing/2014/main" id="{2467E311-8470-86F1-D78B-5BB07D5B1CC4}"/>
              </a:ext>
            </a:extLst>
          </p:cNvPr>
          <p:cNvCxnSpPr>
            <a:cxnSpLocks/>
          </p:cNvCxnSpPr>
          <p:nvPr/>
        </p:nvCxnSpPr>
        <p:spPr>
          <a:xfrm>
            <a:off x="0" y="6607035"/>
            <a:ext cx="12192000" cy="0"/>
          </a:xfrm>
          <a:prstGeom prst="line">
            <a:avLst/>
          </a:prstGeom>
          <a:ln w="95250">
            <a:solidFill>
              <a:srgbClr val="AD13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104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picture containing grass, sky, outdoor, building&#10;&#10;Description automatically generated">
            <a:extLst>
              <a:ext uri="{FF2B5EF4-FFF2-40B4-BE49-F238E27FC236}">
                <a16:creationId xmlns:a16="http://schemas.microsoft.com/office/drawing/2014/main" id="{D5D4795B-24BB-AAC3-FC4A-5047F63DCE31}"/>
              </a:ext>
            </a:extLst>
          </p:cNvPr>
          <p:cNvPicPr>
            <a:picLocks noChangeAspect="1"/>
          </p:cNvPicPr>
          <p:nvPr/>
        </p:nvPicPr>
        <p:blipFill>
          <a:blip r:embed="rId2">
            <a:alphaModFix amt="22000"/>
            <a:extLst>
              <a:ext uri="{28A0092B-C50C-407E-A947-70E740481C1C}">
                <a14:useLocalDpi xmlns:a14="http://schemas.microsoft.com/office/drawing/2010/main" val="0"/>
              </a:ext>
            </a:extLst>
          </a:blip>
          <a:stretch>
            <a:fillRect/>
          </a:stretch>
        </p:blipFill>
        <p:spPr>
          <a:xfrm>
            <a:off x="0" y="-250965"/>
            <a:ext cx="12292011" cy="7108965"/>
          </a:xfrm>
          <a:prstGeom prst="rect">
            <a:avLst/>
          </a:prstGeom>
        </p:spPr>
      </p:pic>
      <p:sp>
        <p:nvSpPr>
          <p:cNvPr id="27" name="TextBox 26">
            <a:extLst>
              <a:ext uri="{FF2B5EF4-FFF2-40B4-BE49-F238E27FC236}">
                <a16:creationId xmlns:a16="http://schemas.microsoft.com/office/drawing/2014/main" id="{A76077B7-8442-9475-866D-1E4EBE82BD86}"/>
              </a:ext>
            </a:extLst>
          </p:cNvPr>
          <p:cNvSpPr txBox="1"/>
          <p:nvPr/>
        </p:nvSpPr>
        <p:spPr>
          <a:xfrm>
            <a:off x="0" y="5207987"/>
            <a:ext cx="12192000" cy="1569660"/>
          </a:xfrm>
          <a:prstGeom prst="rect">
            <a:avLst/>
          </a:prstGeom>
          <a:solidFill>
            <a:srgbClr val="3E3935"/>
          </a:solidFill>
          <a:effectLst>
            <a:softEdge rad="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If nobody is perfect, don’t expect the person sitting next to you to be perfect</a:t>
            </a:r>
          </a:p>
        </p:txBody>
      </p:sp>
      <p:pic>
        <p:nvPicPr>
          <p:cNvPr id="12" name="Picture 11">
            <a:extLst>
              <a:ext uri="{FF2B5EF4-FFF2-40B4-BE49-F238E27FC236}">
                <a16:creationId xmlns:a16="http://schemas.microsoft.com/office/drawing/2014/main" id="{3E6C2501-8FDE-7400-78DB-0FCE34301275}"/>
              </a:ext>
            </a:extLst>
          </p:cNvPr>
          <p:cNvPicPr>
            <a:picLocks noChangeAspect="1"/>
          </p:cNvPicPr>
          <p:nvPr/>
        </p:nvPicPr>
        <p:blipFill>
          <a:blip r:embed="rId3"/>
          <a:stretch>
            <a:fillRect/>
          </a:stretch>
        </p:blipFill>
        <p:spPr>
          <a:xfrm>
            <a:off x="-465595" y="-226245"/>
            <a:ext cx="5601185" cy="2385267"/>
          </a:xfrm>
          <a:prstGeom prst="rect">
            <a:avLst/>
          </a:prstGeom>
          <a:effectLst>
            <a:softEdge rad="584200"/>
          </a:effectLst>
        </p:spPr>
      </p:pic>
      <p:cxnSp>
        <p:nvCxnSpPr>
          <p:cNvPr id="23" name="Straight Connector 22">
            <a:extLst>
              <a:ext uri="{FF2B5EF4-FFF2-40B4-BE49-F238E27FC236}">
                <a16:creationId xmlns:a16="http://schemas.microsoft.com/office/drawing/2014/main" id="{2467E311-8470-86F1-D78B-5BB07D5B1CC4}"/>
              </a:ext>
            </a:extLst>
          </p:cNvPr>
          <p:cNvCxnSpPr>
            <a:cxnSpLocks/>
          </p:cNvCxnSpPr>
          <p:nvPr/>
        </p:nvCxnSpPr>
        <p:spPr>
          <a:xfrm>
            <a:off x="0" y="5207987"/>
            <a:ext cx="12192000" cy="0"/>
          </a:xfrm>
          <a:prstGeom prst="line">
            <a:avLst/>
          </a:prstGeom>
          <a:ln w="95250">
            <a:solidFill>
              <a:srgbClr val="AD1328"/>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0631411-219E-2204-6552-194C727B83EC}"/>
              </a:ext>
            </a:extLst>
          </p:cNvPr>
          <p:cNvSpPr/>
          <p:nvPr/>
        </p:nvSpPr>
        <p:spPr>
          <a:xfrm>
            <a:off x="0" y="0"/>
            <a:ext cx="12192000" cy="6858000"/>
          </a:xfrm>
          <a:prstGeom prst="rect">
            <a:avLst/>
          </a:prstGeom>
          <a:noFill/>
          <a:ln w="130175">
            <a:solidFill>
              <a:srgbClr val="3E3933"/>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566EAE8-D077-516E-F55A-E3873C8563E5}"/>
              </a:ext>
            </a:extLst>
          </p:cNvPr>
          <p:cNvSpPr txBox="1"/>
          <p:nvPr/>
        </p:nvSpPr>
        <p:spPr>
          <a:xfrm>
            <a:off x="4744016" y="137141"/>
            <a:ext cx="7378574" cy="1569660"/>
          </a:xfrm>
          <a:prstGeom prst="rect">
            <a:avLst/>
          </a:prstGeom>
          <a:noFill/>
        </p:spPr>
        <p:txBody>
          <a:bodyPr wrap="square">
            <a:spAutoFit/>
          </a:bodyPr>
          <a:lstStyle/>
          <a:p>
            <a:pPr marL="457200" indent="-457200" defTabSz="609585">
              <a:spcBef>
                <a:spcPct val="0"/>
              </a:spcBef>
              <a:buFont typeface="Arial" panose="020B0604020202020204" pitchFamily="34" charset="0"/>
              <a:buChar char="•"/>
              <a:defRPr/>
            </a:pPr>
            <a:r>
              <a:rPr kumimoji="0" lang="en-US" altLang="en-US" sz="3200" b="0" i="0" u="none" strike="noStrike" kern="1200" cap="none" spc="0" normalizeH="0" baseline="0" noProof="0" dirty="0">
                <a:ln>
                  <a:noFill/>
                </a:ln>
                <a:solidFill>
                  <a:srgbClr val="C00000"/>
                </a:solidFill>
                <a:effectLst/>
                <a:uLnTx/>
                <a:uFillTx/>
                <a:latin typeface="Abadi" panose="020B0604020104020204" pitchFamily="34" charset="0"/>
                <a:ea typeface="+mn-ea"/>
                <a:cs typeface="+mn-cs"/>
              </a:rPr>
              <a:t>The church is made up of people</a:t>
            </a:r>
          </a:p>
          <a:p>
            <a:pPr marL="457200" indent="-457200" defTabSz="609585">
              <a:spcBef>
                <a:spcPct val="0"/>
              </a:spcBef>
              <a:buFont typeface="Arial" panose="020B0604020202020204" pitchFamily="34" charset="0"/>
              <a:buChar char="•"/>
              <a:defRPr/>
            </a:pPr>
            <a:endParaRPr kumimoji="0" lang="en-US" altLang="en-US" sz="3200" b="0" i="0" u="none" strike="noStrike" kern="1200" cap="none" spc="0" normalizeH="0" baseline="0" noProof="0" dirty="0">
              <a:ln>
                <a:noFill/>
              </a:ln>
              <a:solidFill>
                <a:srgbClr val="C00000"/>
              </a:solidFill>
              <a:effectLst/>
              <a:uLnTx/>
              <a:uFillTx/>
              <a:latin typeface="Abadi" panose="020B0604020104020204" pitchFamily="34" charset="0"/>
              <a:ea typeface="+mn-ea"/>
              <a:cs typeface="+mn-cs"/>
            </a:endParaRPr>
          </a:p>
          <a:p>
            <a:pPr marL="457200" indent="-457200" defTabSz="609585">
              <a:spcBef>
                <a:spcPct val="0"/>
              </a:spcBef>
              <a:buFont typeface="Arial" panose="020B0604020202020204" pitchFamily="34" charset="0"/>
              <a:buChar char="•"/>
              <a:defRPr/>
            </a:pPr>
            <a:r>
              <a:rPr kumimoji="0" lang="en-US" altLang="en-US" sz="3200" b="0" i="0" u="none" strike="noStrike" kern="1200" cap="none" spc="0" normalizeH="0" baseline="0" noProof="0" dirty="0">
                <a:ln>
                  <a:noFill/>
                </a:ln>
                <a:solidFill>
                  <a:srgbClr val="C00000"/>
                </a:solidFill>
                <a:effectLst/>
                <a:uLnTx/>
                <a:uFillTx/>
                <a:latin typeface="Abadi" panose="020B0604020104020204" pitchFamily="34" charset="0"/>
                <a:ea typeface="+mn-ea"/>
                <a:cs typeface="+mn-cs"/>
              </a:rPr>
              <a:t>People aren’t perfect</a:t>
            </a:r>
          </a:p>
        </p:txBody>
      </p:sp>
    </p:spTree>
    <p:extLst>
      <p:ext uri="{BB962C8B-B14F-4D97-AF65-F5344CB8AC3E}">
        <p14:creationId xmlns:p14="http://schemas.microsoft.com/office/powerpoint/2010/main" val="1405171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1ED70B8-E02D-FCE0-6332-06DB2096DFFE}"/>
              </a:ext>
            </a:extLst>
          </p:cNvPr>
          <p:cNvPicPr>
            <a:picLocks noChangeAspect="1"/>
          </p:cNvPicPr>
          <p:nvPr/>
        </p:nvPicPr>
        <p:blipFill>
          <a:blip r:embed="rId2"/>
          <a:stretch>
            <a:fillRect/>
          </a:stretch>
        </p:blipFill>
        <p:spPr>
          <a:xfrm>
            <a:off x="0" y="5867"/>
            <a:ext cx="4812681" cy="1463369"/>
          </a:xfrm>
          <a:prstGeom prst="rect">
            <a:avLst/>
          </a:prstGeom>
        </p:spPr>
      </p:pic>
      <p:sp>
        <p:nvSpPr>
          <p:cNvPr id="2" name="Title 1">
            <a:extLst>
              <a:ext uri="{FF2B5EF4-FFF2-40B4-BE49-F238E27FC236}">
                <a16:creationId xmlns:a16="http://schemas.microsoft.com/office/drawing/2014/main" id="{CE58365B-2DCB-8AED-259A-C6523A713F6C}"/>
              </a:ext>
            </a:extLst>
          </p:cNvPr>
          <p:cNvSpPr txBox="1">
            <a:spLocks noChangeArrowheads="1"/>
          </p:cNvSpPr>
          <p:nvPr/>
        </p:nvSpPr>
        <p:spPr bwMode="auto">
          <a:xfrm>
            <a:off x="227815" y="1357460"/>
            <a:ext cx="11736370" cy="438567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4400" i="0" u="sng" strike="noStrike" kern="0" cap="none" spc="-200" normalizeH="0" baseline="0" noProof="0" dirty="0">
              <a:ln>
                <a:noFill/>
              </a:ln>
              <a:solidFill>
                <a:srgbClr val="C00000"/>
              </a:solidFill>
              <a:effectLst/>
              <a:uLnTx/>
              <a:uFillTx/>
              <a:latin typeface="Calibri"/>
              <a:cs typeface="Tahoma" panose="020B0604030504040204" pitchFamily="34" charset="0"/>
            </a:endParaRPr>
          </a:p>
        </p:txBody>
      </p:sp>
      <p:sp>
        <p:nvSpPr>
          <p:cNvPr id="9" name="Rectangle 8">
            <a:extLst>
              <a:ext uri="{FF2B5EF4-FFF2-40B4-BE49-F238E27FC236}">
                <a16:creationId xmlns:a16="http://schemas.microsoft.com/office/drawing/2014/main" id="{F13B2660-99AA-E416-0E08-5BF8DEC4582F}"/>
              </a:ext>
            </a:extLst>
          </p:cNvPr>
          <p:cNvSpPr/>
          <p:nvPr/>
        </p:nvSpPr>
        <p:spPr>
          <a:xfrm>
            <a:off x="0" y="1432880"/>
            <a:ext cx="12192000" cy="5174143"/>
          </a:xfrm>
          <a:prstGeom prst="rect">
            <a:avLst/>
          </a:prstGeom>
          <a:solidFill>
            <a:srgbClr val="3E3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A9D0184C-8805-697F-808D-873A8D80F150}"/>
              </a:ext>
            </a:extLst>
          </p:cNvPr>
          <p:cNvSpPr txBox="1">
            <a:spLocks noChangeArrowheads="1"/>
          </p:cNvSpPr>
          <p:nvPr/>
        </p:nvSpPr>
        <p:spPr bwMode="auto">
          <a:xfrm>
            <a:off x="552261" y="1432879"/>
            <a:ext cx="11081442" cy="5129238"/>
          </a:xfrm>
          <a:prstGeom prst="rect">
            <a:avLst/>
          </a:prstGeom>
          <a:solidFill>
            <a:srgbClr val="3E3933"/>
          </a:solidFill>
          <a:ln>
            <a:noFill/>
          </a:ln>
          <a:effectLst>
            <a:glow>
              <a:srgbClr val="4F81BD">
                <a:alpha val="41000"/>
              </a:srgbClr>
            </a:glow>
          </a:effec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kumimoji="0" lang="en-US" altLang="en-US" sz="4400" b="0" i="0" u="none" strike="noStrike" kern="0" cap="none" spc="-200" normalizeH="0" baseline="0" noProof="0" dirty="0">
                <a:ln>
                  <a:noFill/>
                </a:ln>
                <a:solidFill>
                  <a:schemeClr val="bg1"/>
                </a:solidFill>
                <a:effectLst/>
                <a:uLnTx/>
                <a:uFillTx/>
                <a:latin typeface="Calibri"/>
                <a:cs typeface="Tahoma" panose="020B0604030504040204" pitchFamily="34" charset="0"/>
              </a:rPr>
              <a:t>If you are in a place with imperfect people, you are going to experience imperfections.  </a:t>
            </a:r>
          </a:p>
          <a:p>
            <a:pPr algn="ctr" defTabSz="609585">
              <a:lnSpc>
                <a:spcPct val="100000"/>
              </a:lnSpc>
              <a:spcBef>
                <a:spcPct val="0"/>
              </a:spcBef>
              <a:buNone/>
              <a:defRPr/>
            </a:pPr>
            <a:endParaRPr lang="en-US" altLang="en-US" sz="4400" kern="0" spc="-200" dirty="0">
              <a:solidFill>
                <a:schemeClr val="bg1"/>
              </a:solidFill>
              <a:latin typeface="Calibri"/>
              <a:cs typeface="Tahoma" panose="020B0604030504040204" pitchFamily="34" charset="0"/>
            </a:endParaRPr>
          </a:p>
          <a:p>
            <a:pPr algn="ctr" defTabSz="609585">
              <a:lnSpc>
                <a:spcPct val="100000"/>
              </a:lnSpc>
              <a:spcBef>
                <a:spcPct val="0"/>
              </a:spcBef>
              <a:buNone/>
              <a:defRPr/>
            </a:pPr>
            <a:r>
              <a:rPr kumimoji="0" lang="en-US" altLang="en-US" sz="4400" b="0" i="0" u="none" strike="noStrike" kern="0" cap="none" spc="-200" normalizeH="0" baseline="0" noProof="0" dirty="0">
                <a:ln>
                  <a:noFill/>
                </a:ln>
                <a:solidFill>
                  <a:schemeClr val="bg1"/>
                </a:solidFill>
                <a:effectLst/>
                <a:uLnTx/>
                <a:uFillTx/>
                <a:latin typeface="Calibri"/>
                <a:cs typeface="Tahoma" panose="020B0604030504040204" pitchFamily="34" charset="0"/>
              </a:rPr>
              <a:t>You are never going to find a perfect church because churches are made up of imperfect people.</a:t>
            </a:r>
          </a:p>
        </p:txBody>
      </p:sp>
      <p:cxnSp>
        <p:nvCxnSpPr>
          <p:cNvPr id="23" name="Straight Connector 22">
            <a:extLst>
              <a:ext uri="{FF2B5EF4-FFF2-40B4-BE49-F238E27FC236}">
                <a16:creationId xmlns:a16="http://schemas.microsoft.com/office/drawing/2014/main" id="{2467E311-8470-86F1-D78B-5BB07D5B1CC4}"/>
              </a:ext>
            </a:extLst>
          </p:cNvPr>
          <p:cNvCxnSpPr>
            <a:cxnSpLocks/>
          </p:cNvCxnSpPr>
          <p:nvPr/>
        </p:nvCxnSpPr>
        <p:spPr>
          <a:xfrm>
            <a:off x="0" y="6607035"/>
            <a:ext cx="12192000" cy="0"/>
          </a:xfrm>
          <a:prstGeom prst="line">
            <a:avLst/>
          </a:prstGeom>
          <a:ln w="95250">
            <a:solidFill>
              <a:srgbClr val="AD13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611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1ED70B8-E02D-FCE0-6332-06DB2096DFFE}"/>
              </a:ext>
            </a:extLst>
          </p:cNvPr>
          <p:cNvPicPr>
            <a:picLocks noChangeAspect="1"/>
          </p:cNvPicPr>
          <p:nvPr/>
        </p:nvPicPr>
        <p:blipFill>
          <a:blip r:embed="rId2"/>
          <a:stretch>
            <a:fillRect/>
          </a:stretch>
        </p:blipFill>
        <p:spPr>
          <a:xfrm>
            <a:off x="0" y="5867"/>
            <a:ext cx="4812681" cy="1463369"/>
          </a:xfrm>
          <a:prstGeom prst="rect">
            <a:avLst/>
          </a:prstGeom>
        </p:spPr>
      </p:pic>
      <p:sp>
        <p:nvSpPr>
          <p:cNvPr id="2" name="Title 1">
            <a:extLst>
              <a:ext uri="{FF2B5EF4-FFF2-40B4-BE49-F238E27FC236}">
                <a16:creationId xmlns:a16="http://schemas.microsoft.com/office/drawing/2014/main" id="{CE58365B-2DCB-8AED-259A-C6523A713F6C}"/>
              </a:ext>
            </a:extLst>
          </p:cNvPr>
          <p:cNvSpPr txBox="1">
            <a:spLocks noChangeArrowheads="1"/>
          </p:cNvSpPr>
          <p:nvPr/>
        </p:nvSpPr>
        <p:spPr bwMode="auto">
          <a:xfrm>
            <a:off x="227815" y="1357460"/>
            <a:ext cx="11736370" cy="438567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4400" i="0" u="sng" strike="noStrike" kern="0" cap="none" spc="-200" normalizeH="0" baseline="0" noProof="0" dirty="0">
              <a:ln>
                <a:noFill/>
              </a:ln>
              <a:solidFill>
                <a:srgbClr val="C00000"/>
              </a:solidFill>
              <a:effectLst/>
              <a:uLnTx/>
              <a:uFillTx/>
              <a:latin typeface="Calibri"/>
              <a:cs typeface="Tahoma" panose="020B0604030504040204" pitchFamily="34" charset="0"/>
            </a:endParaRPr>
          </a:p>
        </p:txBody>
      </p:sp>
      <p:sp>
        <p:nvSpPr>
          <p:cNvPr id="9" name="Rectangle 8">
            <a:extLst>
              <a:ext uri="{FF2B5EF4-FFF2-40B4-BE49-F238E27FC236}">
                <a16:creationId xmlns:a16="http://schemas.microsoft.com/office/drawing/2014/main" id="{F13B2660-99AA-E416-0E08-5BF8DEC4582F}"/>
              </a:ext>
            </a:extLst>
          </p:cNvPr>
          <p:cNvSpPr/>
          <p:nvPr/>
        </p:nvSpPr>
        <p:spPr>
          <a:xfrm>
            <a:off x="0" y="1432880"/>
            <a:ext cx="12192000" cy="5174143"/>
          </a:xfrm>
          <a:prstGeom prst="rect">
            <a:avLst/>
          </a:prstGeom>
          <a:solidFill>
            <a:srgbClr val="3E3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A9D0184C-8805-697F-808D-873A8D80F150}"/>
              </a:ext>
            </a:extLst>
          </p:cNvPr>
          <p:cNvSpPr txBox="1">
            <a:spLocks noChangeArrowheads="1"/>
          </p:cNvSpPr>
          <p:nvPr/>
        </p:nvSpPr>
        <p:spPr bwMode="auto">
          <a:xfrm>
            <a:off x="552261" y="1432879"/>
            <a:ext cx="11081442" cy="5129238"/>
          </a:xfrm>
          <a:prstGeom prst="rect">
            <a:avLst/>
          </a:prstGeom>
          <a:solidFill>
            <a:srgbClr val="3E3933"/>
          </a:solidFill>
          <a:ln>
            <a:noFill/>
          </a:ln>
          <a:effectLst>
            <a:glow>
              <a:srgbClr val="4F81BD">
                <a:alpha val="41000"/>
              </a:srgbClr>
            </a:glow>
          </a:effec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kumimoji="0" lang="en-US" altLang="en-US" sz="4400" b="0" i="0" u="none" strike="noStrike" kern="0" cap="none" spc="-200" normalizeH="0" baseline="0" noProof="0" dirty="0">
                <a:ln>
                  <a:noFill/>
                </a:ln>
                <a:solidFill>
                  <a:schemeClr val="bg1"/>
                </a:solidFill>
                <a:effectLst/>
                <a:uLnTx/>
                <a:uFillTx/>
                <a:latin typeface="Calibri"/>
                <a:cs typeface="Tahoma" panose="020B0604030504040204" pitchFamily="34" charset="0"/>
              </a:rPr>
              <a:t>If the church deals with messy people, then sometimes it may get messy.</a:t>
            </a:r>
          </a:p>
        </p:txBody>
      </p:sp>
      <p:cxnSp>
        <p:nvCxnSpPr>
          <p:cNvPr id="23" name="Straight Connector 22">
            <a:extLst>
              <a:ext uri="{FF2B5EF4-FFF2-40B4-BE49-F238E27FC236}">
                <a16:creationId xmlns:a16="http://schemas.microsoft.com/office/drawing/2014/main" id="{2467E311-8470-86F1-D78B-5BB07D5B1CC4}"/>
              </a:ext>
            </a:extLst>
          </p:cNvPr>
          <p:cNvCxnSpPr>
            <a:cxnSpLocks/>
          </p:cNvCxnSpPr>
          <p:nvPr/>
        </p:nvCxnSpPr>
        <p:spPr>
          <a:xfrm>
            <a:off x="0" y="6607035"/>
            <a:ext cx="12192000" cy="0"/>
          </a:xfrm>
          <a:prstGeom prst="line">
            <a:avLst/>
          </a:prstGeom>
          <a:ln w="95250">
            <a:solidFill>
              <a:srgbClr val="AD13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436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picture containing grass, sky, outdoor, building&#10;&#10;Description automatically generated">
            <a:extLst>
              <a:ext uri="{FF2B5EF4-FFF2-40B4-BE49-F238E27FC236}">
                <a16:creationId xmlns:a16="http://schemas.microsoft.com/office/drawing/2014/main" id="{D5D4795B-24BB-AAC3-FC4A-5047F63DCE31}"/>
              </a:ext>
            </a:extLst>
          </p:cNvPr>
          <p:cNvPicPr>
            <a:picLocks noChangeAspect="1"/>
          </p:cNvPicPr>
          <p:nvPr/>
        </p:nvPicPr>
        <p:blipFill>
          <a:blip r:embed="rId2">
            <a:alphaModFix amt="22000"/>
            <a:extLst>
              <a:ext uri="{28A0092B-C50C-407E-A947-70E740481C1C}">
                <a14:useLocalDpi xmlns:a14="http://schemas.microsoft.com/office/drawing/2010/main" val="0"/>
              </a:ext>
            </a:extLst>
          </a:blip>
          <a:stretch>
            <a:fillRect/>
          </a:stretch>
        </p:blipFill>
        <p:spPr>
          <a:xfrm>
            <a:off x="0" y="-250965"/>
            <a:ext cx="12292011" cy="7108965"/>
          </a:xfrm>
          <a:prstGeom prst="rect">
            <a:avLst/>
          </a:prstGeom>
        </p:spPr>
      </p:pic>
      <p:sp>
        <p:nvSpPr>
          <p:cNvPr id="27" name="TextBox 26">
            <a:extLst>
              <a:ext uri="{FF2B5EF4-FFF2-40B4-BE49-F238E27FC236}">
                <a16:creationId xmlns:a16="http://schemas.microsoft.com/office/drawing/2014/main" id="{A76077B7-8442-9475-866D-1E4EBE82BD86}"/>
              </a:ext>
            </a:extLst>
          </p:cNvPr>
          <p:cNvSpPr txBox="1"/>
          <p:nvPr/>
        </p:nvSpPr>
        <p:spPr>
          <a:xfrm>
            <a:off x="0" y="5207987"/>
            <a:ext cx="12192000" cy="1569660"/>
          </a:xfrm>
          <a:prstGeom prst="rect">
            <a:avLst/>
          </a:prstGeom>
          <a:solidFill>
            <a:srgbClr val="3E3935"/>
          </a:solidFill>
          <a:effectLst>
            <a:softEdge rad="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I will show others the grace God has shown me</a:t>
            </a:r>
          </a:p>
        </p:txBody>
      </p:sp>
      <p:pic>
        <p:nvPicPr>
          <p:cNvPr id="12" name="Picture 11">
            <a:extLst>
              <a:ext uri="{FF2B5EF4-FFF2-40B4-BE49-F238E27FC236}">
                <a16:creationId xmlns:a16="http://schemas.microsoft.com/office/drawing/2014/main" id="{3E6C2501-8FDE-7400-78DB-0FCE34301275}"/>
              </a:ext>
            </a:extLst>
          </p:cNvPr>
          <p:cNvPicPr>
            <a:picLocks noChangeAspect="1"/>
          </p:cNvPicPr>
          <p:nvPr/>
        </p:nvPicPr>
        <p:blipFill>
          <a:blip r:embed="rId3"/>
          <a:stretch>
            <a:fillRect/>
          </a:stretch>
        </p:blipFill>
        <p:spPr>
          <a:xfrm>
            <a:off x="-465595" y="-226245"/>
            <a:ext cx="5601185" cy="2385267"/>
          </a:xfrm>
          <a:prstGeom prst="rect">
            <a:avLst/>
          </a:prstGeom>
          <a:effectLst>
            <a:softEdge rad="584200"/>
          </a:effectLst>
        </p:spPr>
      </p:pic>
      <p:cxnSp>
        <p:nvCxnSpPr>
          <p:cNvPr id="23" name="Straight Connector 22">
            <a:extLst>
              <a:ext uri="{FF2B5EF4-FFF2-40B4-BE49-F238E27FC236}">
                <a16:creationId xmlns:a16="http://schemas.microsoft.com/office/drawing/2014/main" id="{2467E311-8470-86F1-D78B-5BB07D5B1CC4}"/>
              </a:ext>
            </a:extLst>
          </p:cNvPr>
          <p:cNvCxnSpPr>
            <a:cxnSpLocks/>
          </p:cNvCxnSpPr>
          <p:nvPr/>
        </p:nvCxnSpPr>
        <p:spPr>
          <a:xfrm>
            <a:off x="0" y="5207987"/>
            <a:ext cx="12192000" cy="0"/>
          </a:xfrm>
          <a:prstGeom prst="line">
            <a:avLst/>
          </a:prstGeom>
          <a:ln w="95250">
            <a:solidFill>
              <a:srgbClr val="AD1328"/>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0631411-219E-2204-6552-194C727B83EC}"/>
              </a:ext>
            </a:extLst>
          </p:cNvPr>
          <p:cNvSpPr/>
          <p:nvPr/>
        </p:nvSpPr>
        <p:spPr>
          <a:xfrm>
            <a:off x="0" y="0"/>
            <a:ext cx="12192000" cy="6858000"/>
          </a:xfrm>
          <a:prstGeom prst="rect">
            <a:avLst/>
          </a:prstGeom>
          <a:noFill/>
          <a:ln w="130175">
            <a:solidFill>
              <a:srgbClr val="3E3933"/>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566EAE8-D077-516E-F55A-E3873C8563E5}"/>
              </a:ext>
            </a:extLst>
          </p:cNvPr>
          <p:cNvSpPr txBox="1"/>
          <p:nvPr/>
        </p:nvSpPr>
        <p:spPr>
          <a:xfrm>
            <a:off x="4744016" y="137141"/>
            <a:ext cx="7378574" cy="3539430"/>
          </a:xfrm>
          <a:prstGeom prst="rect">
            <a:avLst/>
          </a:prstGeom>
          <a:noFill/>
        </p:spPr>
        <p:txBody>
          <a:bodyPr wrap="square">
            <a:spAutoFit/>
          </a:bodyPr>
          <a:lstStyle/>
          <a:p>
            <a:pPr marL="457200" indent="-457200" defTabSz="609585">
              <a:spcBef>
                <a:spcPct val="0"/>
              </a:spcBef>
              <a:buFont typeface="Arial" panose="020B0604020202020204" pitchFamily="34" charset="0"/>
              <a:buChar char="•"/>
              <a:defRPr/>
            </a:pPr>
            <a:r>
              <a:rPr kumimoji="0" lang="en-US" altLang="en-US" sz="3200" b="0" i="0" u="none" strike="noStrike" kern="1200" cap="none" spc="0" normalizeH="0" baseline="0" noProof="0" dirty="0">
                <a:ln>
                  <a:noFill/>
                </a:ln>
                <a:solidFill>
                  <a:srgbClr val="C00000"/>
                </a:solidFill>
                <a:effectLst/>
                <a:uLnTx/>
                <a:uFillTx/>
                <a:latin typeface="Abadi" panose="020B0604020104020204" pitchFamily="34" charset="0"/>
                <a:ea typeface="+mn-ea"/>
                <a:cs typeface="+mn-cs"/>
              </a:rPr>
              <a:t>The church is made up of people</a:t>
            </a:r>
          </a:p>
          <a:p>
            <a:pPr marL="457200" indent="-457200" defTabSz="609585">
              <a:spcBef>
                <a:spcPct val="0"/>
              </a:spcBef>
              <a:buFont typeface="Arial" panose="020B0604020202020204" pitchFamily="34" charset="0"/>
              <a:buChar char="•"/>
              <a:defRPr/>
            </a:pPr>
            <a:endParaRPr kumimoji="0" lang="en-US" altLang="en-US" sz="3200" b="0" i="0" u="none" strike="noStrike" kern="1200" cap="none" spc="0" normalizeH="0" baseline="0" noProof="0" dirty="0">
              <a:ln>
                <a:noFill/>
              </a:ln>
              <a:solidFill>
                <a:srgbClr val="C00000"/>
              </a:solidFill>
              <a:effectLst/>
              <a:uLnTx/>
              <a:uFillTx/>
              <a:latin typeface="Abadi" panose="020B0604020104020204" pitchFamily="34" charset="0"/>
              <a:ea typeface="+mn-ea"/>
              <a:cs typeface="+mn-cs"/>
            </a:endParaRPr>
          </a:p>
          <a:p>
            <a:pPr marL="457200" indent="-457200" defTabSz="609585">
              <a:spcBef>
                <a:spcPct val="0"/>
              </a:spcBef>
              <a:buFont typeface="Arial" panose="020B0604020202020204" pitchFamily="34" charset="0"/>
              <a:buChar char="•"/>
              <a:defRPr/>
            </a:pPr>
            <a:r>
              <a:rPr kumimoji="0" lang="en-US" altLang="en-US" sz="3200" b="0" i="0" u="none" strike="noStrike" kern="1200" cap="none" spc="0" normalizeH="0" baseline="0" noProof="0" dirty="0">
                <a:ln>
                  <a:noFill/>
                </a:ln>
                <a:solidFill>
                  <a:srgbClr val="C00000"/>
                </a:solidFill>
                <a:effectLst/>
                <a:uLnTx/>
                <a:uFillTx/>
                <a:latin typeface="Abadi" panose="020B0604020104020204" pitchFamily="34" charset="0"/>
                <a:ea typeface="+mn-ea"/>
                <a:cs typeface="+mn-cs"/>
              </a:rPr>
              <a:t>People aren’t perfect</a:t>
            </a:r>
          </a:p>
          <a:p>
            <a:pPr marL="457200" indent="-457200" defTabSz="609585">
              <a:spcBef>
                <a:spcPct val="0"/>
              </a:spcBef>
              <a:buFont typeface="Arial" panose="020B0604020202020204" pitchFamily="34" charset="0"/>
              <a:buChar char="•"/>
              <a:defRPr/>
            </a:pPr>
            <a:endParaRPr kumimoji="0" lang="en-US" altLang="en-US" sz="3200" b="0" i="0" u="none" strike="noStrike" kern="1200" cap="none" spc="0" normalizeH="0" baseline="0" noProof="0" dirty="0">
              <a:ln>
                <a:noFill/>
              </a:ln>
              <a:solidFill>
                <a:srgbClr val="C00000"/>
              </a:solidFill>
              <a:effectLst/>
              <a:uLnTx/>
              <a:uFillTx/>
              <a:latin typeface="Abadi" panose="020B0604020104020204" pitchFamily="34" charset="0"/>
              <a:ea typeface="+mn-ea"/>
              <a:cs typeface="+mn-cs"/>
            </a:endParaRPr>
          </a:p>
          <a:p>
            <a:pPr marL="457200" indent="-457200" defTabSz="609585">
              <a:spcBef>
                <a:spcPct val="0"/>
              </a:spcBef>
              <a:buFont typeface="Arial" panose="020B0604020202020204" pitchFamily="34" charset="0"/>
              <a:buChar char="•"/>
              <a:defRPr/>
            </a:pPr>
            <a:r>
              <a:rPr kumimoji="0" lang="en-US" altLang="en-US" sz="3200" b="0" i="0" u="none" strike="noStrike" kern="1200" cap="none" spc="0" normalizeH="0" baseline="0" noProof="0" dirty="0">
                <a:ln>
                  <a:noFill/>
                </a:ln>
                <a:solidFill>
                  <a:srgbClr val="C00000"/>
                </a:solidFill>
                <a:effectLst/>
                <a:uLnTx/>
                <a:uFillTx/>
                <a:latin typeface="Abadi" panose="020B0604020104020204" pitchFamily="34" charset="0"/>
                <a:ea typeface="+mn-ea"/>
                <a:cs typeface="+mn-cs"/>
              </a:rPr>
              <a:t>If nobody is perfect, don’t expect the person sitting next to you to be perfect</a:t>
            </a:r>
          </a:p>
        </p:txBody>
      </p:sp>
    </p:spTree>
    <p:extLst>
      <p:ext uri="{BB962C8B-B14F-4D97-AF65-F5344CB8AC3E}">
        <p14:creationId xmlns:p14="http://schemas.microsoft.com/office/powerpoint/2010/main" val="503287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picture containing grass, sky, outdoor, building&#10;&#10;Description automatically generated">
            <a:extLst>
              <a:ext uri="{FF2B5EF4-FFF2-40B4-BE49-F238E27FC236}">
                <a16:creationId xmlns:a16="http://schemas.microsoft.com/office/drawing/2014/main" id="{D5D4795B-24BB-AAC3-FC4A-5047F63DCE31}"/>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0" y="-250966"/>
            <a:ext cx="12292011" cy="7108965"/>
          </a:xfrm>
          <a:prstGeom prst="rect">
            <a:avLst/>
          </a:prstGeom>
        </p:spPr>
      </p:pic>
      <p:sp>
        <p:nvSpPr>
          <p:cNvPr id="4" name="Content Placeholder 7">
            <a:extLst>
              <a:ext uri="{FF2B5EF4-FFF2-40B4-BE49-F238E27FC236}">
                <a16:creationId xmlns:a16="http://schemas.microsoft.com/office/drawing/2014/main" id="{1AD002CA-9B0A-7E90-1DE4-747F3B6B6D47}"/>
              </a:ext>
            </a:extLst>
          </p:cNvPr>
          <p:cNvSpPr txBox="1">
            <a:spLocks/>
          </p:cNvSpPr>
          <p:nvPr/>
        </p:nvSpPr>
        <p:spPr>
          <a:xfrm>
            <a:off x="100013" y="5963141"/>
            <a:ext cx="11991975" cy="643894"/>
          </a:xfrm>
          <a:prstGeom prst="rect">
            <a:avLst/>
          </a:prstGeom>
          <a:solidFill>
            <a:srgbClr val="433B38"/>
          </a:solidFill>
          <a:effectLst>
            <a:softEdge rad="0"/>
          </a:effectLst>
        </p:spPr>
        <p:txBody>
          <a:bodyPr>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eaLnBrk="1" fontAlgn="auto" hangingPunct="1">
              <a:spcAft>
                <a:spcPts val="0"/>
              </a:spcAft>
              <a:buClr>
                <a:srgbClr val="FFCA08">
                  <a:lumMod val="75000"/>
                </a:srgbClr>
              </a:buClr>
              <a:buFont typeface="Wingdings" panose="05000000000000000000" pitchFamily="2" charset="2"/>
              <a:buNone/>
              <a:defRPr/>
            </a:pPr>
            <a:r>
              <a:rPr lang="en-US" sz="3200" i="1" spc="600" dirty="0">
                <a:solidFill>
                  <a:schemeClr val="bg1"/>
                </a:solidFill>
                <a:effectLst>
                  <a:outerShdw blurRad="38100" dist="38100" dir="2700000" algn="tl">
                    <a:srgbClr val="000000">
                      <a:alpha val="43137"/>
                    </a:srgbClr>
                  </a:outerShdw>
                </a:effectLst>
              </a:rPr>
              <a:t>Ephesians 2:8 (NIV) </a:t>
            </a:r>
          </a:p>
        </p:txBody>
      </p:sp>
      <p:pic>
        <p:nvPicPr>
          <p:cNvPr id="16" name="Picture 15">
            <a:extLst>
              <a:ext uri="{FF2B5EF4-FFF2-40B4-BE49-F238E27FC236}">
                <a16:creationId xmlns:a16="http://schemas.microsoft.com/office/drawing/2014/main" id="{F1ED70B8-E02D-FCE0-6332-06DB2096DFFE}"/>
              </a:ext>
            </a:extLst>
          </p:cNvPr>
          <p:cNvPicPr>
            <a:picLocks noChangeAspect="1"/>
          </p:cNvPicPr>
          <p:nvPr/>
        </p:nvPicPr>
        <p:blipFill>
          <a:blip r:embed="rId3"/>
          <a:stretch>
            <a:fillRect/>
          </a:stretch>
        </p:blipFill>
        <p:spPr>
          <a:xfrm>
            <a:off x="100013" y="5963141"/>
            <a:ext cx="2117618" cy="643894"/>
          </a:xfrm>
          <a:prstGeom prst="rect">
            <a:avLst/>
          </a:prstGeom>
        </p:spPr>
      </p:pic>
      <p:cxnSp>
        <p:nvCxnSpPr>
          <p:cNvPr id="23" name="Straight Connector 22">
            <a:extLst>
              <a:ext uri="{FF2B5EF4-FFF2-40B4-BE49-F238E27FC236}">
                <a16:creationId xmlns:a16="http://schemas.microsoft.com/office/drawing/2014/main" id="{2467E311-8470-86F1-D78B-5BB07D5B1CC4}"/>
              </a:ext>
            </a:extLst>
          </p:cNvPr>
          <p:cNvCxnSpPr/>
          <p:nvPr/>
        </p:nvCxnSpPr>
        <p:spPr>
          <a:xfrm>
            <a:off x="100012" y="6607035"/>
            <a:ext cx="11991975" cy="0"/>
          </a:xfrm>
          <a:prstGeom prst="line">
            <a:avLst/>
          </a:prstGeom>
          <a:ln w="95250">
            <a:solidFill>
              <a:srgbClr val="AD132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E58365B-2DCB-8AED-259A-C6523A713F6C}"/>
              </a:ext>
            </a:extLst>
          </p:cNvPr>
          <p:cNvSpPr txBox="1">
            <a:spLocks noChangeArrowheads="1"/>
          </p:cNvSpPr>
          <p:nvPr/>
        </p:nvSpPr>
        <p:spPr bwMode="auto">
          <a:xfrm>
            <a:off x="245098" y="295883"/>
            <a:ext cx="11736370" cy="5548735"/>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cs typeface="Tahoma" panose="020B0604030504040204" pitchFamily="34" charset="0"/>
              </a:rPr>
              <a:t>For it is by grace you have been saved, through faith—and this is not from yourselves, it is the gift of God—  </a:t>
            </a:r>
            <a:endParaRPr kumimoji="0" lang="en-US" altLang="en-US" sz="4400" i="0" u="sng" strike="noStrike" kern="0" cap="none" spc="-200" normalizeH="0" baseline="0" noProof="0" dirty="0">
              <a:ln>
                <a:noFill/>
              </a:ln>
              <a:solidFill>
                <a:srgbClr val="C00000"/>
              </a:solidFill>
              <a:effectLst/>
              <a:uLnTx/>
              <a:uFillTx/>
              <a:latin typeface="Calibri"/>
              <a:cs typeface="Tahoma" panose="020B0604030504040204" pitchFamily="34" charset="0"/>
            </a:endParaRPr>
          </a:p>
        </p:txBody>
      </p:sp>
    </p:spTree>
    <p:extLst>
      <p:ext uri="{BB962C8B-B14F-4D97-AF65-F5344CB8AC3E}">
        <p14:creationId xmlns:p14="http://schemas.microsoft.com/office/powerpoint/2010/main" val="3478508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picture containing grass, sky, outdoor, building&#10;&#10;Description automatically generated">
            <a:extLst>
              <a:ext uri="{FF2B5EF4-FFF2-40B4-BE49-F238E27FC236}">
                <a16:creationId xmlns:a16="http://schemas.microsoft.com/office/drawing/2014/main" id="{D5D4795B-24BB-AAC3-FC4A-5047F63DCE31}"/>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0" y="-250966"/>
            <a:ext cx="12292011" cy="7108965"/>
          </a:xfrm>
          <a:prstGeom prst="rect">
            <a:avLst/>
          </a:prstGeom>
        </p:spPr>
      </p:pic>
      <p:sp>
        <p:nvSpPr>
          <p:cNvPr id="4" name="Content Placeholder 7">
            <a:extLst>
              <a:ext uri="{FF2B5EF4-FFF2-40B4-BE49-F238E27FC236}">
                <a16:creationId xmlns:a16="http://schemas.microsoft.com/office/drawing/2014/main" id="{1AD002CA-9B0A-7E90-1DE4-747F3B6B6D47}"/>
              </a:ext>
            </a:extLst>
          </p:cNvPr>
          <p:cNvSpPr txBox="1">
            <a:spLocks/>
          </p:cNvSpPr>
          <p:nvPr/>
        </p:nvSpPr>
        <p:spPr>
          <a:xfrm>
            <a:off x="100013" y="5963141"/>
            <a:ext cx="11991975" cy="643894"/>
          </a:xfrm>
          <a:prstGeom prst="rect">
            <a:avLst/>
          </a:prstGeom>
          <a:solidFill>
            <a:srgbClr val="433B38"/>
          </a:solidFill>
          <a:effectLst>
            <a:softEdge rad="0"/>
          </a:effectLst>
        </p:spPr>
        <p:txBody>
          <a:bodyPr>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eaLnBrk="1" fontAlgn="auto" hangingPunct="1">
              <a:spcAft>
                <a:spcPts val="0"/>
              </a:spcAft>
              <a:buClr>
                <a:srgbClr val="FFCA08">
                  <a:lumMod val="75000"/>
                </a:srgbClr>
              </a:buClr>
              <a:buFont typeface="Wingdings" panose="05000000000000000000" pitchFamily="2" charset="2"/>
              <a:buNone/>
              <a:defRPr/>
            </a:pPr>
            <a:r>
              <a:rPr lang="en-US" sz="3200" i="1" spc="600" dirty="0">
                <a:solidFill>
                  <a:schemeClr val="bg1"/>
                </a:solidFill>
                <a:effectLst>
                  <a:outerShdw blurRad="38100" dist="38100" dir="2700000" algn="tl">
                    <a:srgbClr val="000000">
                      <a:alpha val="43137"/>
                    </a:srgbClr>
                  </a:outerShdw>
                </a:effectLst>
              </a:rPr>
              <a:t>John 13:34 (NIV) </a:t>
            </a:r>
          </a:p>
        </p:txBody>
      </p:sp>
      <p:pic>
        <p:nvPicPr>
          <p:cNvPr id="16" name="Picture 15">
            <a:extLst>
              <a:ext uri="{FF2B5EF4-FFF2-40B4-BE49-F238E27FC236}">
                <a16:creationId xmlns:a16="http://schemas.microsoft.com/office/drawing/2014/main" id="{F1ED70B8-E02D-FCE0-6332-06DB2096DFFE}"/>
              </a:ext>
            </a:extLst>
          </p:cNvPr>
          <p:cNvPicPr>
            <a:picLocks noChangeAspect="1"/>
          </p:cNvPicPr>
          <p:nvPr/>
        </p:nvPicPr>
        <p:blipFill>
          <a:blip r:embed="rId3"/>
          <a:stretch>
            <a:fillRect/>
          </a:stretch>
        </p:blipFill>
        <p:spPr>
          <a:xfrm>
            <a:off x="100013" y="5963141"/>
            <a:ext cx="2117618" cy="643894"/>
          </a:xfrm>
          <a:prstGeom prst="rect">
            <a:avLst/>
          </a:prstGeom>
        </p:spPr>
      </p:pic>
      <p:cxnSp>
        <p:nvCxnSpPr>
          <p:cNvPr id="23" name="Straight Connector 22">
            <a:extLst>
              <a:ext uri="{FF2B5EF4-FFF2-40B4-BE49-F238E27FC236}">
                <a16:creationId xmlns:a16="http://schemas.microsoft.com/office/drawing/2014/main" id="{2467E311-8470-86F1-D78B-5BB07D5B1CC4}"/>
              </a:ext>
            </a:extLst>
          </p:cNvPr>
          <p:cNvCxnSpPr/>
          <p:nvPr/>
        </p:nvCxnSpPr>
        <p:spPr>
          <a:xfrm>
            <a:off x="100012" y="6607035"/>
            <a:ext cx="11991975" cy="0"/>
          </a:xfrm>
          <a:prstGeom prst="line">
            <a:avLst/>
          </a:prstGeom>
          <a:ln w="95250">
            <a:solidFill>
              <a:srgbClr val="AD132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E58365B-2DCB-8AED-259A-C6523A713F6C}"/>
              </a:ext>
            </a:extLst>
          </p:cNvPr>
          <p:cNvSpPr txBox="1">
            <a:spLocks noChangeArrowheads="1"/>
          </p:cNvSpPr>
          <p:nvPr/>
        </p:nvSpPr>
        <p:spPr bwMode="auto">
          <a:xfrm>
            <a:off x="245098" y="295883"/>
            <a:ext cx="11736370" cy="5548735"/>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cs typeface="Tahoma" panose="020B0604030504040204" pitchFamily="34" charset="0"/>
              </a:rPr>
              <a:t>“A new command I give you: Love one another. As I have loved you, so you must love one another. </a:t>
            </a:r>
            <a:endParaRPr kumimoji="0" lang="en-US" altLang="en-US" sz="4400" i="0" u="sng" strike="noStrike" kern="0" cap="none" spc="-200" normalizeH="0" baseline="0" noProof="0" dirty="0">
              <a:ln>
                <a:noFill/>
              </a:ln>
              <a:solidFill>
                <a:srgbClr val="C00000"/>
              </a:solidFill>
              <a:effectLst/>
              <a:uLnTx/>
              <a:uFillTx/>
              <a:latin typeface="Calibri"/>
              <a:cs typeface="Tahoma" panose="020B0604030504040204" pitchFamily="34" charset="0"/>
            </a:endParaRPr>
          </a:p>
        </p:txBody>
      </p:sp>
    </p:spTree>
    <p:extLst>
      <p:ext uri="{BB962C8B-B14F-4D97-AF65-F5344CB8AC3E}">
        <p14:creationId xmlns:p14="http://schemas.microsoft.com/office/powerpoint/2010/main" val="3535532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picture containing grass, sky, outdoor, building&#10;&#10;Description automatically generated">
            <a:extLst>
              <a:ext uri="{FF2B5EF4-FFF2-40B4-BE49-F238E27FC236}">
                <a16:creationId xmlns:a16="http://schemas.microsoft.com/office/drawing/2014/main" id="{D5D4795B-24BB-AAC3-FC4A-5047F63DCE31}"/>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0" y="-250966"/>
            <a:ext cx="12292011" cy="7108965"/>
          </a:xfrm>
          <a:prstGeom prst="rect">
            <a:avLst/>
          </a:prstGeom>
        </p:spPr>
      </p:pic>
      <p:sp>
        <p:nvSpPr>
          <p:cNvPr id="4" name="Content Placeholder 7">
            <a:extLst>
              <a:ext uri="{FF2B5EF4-FFF2-40B4-BE49-F238E27FC236}">
                <a16:creationId xmlns:a16="http://schemas.microsoft.com/office/drawing/2014/main" id="{1AD002CA-9B0A-7E90-1DE4-747F3B6B6D47}"/>
              </a:ext>
            </a:extLst>
          </p:cNvPr>
          <p:cNvSpPr txBox="1">
            <a:spLocks/>
          </p:cNvSpPr>
          <p:nvPr/>
        </p:nvSpPr>
        <p:spPr>
          <a:xfrm>
            <a:off x="100013" y="5963141"/>
            <a:ext cx="11991975" cy="643894"/>
          </a:xfrm>
          <a:prstGeom prst="rect">
            <a:avLst/>
          </a:prstGeom>
          <a:solidFill>
            <a:srgbClr val="433B38"/>
          </a:solidFill>
          <a:effectLst>
            <a:softEdge rad="0"/>
          </a:effectLst>
        </p:spPr>
        <p:txBody>
          <a:bodyPr>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eaLnBrk="1" fontAlgn="auto" hangingPunct="1">
              <a:spcAft>
                <a:spcPts val="0"/>
              </a:spcAft>
              <a:buClr>
                <a:srgbClr val="FFCA08">
                  <a:lumMod val="75000"/>
                </a:srgbClr>
              </a:buClr>
              <a:buFont typeface="Wingdings" panose="05000000000000000000" pitchFamily="2" charset="2"/>
              <a:buNone/>
              <a:defRPr/>
            </a:pPr>
            <a:r>
              <a:rPr lang="en-US" sz="3200" i="1" spc="600" dirty="0">
                <a:solidFill>
                  <a:schemeClr val="bg1"/>
                </a:solidFill>
                <a:effectLst>
                  <a:outerShdw blurRad="38100" dist="38100" dir="2700000" algn="tl">
                    <a:srgbClr val="000000">
                      <a:alpha val="43137"/>
                    </a:srgbClr>
                  </a:outerShdw>
                </a:effectLst>
              </a:rPr>
              <a:t>Ephesians 4:32 (NIV) </a:t>
            </a:r>
          </a:p>
        </p:txBody>
      </p:sp>
      <p:pic>
        <p:nvPicPr>
          <p:cNvPr id="16" name="Picture 15">
            <a:extLst>
              <a:ext uri="{FF2B5EF4-FFF2-40B4-BE49-F238E27FC236}">
                <a16:creationId xmlns:a16="http://schemas.microsoft.com/office/drawing/2014/main" id="{F1ED70B8-E02D-FCE0-6332-06DB2096DFFE}"/>
              </a:ext>
            </a:extLst>
          </p:cNvPr>
          <p:cNvPicPr>
            <a:picLocks noChangeAspect="1"/>
          </p:cNvPicPr>
          <p:nvPr/>
        </p:nvPicPr>
        <p:blipFill>
          <a:blip r:embed="rId3"/>
          <a:stretch>
            <a:fillRect/>
          </a:stretch>
        </p:blipFill>
        <p:spPr>
          <a:xfrm>
            <a:off x="100013" y="5963141"/>
            <a:ext cx="2117618" cy="643894"/>
          </a:xfrm>
          <a:prstGeom prst="rect">
            <a:avLst/>
          </a:prstGeom>
        </p:spPr>
      </p:pic>
      <p:cxnSp>
        <p:nvCxnSpPr>
          <p:cNvPr id="23" name="Straight Connector 22">
            <a:extLst>
              <a:ext uri="{FF2B5EF4-FFF2-40B4-BE49-F238E27FC236}">
                <a16:creationId xmlns:a16="http://schemas.microsoft.com/office/drawing/2014/main" id="{2467E311-8470-86F1-D78B-5BB07D5B1CC4}"/>
              </a:ext>
            </a:extLst>
          </p:cNvPr>
          <p:cNvCxnSpPr/>
          <p:nvPr/>
        </p:nvCxnSpPr>
        <p:spPr>
          <a:xfrm>
            <a:off x="100012" y="6607035"/>
            <a:ext cx="11991975" cy="0"/>
          </a:xfrm>
          <a:prstGeom prst="line">
            <a:avLst/>
          </a:prstGeom>
          <a:ln w="95250">
            <a:solidFill>
              <a:srgbClr val="AD132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E58365B-2DCB-8AED-259A-C6523A713F6C}"/>
              </a:ext>
            </a:extLst>
          </p:cNvPr>
          <p:cNvSpPr txBox="1">
            <a:spLocks noChangeArrowheads="1"/>
          </p:cNvSpPr>
          <p:nvPr/>
        </p:nvSpPr>
        <p:spPr bwMode="auto">
          <a:xfrm>
            <a:off x="227814" y="403667"/>
            <a:ext cx="11736370" cy="5548735"/>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cs typeface="Tahoma" panose="020B0604030504040204" pitchFamily="34" charset="0"/>
              </a:rPr>
              <a:t>Be kind and compassionate to one another, forgiving each other, </a:t>
            </a:r>
            <a:r>
              <a:rPr kumimoji="0" lang="en-US" altLang="en-US" sz="4400" i="0" u="none" strike="noStrike" kern="0" cap="none" spc="-200" normalizeH="0" baseline="0" noProof="0" dirty="0">
                <a:ln>
                  <a:noFill/>
                </a:ln>
                <a:solidFill>
                  <a:srgbClr val="C00000"/>
                </a:solidFill>
                <a:effectLst/>
                <a:uLnTx/>
                <a:uFillTx/>
                <a:latin typeface="Calibri"/>
                <a:cs typeface="Tahoma" panose="020B0604030504040204" pitchFamily="34" charset="0"/>
              </a:rPr>
              <a:t>just as in Christ God forgave you. </a:t>
            </a:r>
            <a:endParaRPr kumimoji="0" lang="en-US" altLang="en-US" sz="4400" i="0" u="sng" strike="noStrike" kern="0" cap="none" spc="-200" normalizeH="0" baseline="0" noProof="0" dirty="0">
              <a:ln>
                <a:noFill/>
              </a:ln>
              <a:solidFill>
                <a:srgbClr val="C00000"/>
              </a:solidFill>
              <a:effectLst/>
              <a:uLnTx/>
              <a:uFillTx/>
              <a:latin typeface="Calibri"/>
              <a:cs typeface="Tahoma" panose="020B0604030504040204" pitchFamily="34" charset="0"/>
            </a:endParaRPr>
          </a:p>
        </p:txBody>
      </p:sp>
    </p:spTree>
    <p:extLst>
      <p:ext uri="{BB962C8B-B14F-4D97-AF65-F5344CB8AC3E}">
        <p14:creationId xmlns:p14="http://schemas.microsoft.com/office/powerpoint/2010/main" val="2328186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picture containing grass, sky, outdoor, building&#10;&#10;Description automatically generated">
            <a:extLst>
              <a:ext uri="{FF2B5EF4-FFF2-40B4-BE49-F238E27FC236}">
                <a16:creationId xmlns:a16="http://schemas.microsoft.com/office/drawing/2014/main" id="{D5D4795B-24BB-AAC3-FC4A-5047F63DCE31}"/>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0" y="-250966"/>
            <a:ext cx="12292011" cy="7108965"/>
          </a:xfrm>
          <a:prstGeom prst="rect">
            <a:avLst/>
          </a:prstGeom>
        </p:spPr>
      </p:pic>
      <p:sp>
        <p:nvSpPr>
          <p:cNvPr id="4" name="Content Placeholder 7">
            <a:extLst>
              <a:ext uri="{FF2B5EF4-FFF2-40B4-BE49-F238E27FC236}">
                <a16:creationId xmlns:a16="http://schemas.microsoft.com/office/drawing/2014/main" id="{1AD002CA-9B0A-7E90-1DE4-747F3B6B6D47}"/>
              </a:ext>
            </a:extLst>
          </p:cNvPr>
          <p:cNvSpPr txBox="1">
            <a:spLocks/>
          </p:cNvSpPr>
          <p:nvPr/>
        </p:nvSpPr>
        <p:spPr>
          <a:xfrm>
            <a:off x="100013" y="5963141"/>
            <a:ext cx="11991975" cy="643894"/>
          </a:xfrm>
          <a:prstGeom prst="rect">
            <a:avLst/>
          </a:prstGeom>
          <a:solidFill>
            <a:srgbClr val="433B38"/>
          </a:solidFill>
          <a:effectLst>
            <a:softEdge rad="0"/>
          </a:effectLst>
        </p:spPr>
        <p:txBody>
          <a:bodyPr>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eaLnBrk="1" fontAlgn="auto" hangingPunct="1">
              <a:spcAft>
                <a:spcPts val="0"/>
              </a:spcAft>
              <a:buClr>
                <a:srgbClr val="FFCA08">
                  <a:lumMod val="75000"/>
                </a:srgbClr>
              </a:buClr>
              <a:buFont typeface="Wingdings" panose="05000000000000000000" pitchFamily="2" charset="2"/>
              <a:buNone/>
              <a:defRPr/>
            </a:pPr>
            <a:r>
              <a:rPr lang="en-US" sz="3200" i="1" spc="600" dirty="0">
                <a:solidFill>
                  <a:schemeClr val="bg1"/>
                </a:solidFill>
                <a:effectLst>
                  <a:outerShdw blurRad="38100" dist="38100" dir="2700000" algn="tl">
                    <a:srgbClr val="000000">
                      <a:alpha val="43137"/>
                    </a:srgbClr>
                  </a:outerShdw>
                </a:effectLst>
              </a:rPr>
              <a:t>Romans 5:7–8 (NIV) </a:t>
            </a:r>
          </a:p>
        </p:txBody>
      </p:sp>
      <p:pic>
        <p:nvPicPr>
          <p:cNvPr id="16" name="Picture 15">
            <a:extLst>
              <a:ext uri="{FF2B5EF4-FFF2-40B4-BE49-F238E27FC236}">
                <a16:creationId xmlns:a16="http://schemas.microsoft.com/office/drawing/2014/main" id="{F1ED70B8-E02D-FCE0-6332-06DB2096DFFE}"/>
              </a:ext>
            </a:extLst>
          </p:cNvPr>
          <p:cNvPicPr>
            <a:picLocks noChangeAspect="1"/>
          </p:cNvPicPr>
          <p:nvPr/>
        </p:nvPicPr>
        <p:blipFill>
          <a:blip r:embed="rId3"/>
          <a:stretch>
            <a:fillRect/>
          </a:stretch>
        </p:blipFill>
        <p:spPr>
          <a:xfrm>
            <a:off x="100013" y="5963141"/>
            <a:ext cx="2117618" cy="643894"/>
          </a:xfrm>
          <a:prstGeom prst="rect">
            <a:avLst/>
          </a:prstGeom>
        </p:spPr>
      </p:pic>
      <p:cxnSp>
        <p:nvCxnSpPr>
          <p:cNvPr id="23" name="Straight Connector 22">
            <a:extLst>
              <a:ext uri="{FF2B5EF4-FFF2-40B4-BE49-F238E27FC236}">
                <a16:creationId xmlns:a16="http://schemas.microsoft.com/office/drawing/2014/main" id="{2467E311-8470-86F1-D78B-5BB07D5B1CC4}"/>
              </a:ext>
            </a:extLst>
          </p:cNvPr>
          <p:cNvCxnSpPr/>
          <p:nvPr/>
        </p:nvCxnSpPr>
        <p:spPr>
          <a:xfrm>
            <a:off x="100012" y="6607035"/>
            <a:ext cx="11991975" cy="0"/>
          </a:xfrm>
          <a:prstGeom prst="line">
            <a:avLst/>
          </a:prstGeom>
          <a:ln w="95250">
            <a:solidFill>
              <a:srgbClr val="AD132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E58365B-2DCB-8AED-259A-C6523A713F6C}"/>
              </a:ext>
            </a:extLst>
          </p:cNvPr>
          <p:cNvSpPr txBox="1">
            <a:spLocks noChangeArrowheads="1"/>
          </p:cNvSpPr>
          <p:nvPr/>
        </p:nvSpPr>
        <p:spPr bwMode="auto">
          <a:xfrm>
            <a:off x="227814" y="403667"/>
            <a:ext cx="11736370" cy="5548735"/>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cs typeface="Tahoma" panose="020B0604030504040204" pitchFamily="34" charset="0"/>
              </a:rPr>
              <a:t>Very rarely will anyone die for a righteous person, though for a good person someone might possibly dare to die. But God demonstrates his own love for us in this: While we were still sinners, Christ died for us. </a:t>
            </a:r>
            <a:endParaRPr kumimoji="0" lang="en-US" altLang="en-US" sz="4400" i="0" u="sng" strike="noStrike" kern="0" cap="none" spc="-200" normalizeH="0" baseline="0" noProof="0" dirty="0">
              <a:ln>
                <a:noFill/>
              </a:ln>
              <a:solidFill>
                <a:srgbClr val="C00000"/>
              </a:solidFill>
              <a:effectLst/>
              <a:uLnTx/>
              <a:uFillTx/>
              <a:latin typeface="Calibri"/>
              <a:cs typeface="Tahoma" panose="020B0604030504040204" pitchFamily="34" charset="0"/>
            </a:endParaRPr>
          </a:p>
        </p:txBody>
      </p:sp>
    </p:spTree>
    <p:extLst>
      <p:ext uri="{BB962C8B-B14F-4D97-AF65-F5344CB8AC3E}">
        <p14:creationId xmlns:p14="http://schemas.microsoft.com/office/powerpoint/2010/main" val="2785344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4535AD29-C9D8-1B1E-D36F-97C1E21A80AC}"/>
              </a:ext>
            </a:extLst>
          </p:cNvPr>
          <p:cNvSpPr/>
          <p:nvPr/>
        </p:nvSpPr>
        <p:spPr>
          <a:xfrm>
            <a:off x="1" y="0"/>
            <a:ext cx="12190476" cy="1149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3F53176C-0156-4CED-B225-0B31824B92D1}"/>
              </a:ext>
            </a:extLst>
          </p:cNvPr>
          <p:cNvCxnSpPr>
            <a:cxnSpLocks/>
          </p:cNvCxnSpPr>
          <p:nvPr/>
        </p:nvCxnSpPr>
        <p:spPr>
          <a:xfrm>
            <a:off x="0" y="6671035"/>
            <a:ext cx="12190476" cy="0"/>
          </a:xfrm>
          <a:prstGeom prst="line">
            <a:avLst/>
          </a:prstGeom>
          <a:ln w="76200">
            <a:solidFill>
              <a:srgbClr val="AD1328"/>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1933A05-45E4-395A-0107-D80C0D8E6582}"/>
              </a:ext>
            </a:extLst>
          </p:cNvPr>
          <p:cNvPicPr>
            <a:picLocks noChangeAspect="1"/>
          </p:cNvPicPr>
          <p:nvPr/>
        </p:nvPicPr>
        <p:blipFill>
          <a:blip r:embed="rId2"/>
          <a:stretch>
            <a:fillRect/>
          </a:stretch>
        </p:blipFill>
        <p:spPr>
          <a:xfrm>
            <a:off x="295891" y="72071"/>
            <a:ext cx="3931611" cy="1077720"/>
          </a:xfrm>
          <a:prstGeom prst="rect">
            <a:avLst/>
          </a:prstGeom>
        </p:spPr>
      </p:pic>
      <p:sp>
        <p:nvSpPr>
          <p:cNvPr id="5" name="TextBox 4">
            <a:extLst>
              <a:ext uri="{FF2B5EF4-FFF2-40B4-BE49-F238E27FC236}">
                <a16:creationId xmlns:a16="http://schemas.microsoft.com/office/drawing/2014/main" id="{2C1BE1B1-FF9F-D5C6-C237-1FC6E77C9D84}"/>
              </a:ext>
            </a:extLst>
          </p:cNvPr>
          <p:cNvSpPr txBox="1"/>
          <p:nvPr/>
        </p:nvSpPr>
        <p:spPr>
          <a:xfrm>
            <a:off x="486609" y="1576961"/>
            <a:ext cx="11217246" cy="777136"/>
          </a:xfrm>
          <a:prstGeom prst="rect">
            <a:avLst/>
          </a:prstGeom>
          <a:noFill/>
        </p:spPr>
        <p:txBody>
          <a:bodyPr wrap="square">
            <a:spAutoFit/>
          </a:bodyPr>
          <a:lstStyle/>
          <a:p>
            <a:pPr marL="0" marR="0" lvl="0" indent="0" algn="r" defTabSz="914400" rtl="0" eaLnBrk="1" fontAlgn="auto" latinLnBrk="0" hangingPunct="1">
              <a:lnSpc>
                <a:spcPct val="119000"/>
              </a:lnSpc>
              <a:spcBef>
                <a:spcPts val="0"/>
              </a:spcBef>
              <a:spcAft>
                <a:spcPts val="0"/>
              </a:spcAft>
              <a:buClrTx/>
              <a:buSzTx/>
              <a:buFontTx/>
              <a:buNone/>
              <a:tabLst/>
              <a:defRPr/>
            </a:pPr>
            <a:r>
              <a:rPr kumimoji="0" lang="en-US" sz="4000" b="1" i="0" u="none" strike="noStrike" kern="1400" cap="none" spc="0" normalizeH="0" baseline="0" noProof="0" dirty="0">
                <a:ln>
                  <a:noFill/>
                </a:ln>
                <a:solidFill>
                  <a:srgbClr val="C00000"/>
                </a:solidFill>
                <a:effectLst/>
                <a:uLnTx/>
                <a:uFillTx/>
                <a:latin typeface="Calibri" panose="020F0502020204030204" pitchFamily="34" charset="0"/>
                <a:ea typeface="+mn-ea"/>
                <a:cs typeface="+mn-cs"/>
              </a:rPr>
              <a:t>I will not expect my church to be perfect</a:t>
            </a:r>
            <a:endParaRPr kumimoji="0" lang="en-US" sz="1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 name="TextBox 3">
            <a:extLst>
              <a:ext uri="{FF2B5EF4-FFF2-40B4-BE49-F238E27FC236}">
                <a16:creationId xmlns:a16="http://schemas.microsoft.com/office/drawing/2014/main" id="{DA04FE00-371A-9B5F-DDE9-3A6801EA526E}"/>
              </a:ext>
            </a:extLst>
          </p:cNvPr>
          <p:cNvSpPr txBox="1"/>
          <p:nvPr/>
        </p:nvSpPr>
        <p:spPr>
          <a:xfrm>
            <a:off x="486609" y="3073498"/>
            <a:ext cx="11217245" cy="326243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a:spAutoFit/>
          </a:bodyPr>
          <a:lstStyle/>
          <a:p>
            <a:pPr marL="0" marR="0" lvl="0" indent="0" algn="l" defTabSz="609585" rtl="0" eaLnBrk="1" fontAlgn="auto" latinLnBrk="0" hangingPunct="1">
              <a:lnSpc>
                <a:spcPct val="100000"/>
              </a:lnSpc>
              <a:spcBef>
                <a:spcPts val="1200"/>
              </a:spcBef>
              <a:spcAft>
                <a:spcPts val="0"/>
              </a:spcAft>
              <a:buClrTx/>
              <a:buSzTx/>
              <a:buFontTx/>
              <a:buNone/>
              <a:tabLst/>
              <a:defRPr/>
            </a:pPr>
            <a:r>
              <a:rPr kumimoji="0" lang="en-US" altLang="en-US" sz="3600" b="0" i="0" u="none" strike="noStrike" kern="1200" cap="none" spc="0" normalizeH="0" baseline="0" noProof="0" dirty="0">
                <a:ln>
                  <a:noFill/>
                </a:ln>
                <a:solidFill>
                  <a:srgbClr val="AD1328"/>
                </a:solidFill>
                <a:effectLst/>
                <a:uLnTx/>
                <a:uFillTx/>
                <a:latin typeface="Abadi" panose="020B0604020104020204" pitchFamily="34" charset="0"/>
                <a:ea typeface="+mn-ea"/>
                <a:cs typeface="+mn-cs"/>
              </a:rPr>
              <a:t>I am a church member:  </a:t>
            </a:r>
          </a:p>
          <a:p>
            <a:pPr marL="0" marR="0" lvl="0" indent="0" algn="l" defTabSz="609585" rtl="0" eaLnBrk="1" fontAlgn="auto" latinLnBrk="0" hangingPunct="1">
              <a:lnSpc>
                <a:spcPct val="100000"/>
              </a:lnSpc>
              <a:spcBef>
                <a:spcPts val="120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I realize that the church is made up of people who are not perfect, so the church will not be  perfect.  I am a work in progress and so is the person sitting next to me.  God is working in all our lives to make us more like Jesus, so I will be patient and show others the grace God has shown me.</a:t>
            </a:r>
          </a:p>
        </p:txBody>
      </p:sp>
    </p:spTree>
    <p:extLst>
      <p:ext uri="{BB962C8B-B14F-4D97-AF65-F5344CB8AC3E}">
        <p14:creationId xmlns:p14="http://schemas.microsoft.com/office/powerpoint/2010/main" val="4079426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picture containing grass, sky, outdoor, building&#10;&#10;Description automatically generated">
            <a:extLst>
              <a:ext uri="{FF2B5EF4-FFF2-40B4-BE49-F238E27FC236}">
                <a16:creationId xmlns:a16="http://schemas.microsoft.com/office/drawing/2014/main" id="{D5D4795B-24BB-AAC3-FC4A-5047F63DCE31}"/>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0" y="-250966"/>
            <a:ext cx="12292011" cy="7108965"/>
          </a:xfrm>
          <a:prstGeom prst="rect">
            <a:avLst/>
          </a:prstGeom>
        </p:spPr>
      </p:pic>
      <p:sp>
        <p:nvSpPr>
          <p:cNvPr id="4" name="Content Placeholder 7">
            <a:extLst>
              <a:ext uri="{FF2B5EF4-FFF2-40B4-BE49-F238E27FC236}">
                <a16:creationId xmlns:a16="http://schemas.microsoft.com/office/drawing/2014/main" id="{1AD002CA-9B0A-7E90-1DE4-747F3B6B6D47}"/>
              </a:ext>
            </a:extLst>
          </p:cNvPr>
          <p:cNvSpPr txBox="1">
            <a:spLocks/>
          </p:cNvSpPr>
          <p:nvPr/>
        </p:nvSpPr>
        <p:spPr>
          <a:xfrm>
            <a:off x="100013" y="5963141"/>
            <a:ext cx="11991975" cy="643894"/>
          </a:xfrm>
          <a:prstGeom prst="rect">
            <a:avLst/>
          </a:prstGeom>
          <a:solidFill>
            <a:srgbClr val="433B38"/>
          </a:solidFill>
          <a:effectLst>
            <a:softEdge rad="0"/>
          </a:effectLst>
        </p:spPr>
        <p:txBody>
          <a:bodyPr>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eaLnBrk="1" fontAlgn="auto" hangingPunct="1">
              <a:spcAft>
                <a:spcPts val="0"/>
              </a:spcAft>
              <a:buClr>
                <a:srgbClr val="FFCA08">
                  <a:lumMod val="75000"/>
                </a:srgbClr>
              </a:buClr>
              <a:buFont typeface="Wingdings" panose="05000000000000000000" pitchFamily="2" charset="2"/>
              <a:buNone/>
              <a:defRPr/>
            </a:pPr>
            <a:r>
              <a:rPr lang="en-US" sz="3200" i="1" spc="600" dirty="0">
                <a:solidFill>
                  <a:schemeClr val="bg1"/>
                </a:solidFill>
                <a:effectLst>
                  <a:outerShdw blurRad="38100" dist="38100" dir="2700000" algn="tl">
                    <a:srgbClr val="000000">
                      <a:alpha val="43137"/>
                    </a:srgbClr>
                  </a:outerShdw>
                </a:effectLst>
              </a:rPr>
              <a:t>Ephesians 4:1–6 (NLT) </a:t>
            </a:r>
          </a:p>
        </p:txBody>
      </p:sp>
      <p:pic>
        <p:nvPicPr>
          <p:cNvPr id="16" name="Picture 15">
            <a:extLst>
              <a:ext uri="{FF2B5EF4-FFF2-40B4-BE49-F238E27FC236}">
                <a16:creationId xmlns:a16="http://schemas.microsoft.com/office/drawing/2014/main" id="{F1ED70B8-E02D-FCE0-6332-06DB2096DFFE}"/>
              </a:ext>
            </a:extLst>
          </p:cNvPr>
          <p:cNvPicPr>
            <a:picLocks noChangeAspect="1"/>
          </p:cNvPicPr>
          <p:nvPr/>
        </p:nvPicPr>
        <p:blipFill>
          <a:blip r:embed="rId3"/>
          <a:stretch>
            <a:fillRect/>
          </a:stretch>
        </p:blipFill>
        <p:spPr>
          <a:xfrm>
            <a:off x="100013" y="5963141"/>
            <a:ext cx="2117618" cy="643894"/>
          </a:xfrm>
          <a:prstGeom prst="rect">
            <a:avLst/>
          </a:prstGeom>
        </p:spPr>
      </p:pic>
      <p:cxnSp>
        <p:nvCxnSpPr>
          <p:cNvPr id="23" name="Straight Connector 22">
            <a:extLst>
              <a:ext uri="{FF2B5EF4-FFF2-40B4-BE49-F238E27FC236}">
                <a16:creationId xmlns:a16="http://schemas.microsoft.com/office/drawing/2014/main" id="{2467E311-8470-86F1-D78B-5BB07D5B1CC4}"/>
              </a:ext>
            </a:extLst>
          </p:cNvPr>
          <p:cNvCxnSpPr/>
          <p:nvPr/>
        </p:nvCxnSpPr>
        <p:spPr>
          <a:xfrm>
            <a:off x="100012" y="6607035"/>
            <a:ext cx="11991975" cy="0"/>
          </a:xfrm>
          <a:prstGeom prst="line">
            <a:avLst/>
          </a:prstGeom>
          <a:ln w="95250">
            <a:solidFill>
              <a:srgbClr val="AD132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E58365B-2DCB-8AED-259A-C6523A713F6C}"/>
              </a:ext>
            </a:extLst>
          </p:cNvPr>
          <p:cNvSpPr txBox="1">
            <a:spLocks noChangeArrowheads="1"/>
          </p:cNvSpPr>
          <p:nvPr/>
        </p:nvSpPr>
        <p:spPr bwMode="auto">
          <a:xfrm>
            <a:off x="227814" y="403667"/>
            <a:ext cx="11736370" cy="5548735"/>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cs typeface="Tahoma" panose="020B0604030504040204" pitchFamily="34" charset="0"/>
              </a:rPr>
              <a:t>Therefore I, a prisoner for serving the Lord, beg you to lead a life worthy of your calling, for you have been called by God.  Always be humble and gentle. </a:t>
            </a:r>
          </a:p>
          <a:p>
            <a:pPr marL="0" marR="0" lvl="0" indent="0" algn="ctr" defTabSz="609585"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4400" kern="0" spc="-200" dirty="0">
              <a:latin typeface="Calibri"/>
              <a:cs typeface="Tahoma" panose="020B0604030504040204" pitchFamily="34" charset="0"/>
            </a:endParaRPr>
          </a:p>
          <a:p>
            <a:pPr marL="0" marR="0" lvl="0" indent="0" algn="ctr" defTabSz="609585"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cs typeface="Tahoma" panose="020B0604030504040204" pitchFamily="34" charset="0"/>
              </a:rPr>
              <a:t>Be patient with each other, making allowance for each other’s faults because of your love. </a:t>
            </a:r>
            <a:endParaRPr kumimoji="0" lang="en-US" altLang="en-US" sz="4400" i="0" u="sng" strike="noStrike" kern="0" cap="none" spc="-200" normalizeH="0" baseline="0" noProof="0" dirty="0">
              <a:ln>
                <a:noFill/>
              </a:ln>
              <a:solidFill>
                <a:srgbClr val="C00000"/>
              </a:solidFill>
              <a:effectLst/>
              <a:uLnTx/>
              <a:uFillTx/>
              <a:latin typeface="Calibri"/>
              <a:cs typeface="Tahoma" panose="020B0604030504040204" pitchFamily="34" charset="0"/>
            </a:endParaRPr>
          </a:p>
        </p:txBody>
      </p:sp>
    </p:spTree>
    <p:extLst>
      <p:ext uri="{BB962C8B-B14F-4D97-AF65-F5344CB8AC3E}">
        <p14:creationId xmlns:p14="http://schemas.microsoft.com/office/powerpoint/2010/main" val="837380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picture containing grass, sky, outdoor, building&#10;&#10;Description automatically generated">
            <a:extLst>
              <a:ext uri="{FF2B5EF4-FFF2-40B4-BE49-F238E27FC236}">
                <a16:creationId xmlns:a16="http://schemas.microsoft.com/office/drawing/2014/main" id="{D5D4795B-24BB-AAC3-FC4A-5047F63DCE31}"/>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0" y="-250966"/>
            <a:ext cx="12292011" cy="7108965"/>
          </a:xfrm>
          <a:prstGeom prst="rect">
            <a:avLst/>
          </a:prstGeom>
        </p:spPr>
      </p:pic>
      <p:sp>
        <p:nvSpPr>
          <p:cNvPr id="4" name="Content Placeholder 7">
            <a:extLst>
              <a:ext uri="{FF2B5EF4-FFF2-40B4-BE49-F238E27FC236}">
                <a16:creationId xmlns:a16="http://schemas.microsoft.com/office/drawing/2014/main" id="{1AD002CA-9B0A-7E90-1DE4-747F3B6B6D47}"/>
              </a:ext>
            </a:extLst>
          </p:cNvPr>
          <p:cNvSpPr txBox="1">
            <a:spLocks/>
          </p:cNvSpPr>
          <p:nvPr/>
        </p:nvSpPr>
        <p:spPr>
          <a:xfrm>
            <a:off x="100013" y="5963141"/>
            <a:ext cx="11991975" cy="643894"/>
          </a:xfrm>
          <a:prstGeom prst="rect">
            <a:avLst/>
          </a:prstGeom>
          <a:solidFill>
            <a:srgbClr val="433B38"/>
          </a:solidFill>
          <a:effectLst>
            <a:softEdge rad="0"/>
          </a:effectLst>
        </p:spPr>
        <p:txBody>
          <a:bodyPr>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eaLnBrk="1" fontAlgn="auto" hangingPunct="1">
              <a:spcAft>
                <a:spcPts val="0"/>
              </a:spcAft>
              <a:buClr>
                <a:srgbClr val="FFCA08">
                  <a:lumMod val="75000"/>
                </a:srgbClr>
              </a:buClr>
              <a:buFont typeface="Wingdings" panose="05000000000000000000" pitchFamily="2" charset="2"/>
              <a:buNone/>
              <a:defRPr/>
            </a:pPr>
            <a:r>
              <a:rPr lang="en-US" sz="3200" i="1" spc="600" dirty="0">
                <a:solidFill>
                  <a:schemeClr val="bg1"/>
                </a:solidFill>
                <a:effectLst>
                  <a:outerShdw blurRad="38100" dist="38100" dir="2700000" algn="tl">
                    <a:srgbClr val="000000">
                      <a:alpha val="43137"/>
                    </a:srgbClr>
                  </a:outerShdw>
                </a:effectLst>
              </a:rPr>
              <a:t>Ephesians 4:1–6 (NLT) </a:t>
            </a:r>
          </a:p>
        </p:txBody>
      </p:sp>
      <p:pic>
        <p:nvPicPr>
          <p:cNvPr id="16" name="Picture 15">
            <a:extLst>
              <a:ext uri="{FF2B5EF4-FFF2-40B4-BE49-F238E27FC236}">
                <a16:creationId xmlns:a16="http://schemas.microsoft.com/office/drawing/2014/main" id="{F1ED70B8-E02D-FCE0-6332-06DB2096DFFE}"/>
              </a:ext>
            </a:extLst>
          </p:cNvPr>
          <p:cNvPicPr>
            <a:picLocks noChangeAspect="1"/>
          </p:cNvPicPr>
          <p:nvPr/>
        </p:nvPicPr>
        <p:blipFill>
          <a:blip r:embed="rId3"/>
          <a:stretch>
            <a:fillRect/>
          </a:stretch>
        </p:blipFill>
        <p:spPr>
          <a:xfrm>
            <a:off x="100013" y="5963141"/>
            <a:ext cx="2117618" cy="643894"/>
          </a:xfrm>
          <a:prstGeom prst="rect">
            <a:avLst/>
          </a:prstGeom>
        </p:spPr>
      </p:pic>
      <p:cxnSp>
        <p:nvCxnSpPr>
          <p:cNvPr id="23" name="Straight Connector 22">
            <a:extLst>
              <a:ext uri="{FF2B5EF4-FFF2-40B4-BE49-F238E27FC236}">
                <a16:creationId xmlns:a16="http://schemas.microsoft.com/office/drawing/2014/main" id="{2467E311-8470-86F1-D78B-5BB07D5B1CC4}"/>
              </a:ext>
            </a:extLst>
          </p:cNvPr>
          <p:cNvCxnSpPr/>
          <p:nvPr/>
        </p:nvCxnSpPr>
        <p:spPr>
          <a:xfrm>
            <a:off x="100012" y="6607035"/>
            <a:ext cx="11991975" cy="0"/>
          </a:xfrm>
          <a:prstGeom prst="line">
            <a:avLst/>
          </a:prstGeom>
          <a:ln w="95250">
            <a:solidFill>
              <a:srgbClr val="AD132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E58365B-2DCB-8AED-259A-C6523A713F6C}"/>
              </a:ext>
            </a:extLst>
          </p:cNvPr>
          <p:cNvSpPr txBox="1">
            <a:spLocks noChangeArrowheads="1"/>
          </p:cNvSpPr>
          <p:nvPr/>
        </p:nvSpPr>
        <p:spPr bwMode="auto">
          <a:xfrm>
            <a:off x="227814" y="403667"/>
            <a:ext cx="11736370" cy="5548735"/>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solidFill>
                  <a:srgbClr val="C00000"/>
                </a:solidFill>
                <a:effectLst/>
                <a:uLnTx/>
                <a:uFillTx/>
                <a:latin typeface="Calibri"/>
                <a:cs typeface="Tahoma" panose="020B0604030504040204" pitchFamily="34" charset="0"/>
              </a:rPr>
              <a:t>Make every effort to keep yourselves united in the Spirit, binding yourselves together with peace. </a:t>
            </a:r>
            <a:r>
              <a:rPr kumimoji="0" lang="en-US" altLang="en-US" sz="4400" i="0" u="none" strike="noStrike" kern="0" cap="none" spc="-200" normalizeH="0" baseline="0" noProof="0" dirty="0">
                <a:ln>
                  <a:noFill/>
                </a:ln>
                <a:effectLst/>
                <a:uLnTx/>
                <a:uFillTx/>
                <a:latin typeface="Calibri"/>
                <a:cs typeface="Tahoma" panose="020B0604030504040204" pitchFamily="34" charset="0"/>
              </a:rPr>
              <a:t>For there is one body and one Spirit, just as you have been called to one glorious hope for the future. There is one Lord, one faith, one baptism, one God and Father of all, who is over all, in all, and living through all. </a:t>
            </a:r>
            <a:endParaRPr kumimoji="0" lang="en-US" altLang="en-US" sz="4400" i="0" u="sng" strike="noStrike" kern="0" cap="none" spc="-200" normalizeH="0" baseline="0" noProof="0" dirty="0">
              <a:ln>
                <a:noFill/>
              </a:ln>
              <a:solidFill>
                <a:srgbClr val="C00000"/>
              </a:solidFill>
              <a:effectLst/>
              <a:uLnTx/>
              <a:uFillTx/>
              <a:latin typeface="Calibri"/>
              <a:cs typeface="Tahoma" panose="020B0604030504040204" pitchFamily="34" charset="0"/>
            </a:endParaRPr>
          </a:p>
        </p:txBody>
      </p:sp>
    </p:spTree>
    <p:extLst>
      <p:ext uri="{BB962C8B-B14F-4D97-AF65-F5344CB8AC3E}">
        <p14:creationId xmlns:p14="http://schemas.microsoft.com/office/powerpoint/2010/main" val="4064879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picture containing grass, sky, outdoor, building&#10;&#10;Description automatically generated">
            <a:extLst>
              <a:ext uri="{FF2B5EF4-FFF2-40B4-BE49-F238E27FC236}">
                <a16:creationId xmlns:a16="http://schemas.microsoft.com/office/drawing/2014/main" id="{D5D4795B-24BB-AAC3-FC4A-5047F63DCE31}"/>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0" y="-250966"/>
            <a:ext cx="12292011" cy="7108965"/>
          </a:xfrm>
          <a:prstGeom prst="rect">
            <a:avLst/>
          </a:prstGeom>
        </p:spPr>
      </p:pic>
      <p:sp>
        <p:nvSpPr>
          <p:cNvPr id="4" name="Content Placeholder 7">
            <a:extLst>
              <a:ext uri="{FF2B5EF4-FFF2-40B4-BE49-F238E27FC236}">
                <a16:creationId xmlns:a16="http://schemas.microsoft.com/office/drawing/2014/main" id="{1AD002CA-9B0A-7E90-1DE4-747F3B6B6D47}"/>
              </a:ext>
            </a:extLst>
          </p:cNvPr>
          <p:cNvSpPr txBox="1">
            <a:spLocks/>
          </p:cNvSpPr>
          <p:nvPr/>
        </p:nvSpPr>
        <p:spPr>
          <a:xfrm>
            <a:off x="100013" y="5963141"/>
            <a:ext cx="11991975" cy="643894"/>
          </a:xfrm>
          <a:prstGeom prst="rect">
            <a:avLst/>
          </a:prstGeom>
          <a:solidFill>
            <a:srgbClr val="433B38"/>
          </a:solidFill>
          <a:effectLst>
            <a:softEdge rad="0"/>
          </a:effectLst>
        </p:spPr>
        <p:txBody>
          <a:bodyPr>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eaLnBrk="1" fontAlgn="auto" hangingPunct="1">
              <a:spcAft>
                <a:spcPts val="0"/>
              </a:spcAft>
              <a:buClr>
                <a:srgbClr val="FFCA08">
                  <a:lumMod val="75000"/>
                </a:srgbClr>
              </a:buClr>
              <a:buFont typeface="Wingdings" panose="05000000000000000000" pitchFamily="2" charset="2"/>
              <a:buNone/>
              <a:defRPr/>
            </a:pPr>
            <a:r>
              <a:rPr lang="en-US" sz="3200" i="1" spc="600" dirty="0">
                <a:solidFill>
                  <a:schemeClr val="bg1"/>
                </a:solidFill>
                <a:effectLst>
                  <a:outerShdw blurRad="38100" dist="38100" dir="2700000" algn="tl">
                    <a:srgbClr val="000000">
                      <a:alpha val="43137"/>
                    </a:srgbClr>
                  </a:outerShdw>
                </a:effectLst>
              </a:rPr>
              <a:t>Romans 14:19 (NIV) </a:t>
            </a:r>
          </a:p>
        </p:txBody>
      </p:sp>
      <p:pic>
        <p:nvPicPr>
          <p:cNvPr id="16" name="Picture 15">
            <a:extLst>
              <a:ext uri="{FF2B5EF4-FFF2-40B4-BE49-F238E27FC236}">
                <a16:creationId xmlns:a16="http://schemas.microsoft.com/office/drawing/2014/main" id="{F1ED70B8-E02D-FCE0-6332-06DB2096DFFE}"/>
              </a:ext>
            </a:extLst>
          </p:cNvPr>
          <p:cNvPicPr>
            <a:picLocks noChangeAspect="1"/>
          </p:cNvPicPr>
          <p:nvPr/>
        </p:nvPicPr>
        <p:blipFill>
          <a:blip r:embed="rId3"/>
          <a:stretch>
            <a:fillRect/>
          </a:stretch>
        </p:blipFill>
        <p:spPr>
          <a:xfrm>
            <a:off x="100013" y="5963141"/>
            <a:ext cx="2117618" cy="643894"/>
          </a:xfrm>
          <a:prstGeom prst="rect">
            <a:avLst/>
          </a:prstGeom>
        </p:spPr>
      </p:pic>
      <p:cxnSp>
        <p:nvCxnSpPr>
          <p:cNvPr id="23" name="Straight Connector 22">
            <a:extLst>
              <a:ext uri="{FF2B5EF4-FFF2-40B4-BE49-F238E27FC236}">
                <a16:creationId xmlns:a16="http://schemas.microsoft.com/office/drawing/2014/main" id="{2467E311-8470-86F1-D78B-5BB07D5B1CC4}"/>
              </a:ext>
            </a:extLst>
          </p:cNvPr>
          <p:cNvCxnSpPr/>
          <p:nvPr/>
        </p:nvCxnSpPr>
        <p:spPr>
          <a:xfrm>
            <a:off x="100012" y="6607035"/>
            <a:ext cx="11991975" cy="0"/>
          </a:xfrm>
          <a:prstGeom prst="line">
            <a:avLst/>
          </a:prstGeom>
          <a:ln w="95250">
            <a:solidFill>
              <a:srgbClr val="AD132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E58365B-2DCB-8AED-259A-C6523A713F6C}"/>
              </a:ext>
            </a:extLst>
          </p:cNvPr>
          <p:cNvSpPr txBox="1">
            <a:spLocks noChangeArrowheads="1"/>
          </p:cNvSpPr>
          <p:nvPr/>
        </p:nvSpPr>
        <p:spPr bwMode="auto">
          <a:xfrm>
            <a:off x="227814" y="403667"/>
            <a:ext cx="11736370" cy="5548735"/>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cs typeface="Tahoma" panose="020B0604030504040204" pitchFamily="34" charset="0"/>
              </a:rPr>
              <a:t>Let us therefore make every effort to do what leads to peace and to mutual edification. </a:t>
            </a:r>
            <a:endParaRPr kumimoji="0" lang="en-US" altLang="en-US" sz="4400" i="0" u="sng" strike="noStrike" kern="0" cap="none" spc="-200" normalizeH="0" baseline="0" noProof="0" dirty="0">
              <a:ln>
                <a:noFill/>
              </a:ln>
              <a:effectLst/>
              <a:uLnTx/>
              <a:uFillTx/>
              <a:latin typeface="Calibri"/>
              <a:cs typeface="Tahoma" panose="020B0604030504040204" pitchFamily="34" charset="0"/>
            </a:endParaRPr>
          </a:p>
        </p:txBody>
      </p:sp>
    </p:spTree>
    <p:extLst>
      <p:ext uri="{BB962C8B-B14F-4D97-AF65-F5344CB8AC3E}">
        <p14:creationId xmlns:p14="http://schemas.microsoft.com/office/powerpoint/2010/main" val="852464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1ED70B8-E02D-FCE0-6332-06DB2096DFFE}"/>
              </a:ext>
            </a:extLst>
          </p:cNvPr>
          <p:cNvPicPr>
            <a:picLocks noChangeAspect="1"/>
          </p:cNvPicPr>
          <p:nvPr/>
        </p:nvPicPr>
        <p:blipFill>
          <a:blip r:embed="rId2"/>
          <a:stretch>
            <a:fillRect/>
          </a:stretch>
        </p:blipFill>
        <p:spPr>
          <a:xfrm>
            <a:off x="0" y="5867"/>
            <a:ext cx="4812681" cy="1463369"/>
          </a:xfrm>
          <a:prstGeom prst="rect">
            <a:avLst/>
          </a:prstGeom>
        </p:spPr>
      </p:pic>
      <p:sp>
        <p:nvSpPr>
          <p:cNvPr id="2" name="Title 1">
            <a:extLst>
              <a:ext uri="{FF2B5EF4-FFF2-40B4-BE49-F238E27FC236}">
                <a16:creationId xmlns:a16="http://schemas.microsoft.com/office/drawing/2014/main" id="{CE58365B-2DCB-8AED-259A-C6523A713F6C}"/>
              </a:ext>
            </a:extLst>
          </p:cNvPr>
          <p:cNvSpPr txBox="1">
            <a:spLocks noChangeArrowheads="1"/>
          </p:cNvSpPr>
          <p:nvPr/>
        </p:nvSpPr>
        <p:spPr bwMode="auto">
          <a:xfrm>
            <a:off x="227815" y="1357460"/>
            <a:ext cx="11736370" cy="438567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4400" i="0" u="sng" strike="noStrike" kern="0" cap="none" spc="-200" normalizeH="0" baseline="0" noProof="0" dirty="0">
              <a:ln>
                <a:noFill/>
              </a:ln>
              <a:solidFill>
                <a:srgbClr val="C00000"/>
              </a:solidFill>
              <a:effectLst/>
              <a:uLnTx/>
              <a:uFillTx/>
              <a:latin typeface="Calibri"/>
              <a:cs typeface="Tahoma" panose="020B0604030504040204" pitchFamily="34" charset="0"/>
            </a:endParaRPr>
          </a:p>
        </p:txBody>
      </p:sp>
      <p:sp>
        <p:nvSpPr>
          <p:cNvPr id="9" name="Rectangle 8">
            <a:extLst>
              <a:ext uri="{FF2B5EF4-FFF2-40B4-BE49-F238E27FC236}">
                <a16:creationId xmlns:a16="http://schemas.microsoft.com/office/drawing/2014/main" id="{F13B2660-99AA-E416-0E08-5BF8DEC4582F}"/>
              </a:ext>
            </a:extLst>
          </p:cNvPr>
          <p:cNvSpPr/>
          <p:nvPr/>
        </p:nvSpPr>
        <p:spPr>
          <a:xfrm>
            <a:off x="0" y="1432880"/>
            <a:ext cx="12192000" cy="5174143"/>
          </a:xfrm>
          <a:prstGeom prst="rect">
            <a:avLst/>
          </a:prstGeom>
          <a:solidFill>
            <a:srgbClr val="3E3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A9D0184C-8805-697F-808D-873A8D80F150}"/>
              </a:ext>
            </a:extLst>
          </p:cNvPr>
          <p:cNvSpPr txBox="1">
            <a:spLocks noChangeArrowheads="1"/>
          </p:cNvSpPr>
          <p:nvPr/>
        </p:nvSpPr>
        <p:spPr bwMode="auto">
          <a:xfrm>
            <a:off x="552261" y="1432879"/>
            <a:ext cx="11081442" cy="5129238"/>
          </a:xfrm>
          <a:prstGeom prst="rect">
            <a:avLst/>
          </a:prstGeom>
          <a:solidFill>
            <a:srgbClr val="3E3933"/>
          </a:solidFill>
          <a:ln>
            <a:noFill/>
          </a:ln>
          <a:effectLst>
            <a:glow>
              <a:srgbClr val="4F81BD">
                <a:alpha val="41000"/>
              </a:srgbClr>
            </a:glow>
          </a:effec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kumimoji="0" lang="en-US" altLang="en-US" sz="4400" b="0" i="0" u="none" strike="noStrike" kern="0" cap="none" spc="-200" normalizeH="0" baseline="0" noProof="0" dirty="0">
                <a:ln>
                  <a:noFill/>
                </a:ln>
                <a:solidFill>
                  <a:schemeClr val="bg1"/>
                </a:solidFill>
                <a:effectLst/>
                <a:uLnTx/>
                <a:uFillTx/>
                <a:latin typeface="Calibri"/>
                <a:cs typeface="Tahoma" panose="020B0604030504040204" pitchFamily="34" charset="0"/>
              </a:rPr>
              <a:t>We need to let our love for the Jesus and the church outweigh our wounded pride and hurt feelings.</a:t>
            </a:r>
          </a:p>
        </p:txBody>
      </p:sp>
      <p:cxnSp>
        <p:nvCxnSpPr>
          <p:cNvPr id="23" name="Straight Connector 22">
            <a:extLst>
              <a:ext uri="{FF2B5EF4-FFF2-40B4-BE49-F238E27FC236}">
                <a16:creationId xmlns:a16="http://schemas.microsoft.com/office/drawing/2014/main" id="{2467E311-8470-86F1-D78B-5BB07D5B1CC4}"/>
              </a:ext>
            </a:extLst>
          </p:cNvPr>
          <p:cNvCxnSpPr>
            <a:cxnSpLocks/>
          </p:cNvCxnSpPr>
          <p:nvPr/>
        </p:nvCxnSpPr>
        <p:spPr>
          <a:xfrm>
            <a:off x="0" y="6607035"/>
            <a:ext cx="12192000" cy="0"/>
          </a:xfrm>
          <a:prstGeom prst="line">
            <a:avLst/>
          </a:prstGeom>
          <a:ln w="95250">
            <a:solidFill>
              <a:srgbClr val="AD13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592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1ED70B8-E02D-FCE0-6332-06DB2096DFFE}"/>
              </a:ext>
            </a:extLst>
          </p:cNvPr>
          <p:cNvPicPr>
            <a:picLocks noChangeAspect="1"/>
          </p:cNvPicPr>
          <p:nvPr/>
        </p:nvPicPr>
        <p:blipFill>
          <a:blip r:embed="rId2"/>
          <a:stretch>
            <a:fillRect/>
          </a:stretch>
        </p:blipFill>
        <p:spPr>
          <a:xfrm>
            <a:off x="0" y="5867"/>
            <a:ext cx="4812681" cy="1463369"/>
          </a:xfrm>
          <a:prstGeom prst="rect">
            <a:avLst/>
          </a:prstGeom>
        </p:spPr>
      </p:pic>
      <p:sp>
        <p:nvSpPr>
          <p:cNvPr id="2" name="Title 1">
            <a:extLst>
              <a:ext uri="{FF2B5EF4-FFF2-40B4-BE49-F238E27FC236}">
                <a16:creationId xmlns:a16="http://schemas.microsoft.com/office/drawing/2014/main" id="{CE58365B-2DCB-8AED-259A-C6523A713F6C}"/>
              </a:ext>
            </a:extLst>
          </p:cNvPr>
          <p:cNvSpPr txBox="1">
            <a:spLocks noChangeArrowheads="1"/>
          </p:cNvSpPr>
          <p:nvPr/>
        </p:nvSpPr>
        <p:spPr bwMode="auto">
          <a:xfrm>
            <a:off x="227815" y="1357460"/>
            <a:ext cx="11736370" cy="438567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4400" i="0" u="sng" strike="noStrike" kern="0" cap="none" spc="-200" normalizeH="0" baseline="0" noProof="0" dirty="0">
              <a:ln>
                <a:noFill/>
              </a:ln>
              <a:solidFill>
                <a:srgbClr val="C00000"/>
              </a:solidFill>
              <a:effectLst/>
              <a:uLnTx/>
              <a:uFillTx/>
              <a:latin typeface="Calibri"/>
              <a:cs typeface="Tahoma" panose="020B0604030504040204" pitchFamily="34" charset="0"/>
            </a:endParaRPr>
          </a:p>
        </p:txBody>
      </p:sp>
      <p:sp>
        <p:nvSpPr>
          <p:cNvPr id="9" name="Rectangle 8">
            <a:extLst>
              <a:ext uri="{FF2B5EF4-FFF2-40B4-BE49-F238E27FC236}">
                <a16:creationId xmlns:a16="http://schemas.microsoft.com/office/drawing/2014/main" id="{F13B2660-99AA-E416-0E08-5BF8DEC4582F}"/>
              </a:ext>
            </a:extLst>
          </p:cNvPr>
          <p:cNvSpPr/>
          <p:nvPr/>
        </p:nvSpPr>
        <p:spPr>
          <a:xfrm>
            <a:off x="0" y="1432880"/>
            <a:ext cx="12192000" cy="5174143"/>
          </a:xfrm>
          <a:prstGeom prst="rect">
            <a:avLst/>
          </a:prstGeom>
          <a:solidFill>
            <a:srgbClr val="3E3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A9D0184C-8805-697F-808D-873A8D80F150}"/>
              </a:ext>
            </a:extLst>
          </p:cNvPr>
          <p:cNvSpPr txBox="1">
            <a:spLocks noChangeArrowheads="1"/>
          </p:cNvSpPr>
          <p:nvPr/>
        </p:nvSpPr>
        <p:spPr bwMode="auto">
          <a:xfrm>
            <a:off x="552261" y="1432879"/>
            <a:ext cx="11081442" cy="5129238"/>
          </a:xfrm>
          <a:prstGeom prst="rect">
            <a:avLst/>
          </a:prstGeom>
          <a:solidFill>
            <a:srgbClr val="3E3933"/>
          </a:solidFill>
          <a:ln>
            <a:noFill/>
          </a:ln>
          <a:effectLst>
            <a:glow>
              <a:srgbClr val="4F81BD">
                <a:alpha val="41000"/>
              </a:srgbClr>
            </a:glow>
          </a:effec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571500" indent="-571500" defTabSz="609585">
              <a:lnSpc>
                <a:spcPct val="100000"/>
              </a:lnSpc>
              <a:spcBef>
                <a:spcPct val="0"/>
              </a:spcBef>
              <a:defRPr/>
            </a:pPr>
            <a:r>
              <a:rPr kumimoji="0" lang="en-US" altLang="en-US" sz="4000" b="0" i="0" u="none" strike="noStrike" kern="0" cap="none" spc="-200" normalizeH="0" baseline="0" noProof="0" dirty="0">
                <a:ln>
                  <a:noFill/>
                </a:ln>
                <a:solidFill>
                  <a:schemeClr val="bg1"/>
                </a:solidFill>
                <a:effectLst/>
                <a:uLnTx/>
                <a:uFillTx/>
                <a:latin typeface="Calibri"/>
                <a:cs typeface="Tahoma" panose="020B0604030504040204" pitchFamily="34" charset="0"/>
              </a:rPr>
              <a:t>The church is made up of people</a:t>
            </a:r>
          </a:p>
          <a:p>
            <a:pPr marL="571500" indent="-571500" defTabSz="609585">
              <a:lnSpc>
                <a:spcPct val="100000"/>
              </a:lnSpc>
              <a:spcBef>
                <a:spcPct val="0"/>
              </a:spcBef>
              <a:defRPr/>
            </a:pPr>
            <a:endParaRPr kumimoji="0" lang="en-US" altLang="en-US" sz="4000" b="0" i="0" u="none" strike="noStrike" kern="0" cap="none" spc="-200" normalizeH="0" baseline="0" noProof="0" dirty="0">
              <a:ln>
                <a:noFill/>
              </a:ln>
              <a:solidFill>
                <a:schemeClr val="bg1"/>
              </a:solidFill>
              <a:effectLst/>
              <a:uLnTx/>
              <a:uFillTx/>
              <a:latin typeface="Calibri"/>
              <a:cs typeface="Tahoma" panose="020B0604030504040204" pitchFamily="34" charset="0"/>
            </a:endParaRPr>
          </a:p>
          <a:p>
            <a:pPr marL="571500" indent="-571500" defTabSz="609585">
              <a:lnSpc>
                <a:spcPct val="100000"/>
              </a:lnSpc>
              <a:spcBef>
                <a:spcPct val="0"/>
              </a:spcBef>
              <a:defRPr/>
            </a:pPr>
            <a:r>
              <a:rPr kumimoji="0" lang="en-US" altLang="en-US" sz="4000" b="0" i="0" u="none" strike="noStrike" kern="0" cap="none" spc="-200" normalizeH="0" baseline="0" noProof="0" dirty="0">
                <a:ln>
                  <a:noFill/>
                </a:ln>
                <a:solidFill>
                  <a:schemeClr val="accent4">
                    <a:lumMod val="20000"/>
                    <a:lumOff val="80000"/>
                  </a:schemeClr>
                </a:solidFill>
                <a:effectLst/>
                <a:uLnTx/>
                <a:uFillTx/>
                <a:latin typeface="Calibri"/>
                <a:cs typeface="Tahoma" panose="020B0604030504040204" pitchFamily="34" charset="0"/>
              </a:rPr>
              <a:t>People aren’t perfect</a:t>
            </a:r>
          </a:p>
          <a:p>
            <a:pPr marL="571500" indent="-571500" defTabSz="609585">
              <a:lnSpc>
                <a:spcPct val="100000"/>
              </a:lnSpc>
              <a:spcBef>
                <a:spcPct val="0"/>
              </a:spcBef>
              <a:defRPr/>
            </a:pPr>
            <a:endParaRPr kumimoji="0" lang="en-US" altLang="en-US" sz="4000" b="0" i="0" u="none" strike="noStrike" kern="0" cap="none" spc="-200" normalizeH="0" baseline="0" noProof="0" dirty="0">
              <a:ln>
                <a:noFill/>
              </a:ln>
              <a:solidFill>
                <a:schemeClr val="bg1"/>
              </a:solidFill>
              <a:effectLst/>
              <a:uLnTx/>
              <a:uFillTx/>
              <a:latin typeface="Calibri"/>
              <a:cs typeface="Tahoma" panose="020B0604030504040204" pitchFamily="34" charset="0"/>
            </a:endParaRPr>
          </a:p>
          <a:p>
            <a:pPr marL="571500" indent="-571500" defTabSz="609585">
              <a:lnSpc>
                <a:spcPct val="100000"/>
              </a:lnSpc>
              <a:spcBef>
                <a:spcPct val="0"/>
              </a:spcBef>
              <a:defRPr/>
            </a:pPr>
            <a:r>
              <a:rPr kumimoji="0" lang="en-US" altLang="en-US" sz="4000" b="0" i="0" u="none" strike="noStrike" kern="0" cap="none" spc="-200" normalizeH="0" baseline="0" noProof="0" dirty="0">
                <a:ln>
                  <a:noFill/>
                </a:ln>
                <a:solidFill>
                  <a:schemeClr val="bg1"/>
                </a:solidFill>
                <a:effectLst/>
                <a:uLnTx/>
                <a:uFillTx/>
                <a:latin typeface="Calibri"/>
                <a:cs typeface="Tahoma" panose="020B0604030504040204" pitchFamily="34" charset="0"/>
              </a:rPr>
              <a:t>If nobody is perfect, don’t expect the person sitting next to you to be perfect</a:t>
            </a:r>
          </a:p>
          <a:p>
            <a:pPr marL="571500" indent="-571500" defTabSz="609585">
              <a:lnSpc>
                <a:spcPct val="100000"/>
              </a:lnSpc>
              <a:spcBef>
                <a:spcPct val="0"/>
              </a:spcBef>
              <a:defRPr/>
            </a:pPr>
            <a:endParaRPr kumimoji="0" lang="en-US" altLang="en-US" sz="4000" b="0" i="0" u="none" strike="noStrike" kern="0" cap="none" spc="-200" normalizeH="0" baseline="0" noProof="0" dirty="0">
              <a:ln>
                <a:noFill/>
              </a:ln>
              <a:solidFill>
                <a:schemeClr val="bg1"/>
              </a:solidFill>
              <a:effectLst/>
              <a:uLnTx/>
              <a:uFillTx/>
              <a:latin typeface="Calibri"/>
              <a:cs typeface="Tahoma" panose="020B0604030504040204" pitchFamily="34" charset="0"/>
            </a:endParaRPr>
          </a:p>
          <a:p>
            <a:pPr marL="571500" indent="-571500" defTabSz="609585">
              <a:lnSpc>
                <a:spcPct val="100000"/>
              </a:lnSpc>
              <a:spcBef>
                <a:spcPct val="0"/>
              </a:spcBef>
              <a:defRPr/>
            </a:pPr>
            <a:r>
              <a:rPr kumimoji="0" lang="en-US" altLang="en-US" sz="4000" b="0" i="0" u="none" strike="noStrike" kern="0" cap="none" spc="-200" normalizeH="0" baseline="0" noProof="0" dirty="0">
                <a:ln>
                  <a:noFill/>
                </a:ln>
                <a:solidFill>
                  <a:schemeClr val="accent4">
                    <a:lumMod val="20000"/>
                    <a:lumOff val="80000"/>
                  </a:schemeClr>
                </a:solidFill>
                <a:effectLst/>
                <a:uLnTx/>
                <a:uFillTx/>
                <a:latin typeface="Calibri"/>
                <a:cs typeface="Tahoma" panose="020B0604030504040204" pitchFamily="34" charset="0"/>
              </a:rPr>
              <a:t>I will show others the grace God has shown me</a:t>
            </a:r>
          </a:p>
        </p:txBody>
      </p:sp>
      <p:cxnSp>
        <p:nvCxnSpPr>
          <p:cNvPr id="23" name="Straight Connector 22">
            <a:extLst>
              <a:ext uri="{FF2B5EF4-FFF2-40B4-BE49-F238E27FC236}">
                <a16:creationId xmlns:a16="http://schemas.microsoft.com/office/drawing/2014/main" id="{2467E311-8470-86F1-D78B-5BB07D5B1CC4}"/>
              </a:ext>
            </a:extLst>
          </p:cNvPr>
          <p:cNvCxnSpPr>
            <a:cxnSpLocks/>
          </p:cNvCxnSpPr>
          <p:nvPr/>
        </p:nvCxnSpPr>
        <p:spPr>
          <a:xfrm>
            <a:off x="0" y="6607035"/>
            <a:ext cx="12192000" cy="0"/>
          </a:xfrm>
          <a:prstGeom prst="line">
            <a:avLst/>
          </a:prstGeom>
          <a:ln w="95250">
            <a:solidFill>
              <a:srgbClr val="AD13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0053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3F53176C-0156-4CED-B225-0B31824B92D1}"/>
              </a:ext>
            </a:extLst>
          </p:cNvPr>
          <p:cNvCxnSpPr>
            <a:cxnSpLocks/>
          </p:cNvCxnSpPr>
          <p:nvPr/>
        </p:nvCxnSpPr>
        <p:spPr>
          <a:xfrm>
            <a:off x="0" y="6671035"/>
            <a:ext cx="12190476" cy="0"/>
          </a:xfrm>
          <a:prstGeom prst="line">
            <a:avLst/>
          </a:prstGeom>
          <a:ln w="76200">
            <a:solidFill>
              <a:srgbClr val="AD1328"/>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C1BE1B1-FF9F-D5C6-C237-1FC6E77C9D84}"/>
              </a:ext>
            </a:extLst>
          </p:cNvPr>
          <p:cNvSpPr txBox="1"/>
          <p:nvPr/>
        </p:nvSpPr>
        <p:spPr>
          <a:xfrm>
            <a:off x="486613" y="1369127"/>
            <a:ext cx="11217245" cy="996042"/>
          </a:xfrm>
          <a:prstGeom prst="rect">
            <a:avLst/>
          </a:prstGeom>
          <a:noFill/>
        </p:spPr>
        <p:txBody>
          <a:bodyPr wrap="square">
            <a:spAutoFit/>
          </a:bodyPr>
          <a:lstStyle/>
          <a:p>
            <a:pPr marL="0" marR="0" lvl="0" indent="0" algn="r" defTabSz="914400" rtl="0" eaLnBrk="1" fontAlgn="auto" latinLnBrk="0" hangingPunct="1">
              <a:lnSpc>
                <a:spcPct val="119000"/>
              </a:lnSpc>
              <a:spcBef>
                <a:spcPts val="0"/>
              </a:spcBef>
              <a:spcAft>
                <a:spcPts val="0"/>
              </a:spcAft>
              <a:buClrTx/>
              <a:buSzTx/>
              <a:buFontTx/>
              <a:buNone/>
              <a:tabLst/>
              <a:defRPr/>
            </a:pPr>
            <a:r>
              <a:rPr kumimoji="0" lang="en-US" sz="4000" b="1" i="0" u="none" strike="noStrike" kern="1400" cap="none" spc="0" normalizeH="0" baseline="0" noProof="0" dirty="0">
                <a:ln>
                  <a:noFill/>
                </a:ln>
                <a:solidFill>
                  <a:srgbClr val="C00000"/>
                </a:solidFill>
                <a:effectLst/>
                <a:uLnTx/>
                <a:uFillTx/>
                <a:latin typeface="Calibri" panose="020F0502020204030204" pitchFamily="34" charset="0"/>
                <a:ea typeface="+mn-ea"/>
                <a:cs typeface="+mn-cs"/>
              </a:rPr>
              <a:t>I will commit to the mission of my church</a:t>
            </a:r>
            <a:endParaRPr kumimoji="0" lang="en-US" sz="2400" b="0" i="0" u="none" strike="noStrike" kern="1400" cap="none" spc="0" normalizeH="0" baseline="0" noProof="0" dirty="0">
              <a:ln>
                <a:noFill/>
              </a:ln>
              <a:solidFill>
                <a:srgbClr val="C00000"/>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19000"/>
              </a:lnSpc>
              <a:spcBef>
                <a:spcPts val="0"/>
              </a:spcBef>
              <a:spcAft>
                <a:spcPts val="600"/>
              </a:spcAft>
              <a:buClrTx/>
              <a:buSzTx/>
              <a:buFontTx/>
              <a:buNone/>
              <a:tabLst/>
              <a:defRPr/>
            </a:pPr>
            <a:r>
              <a:rPr kumimoji="0" lang="en-US" sz="1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p>
        </p:txBody>
      </p:sp>
      <p:sp>
        <p:nvSpPr>
          <p:cNvPr id="4" name="TextBox 3">
            <a:extLst>
              <a:ext uri="{FF2B5EF4-FFF2-40B4-BE49-F238E27FC236}">
                <a16:creationId xmlns:a16="http://schemas.microsoft.com/office/drawing/2014/main" id="{DA04FE00-371A-9B5F-DDE9-3A6801EA526E}"/>
              </a:ext>
            </a:extLst>
          </p:cNvPr>
          <p:cNvSpPr txBox="1"/>
          <p:nvPr/>
        </p:nvSpPr>
        <p:spPr>
          <a:xfrm>
            <a:off x="486613" y="2584505"/>
            <a:ext cx="11217245" cy="367793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a:spAutoFit/>
          </a:bodyPr>
          <a:lstStyle/>
          <a:p>
            <a:pPr marL="0" marR="0" lvl="0" indent="0" algn="ctr" defTabSz="609585" rtl="0" eaLnBrk="1" fontAlgn="auto" latinLnBrk="0" hangingPunct="1">
              <a:lnSpc>
                <a:spcPct val="100000"/>
              </a:lnSpc>
              <a:spcBef>
                <a:spcPts val="1200"/>
              </a:spcBef>
              <a:spcAft>
                <a:spcPts val="0"/>
              </a:spcAft>
              <a:buClrTx/>
              <a:buSzTx/>
              <a:buFontTx/>
              <a:buNone/>
              <a:tabLst/>
              <a:defRPr/>
            </a:pPr>
            <a:r>
              <a:rPr kumimoji="0" lang="en-US" altLang="en-US" sz="3200" b="0" i="1" u="none" strike="noStrike" kern="1200" cap="none" spc="0" normalizeH="0" baseline="0" noProof="0" dirty="0">
                <a:ln>
                  <a:noFill/>
                </a:ln>
                <a:solidFill>
                  <a:prstClr val="black"/>
                </a:solidFill>
                <a:effectLst/>
                <a:uLnTx/>
                <a:uFillTx/>
                <a:latin typeface="Abadi" panose="020B0604020104020204" pitchFamily="34" charset="0"/>
                <a:ea typeface="+mn-ea"/>
                <a:cs typeface="+mn-cs"/>
              </a:rPr>
              <a:t>Mission Statement:  “To know Jesus and make Him known while living, loving and serving like Him”</a:t>
            </a:r>
            <a:endParaRPr kumimoji="0" lang="en-US" altLang="en-US" sz="1100" b="0" i="1"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ctr" defTabSz="609585" rtl="0" eaLnBrk="1" fontAlgn="auto" latinLnBrk="0" hangingPunct="1">
              <a:lnSpc>
                <a:spcPct val="100000"/>
              </a:lnSpc>
              <a:spcBef>
                <a:spcPts val="1200"/>
              </a:spcBef>
              <a:spcAft>
                <a:spcPts val="0"/>
              </a:spcAft>
              <a:buClrTx/>
              <a:buSzTx/>
              <a:buFontTx/>
              <a:buNone/>
              <a:tabLst/>
              <a:defRPr/>
            </a:pPr>
            <a:endParaRPr kumimoji="0" lang="en-US" altLang="en-US" sz="1100" b="0" i="1"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0" marR="0" lvl="0" indent="0" algn="just" defTabSz="609585" rtl="0" eaLnBrk="1" fontAlgn="auto" latinLnBrk="0" hangingPunct="1">
              <a:lnSpc>
                <a:spcPct val="100000"/>
              </a:lnSpc>
              <a:spcBef>
                <a:spcPts val="1200"/>
              </a:spcBef>
              <a:spcAft>
                <a:spcPts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Abadi" panose="020B0604020104020204" pitchFamily="34" charset="0"/>
                <a:ea typeface="+mn-ea"/>
                <a:cs typeface="+mn-cs"/>
              </a:rPr>
              <a:t>I am a church member: </a:t>
            </a:r>
          </a:p>
          <a:p>
            <a:pPr marL="0" marR="0" lvl="0" indent="0" algn="just" defTabSz="609585" rtl="0" eaLnBrk="1" fontAlgn="auto" latinLnBrk="0" hangingPunct="1">
              <a:lnSpc>
                <a:spcPct val="100000"/>
              </a:lnSpc>
              <a:spcBef>
                <a:spcPts val="120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I </a:t>
            </a:r>
            <a:r>
              <a:rPr kumimoji="0" lang="en-US" altLang="en-US" sz="3200" b="0" i="0" u="none" strike="noStrike" kern="1200" cap="none" spc="0" normalizeH="0" baseline="0" noProof="0">
                <a:ln>
                  <a:noFill/>
                </a:ln>
                <a:solidFill>
                  <a:prstClr val="black"/>
                </a:solidFill>
                <a:effectLst/>
                <a:uLnTx/>
                <a:uFillTx/>
                <a:latin typeface="Abadi" panose="020B0604020104020204" pitchFamily="34" charset="0"/>
                <a:ea typeface="+mn-ea"/>
                <a:cs typeface="+mn-cs"/>
              </a:rPr>
              <a:t>will strive </a:t>
            </a:r>
            <a:r>
              <a:rPr kumimoji="0" lang="en-US" altLang="en-US" sz="32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to grow in my relationship with Jesus, obey the Great Commission Jesus gave in the gospels to share His love with the world, and live in a way that brings glory to God. </a:t>
            </a:r>
          </a:p>
        </p:txBody>
      </p:sp>
      <p:sp>
        <p:nvSpPr>
          <p:cNvPr id="6" name="Rectangle 5">
            <a:extLst>
              <a:ext uri="{FF2B5EF4-FFF2-40B4-BE49-F238E27FC236}">
                <a16:creationId xmlns:a16="http://schemas.microsoft.com/office/drawing/2014/main" id="{68BAD800-096E-7406-E2E6-8EC0DAC39B3F}"/>
              </a:ext>
            </a:extLst>
          </p:cNvPr>
          <p:cNvSpPr/>
          <p:nvPr/>
        </p:nvSpPr>
        <p:spPr>
          <a:xfrm>
            <a:off x="1524" y="0"/>
            <a:ext cx="12190476" cy="1149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5D2A817-BFD1-D328-441A-EE935DC0589D}"/>
              </a:ext>
            </a:extLst>
          </p:cNvPr>
          <p:cNvPicPr>
            <a:picLocks noChangeAspect="1"/>
          </p:cNvPicPr>
          <p:nvPr/>
        </p:nvPicPr>
        <p:blipFill>
          <a:blip r:embed="rId2"/>
          <a:stretch>
            <a:fillRect/>
          </a:stretch>
        </p:blipFill>
        <p:spPr>
          <a:xfrm>
            <a:off x="295891" y="72071"/>
            <a:ext cx="3931611" cy="1077720"/>
          </a:xfrm>
          <a:prstGeom prst="rect">
            <a:avLst/>
          </a:prstGeom>
        </p:spPr>
      </p:pic>
    </p:spTree>
    <p:extLst>
      <p:ext uri="{BB962C8B-B14F-4D97-AF65-F5344CB8AC3E}">
        <p14:creationId xmlns:p14="http://schemas.microsoft.com/office/powerpoint/2010/main" val="1851723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3F53176C-0156-4CED-B225-0B31824B92D1}"/>
              </a:ext>
            </a:extLst>
          </p:cNvPr>
          <p:cNvCxnSpPr>
            <a:cxnSpLocks/>
          </p:cNvCxnSpPr>
          <p:nvPr/>
        </p:nvCxnSpPr>
        <p:spPr>
          <a:xfrm>
            <a:off x="0" y="6671035"/>
            <a:ext cx="12190476" cy="0"/>
          </a:xfrm>
          <a:prstGeom prst="line">
            <a:avLst/>
          </a:prstGeom>
          <a:ln w="76200">
            <a:solidFill>
              <a:srgbClr val="AD1328"/>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C1BE1B1-FF9F-D5C6-C237-1FC6E77C9D84}"/>
              </a:ext>
            </a:extLst>
          </p:cNvPr>
          <p:cNvSpPr txBox="1"/>
          <p:nvPr/>
        </p:nvSpPr>
        <p:spPr>
          <a:xfrm>
            <a:off x="486608" y="2201645"/>
            <a:ext cx="11217245" cy="777136"/>
          </a:xfrm>
          <a:prstGeom prst="rect">
            <a:avLst/>
          </a:prstGeom>
          <a:noFill/>
        </p:spPr>
        <p:txBody>
          <a:bodyPr wrap="square">
            <a:spAutoFit/>
          </a:bodyPr>
          <a:lstStyle/>
          <a:p>
            <a:pPr marL="0" marR="0" lvl="0" indent="0" algn="r" defTabSz="914400" rtl="0" eaLnBrk="1" fontAlgn="auto" latinLnBrk="0" hangingPunct="1">
              <a:lnSpc>
                <a:spcPct val="119000"/>
              </a:lnSpc>
              <a:spcBef>
                <a:spcPts val="0"/>
              </a:spcBef>
              <a:spcAft>
                <a:spcPts val="0"/>
              </a:spcAft>
              <a:buClrTx/>
              <a:buSzTx/>
              <a:buFontTx/>
              <a:buNone/>
              <a:tabLst/>
              <a:defRPr/>
            </a:pPr>
            <a:r>
              <a:rPr kumimoji="0" lang="en-US" sz="4000" b="1" i="0" u="none" strike="noStrike" kern="1400" cap="none" spc="0" normalizeH="0" baseline="0" noProof="0" dirty="0">
                <a:ln>
                  <a:noFill/>
                </a:ln>
                <a:solidFill>
                  <a:srgbClr val="C00000"/>
                </a:solidFill>
                <a:effectLst/>
                <a:uLnTx/>
                <a:uFillTx/>
                <a:latin typeface="Calibri" panose="020F0502020204030204" pitchFamily="34" charset="0"/>
                <a:ea typeface="+mn-ea"/>
                <a:cs typeface="+mn-cs"/>
              </a:rPr>
              <a:t>I will be a functioning member in my church</a:t>
            </a:r>
            <a:r>
              <a:rPr kumimoji="0" lang="en-US" sz="1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p>
        </p:txBody>
      </p:sp>
      <p:sp>
        <p:nvSpPr>
          <p:cNvPr id="4" name="TextBox 3">
            <a:extLst>
              <a:ext uri="{FF2B5EF4-FFF2-40B4-BE49-F238E27FC236}">
                <a16:creationId xmlns:a16="http://schemas.microsoft.com/office/drawing/2014/main" id="{DA04FE00-371A-9B5F-DDE9-3A6801EA526E}"/>
              </a:ext>
            </a:extLst>
          </p:cNvPr>
          <p:cNvSpPr txBox="1"/>
          <p:nvPr/>
        </p:nvSpPr>
        <p:spPr>
          <a:xfrm>
            <a:off x="486608" y="4030482"/>
            <a:ext cx="11217245" cy="2215991"/>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a:spAutoFit/>
          </a:bodyPr>
          <a:lstStyle/>
          <a:p>
            <a:pPr marL="0" marR="0" lvl="0" indent="0" algn="l" defTabSz="609585" rtl="0" eaLnBrk="1" fontAlgn="auto" latinLnBrk="0" hangingPunct="1">
              <a:lnSpc>
                <a:spcPct val="100000"/>
              </a:lnSpc>
              <a:spcBef>
                <a:spcPts val="1200"/>
              </a:spcBef>
              <a:spcAft>
                <a:spcPts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Abadi" panose="020B0604020104020204" pitchFamily="34" charset="0"/>
                <a:ea typeface="+mn-ea"/>
                <a:cs typeface="+mn-cs"/>
              </a:rPr>
              <a:t>I am a church member:  </a:t>
            </a:r>
          </a:p>
          <a:p>
            <a:pPr marL="0" marR="0" lvl="0" indent="0" algn="l" defTabSz="609585" rtl="0" eaLnBrk="1" fontAlgn="auto" latinLnBrk="0" hangingPunct="1">
              <a:lnSpc>
                <a:spcPct val="100000"/>
              </a:lnSpc>
              <a:spcBef>
                <a:spcPts val="120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I understand from 1 Corinthians 12 that God gave me gifts to be used for His glory.  I will serve.  I will give financially.  I will make church a priority because I am needed.</a:t>
            </a:r>
          </a:p>
        </p:txBody>
      </p:sp>
      <p:sp>
        <p:nvSpPr>
          <p:cNvPr id="2" name="Rectangle 1">
            <a:extLst>
              <a:ext uri="{FF2B5EF4-FFF2-40B4-BE49-F238E27FC236}">
                <a16:creationId xmlns:a16="http://schemas.microsoft.com/office/drawing/2014/main" id="{98E98395-758B-AD9E-EB1B-5ECE0826E0A1}"/>
              </a:ext>
            </a:extLst>
          </p:cNvPr>
          <p:cNvSpPr/>
          <p:nvPr/>
        </p:nvSpPr>
        <p:spPr>
          <a:xfrm>
            <a:off x="1" y="0"/>
            <a:ext cx="12190476" cy="1149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C1A09AE-52C6-D4E8-7AE6-D4180AAAADF8}"/>
              </a:ext>
            </a:extLst>
          </p:cNvPr>
          <p:cNvPicPr>
            <a:picLocks noChangeAspect="1"/>
          </p:cNvPicPr>
          <p:nvPr/>
        </p:nvPicPr>
        <p:blipFill>
          <a:blip r:embed="rId2"/>
          <a:stretch>
            <a:fillRect/>
          </a:stretch>
        </p:blipFill>
        <p:spPr>
          <a:xfrm>
            <a:off x="295891" y="72071"/>
            <a:ext cx="3931611" cy="1077720"/>
          </a:xfrm>
          <a:prstGeom prst="rect">
            <a:avLst/>
          </a:prstGeom>
        </p:spPr>
      </p:pic>
    </p:spTree>
    <p:extLst>
      <p:ext uri="{BB962C8B-B14F-4D97-AF65-F5344CB8AC3E}">
        <p14:creationId xmlns:p14="http://schemas.microsoft.com/office/powerpoint/2010/main" val="707929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3F53176C-0156-4CED-B225-0B31824B92D1}"/>
              </a:ext>
            </a:extLst>
          </p:cNvPr>
          <p:cNvCxnSpPr>
            <a:cxnSpLocks/>
          </p:cNvCxnSpPr>
          <p:nvPr/>
        </p:nvCxnSpPr>
        <p:spPr>
          <a:xfrm>
            <a:off x="0" y="6671035"/>
            <a:ext cx="12190476" cy="0"/>
          </a:xfrm>
          <a:prstGeom prst="line">
            <a:avLst/>
          </a:prstGeom>
          <a:ln w="76200">
            <a:solidFill>
              <a:srgbClr val="AD1328"/>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C1BE1B1-FF9F-D5C6-C237-1FC6E77C9D84}"/>
              </a:ext>
            </a:extLst>
          </p:cNvPr>
          <p:cNvSpPr txBox="1"/>
          <p:nvPr/>
        </p:nvSpPr>
        <p:spPr>
          <a:xfrm>
            <a:off x="486610" y="1901007"/>
            <a:ext cx="11217246" cy="777136"/>
          </a:xfrm>
          <a:prstGeom prst="rect">
            <a:avLst/>
          </a:prstGeom>
          <a:noFill/>
        </p:spPr>
        <p:txBody>
          <a:bodyPr wrap="square">
            <a:spAutoFit/>
          </a:bodyPr>
          <a:lstStyle/>
          <a:p>
            <a:pPr marL="0" marR="0" lvl="0" indent="0" algn="r" defTabSz="914400" rtl="0" eaLnBrk="1" fontAlgn="auto" latinLnBrk="0" hangingPunct="1">
              <a:lnSpc>
                <a:spcPct val="119000"/>
              </a:lnSpc>
              <a:spcBef>
                <a:spcPts val="0"/>
              </a:spcBef>
              <a:spcAft>
                <a:spcPts val="0"/>
              </a:spcAft>
              <a:buClrTx/>
              <a:buSzTx/>
              <a:buFontTx/>
              <a:buNone/>
              <a:tabLst/>
              <a:defRPr/>
            </a:pPr>
            <a:r>
              <a:rPr kumimoji="0" lang="en-US" sz="4000" b="1" i="0" u="none" strike="noStrike" kern="1400" cap="none" spc="0" normalizeH="0" baseline="0" noProof="0" dirty="0">
                <a:ln>
                  <a:noFill/>
                </a:ln>
                <a:solidFill>
                  <a:srgbClr val="C00000"/>
                </a:solidFill>
                <a:effectLst/>
                <a:uLnTx/>
                <a:uFillTx/>
                <a:latin typeface="Calibri" panose="020F0502020204030204" pitchFamily="34" charset="0"/>
                <a:ea typeface="+mn-ea"/>
                <a:cs typeface="+mn-cs"/>
              </a:rPr>
              <a:t>I will see my church as a place to invest in others</a:t>
            </a:r>
            <a:endParaRPr kumimoji="0" lang="en-US" sz="1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 name="TextBox 3">
            <a:extLst>
              <a:ext uri="{FF2B5EF4-FFF2-40B4-BE49-F238E27FC236}">
                <a16:creationId xmlns:a16="http://schemas.microsoft.com/office/drawing/2014/main" id="{DA04FE00-371A-9B5F-DDE9-3A6801EA526E}"/>
              </a:ext>
            </a:extLst>
          </p:cNvPr>
          <p:cNvSpPr txBox="1"/>
          <p:nvPr/>
        </p:nvSpPr>
        <p:spPr>
          <a:xfrm>
            <a:off x="486610" y="3429360"/>
            <a:ext cx="11217245" cy="27084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a:spAutoFit/>
          </a:bodyPr>
          <a:lstStyle/>
          <a:p>
            <a:pPr marL="0" marR="0" lvl="0" indent="0" algn="l" defTabSz="609585" rtl="0" eaLnBrk="1" fontAlgn="auto" latinLnBrk="0" hangingPunct="1">
              <a:lnSpc>
                <a:spcPct val="100000"/>
              </a:lnSpc>
              <a:spcBef>
                <a:spcPts val="1200"/>
              </a:spcBef>
              <a:spcAft>
                <a:spcPts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Abadi" panose="020B0604020104020204" pitchFamily="34" charset="0"/>
                <a:ea typeface="+mn-ea"/>
                <a:cs typeface="+mn-cs"/>
              </a:rPr>
              <a:t>I am a church member:  </a:t>
            </a:r>
          </a:p>
          <a:p>
            <a:pPr marL="0" marR="0" lvl="0" indent="0" algn="l" defTabSz="609585" rtl="0" eaLnBrk="1" fontAlgn="auto" latinLnBrk="0" hangingPunct="1">
              <a:lnSpc>
                <a:spcPct val="100000"/>
              </a:lnSpc>
              <a:spcBef>
                <a:spcPts val="120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I understand that the church is a family to belong to. I will be purposeful about building relationships, supporting my church family and praying for my church leadership so each member can also grow in their walk with Jesus.</a:t>
            </a:r>
          </a:p>
        </p:txBody>
      </p:sp>
      <p:sp>
        <p:nvSpPr>
          <p:cNvPr id="6" name="Rectangle 5">
            <a:extLst>
              <a:ext uri="{FF2B5EF4-FFF2-40B4-BE49-F238E27FC236}">
                <a16:creationId xmlns:a16="http://schemas.microsoft.com/office/drawing/2014/main" id="{E798426B-083F-6BDF-0DCD-1A3004BD3CB4}"/>
              </a:ext>
            </a:extLst>
          </p:cNvPr>
          <p:cNvSpPr/>
          <p:nvPr/>
        </p:nvSpPr>
        <p:spPr>
          <a:xfrm>
            <a:off x="1" y="0"/>
            <a:ext cx="12190476" cy="1149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78C912D-0670-E021-8849-FA8F6EAE3522}"/>
              </a:ext>
            </a:extLst>
          </p:cNvPr>
          <p:cNvPicPr>
            <a:picLocks noChangeAspect="1"/>
          </p:cNvPicPr>
          <p:nvPr/>
        </p:nvPicPr>
        <p:blipFill>
          <a:blip r:embed="rId2"/>
          <a:stretch>
            <a:fillRect/>
          </a:stretch>
        </p:blipFill>
        <p:spPr>
          <a:xfrm>
            <a:off x="295891" y="72071"/>
            <a:ext cx="3931611" cy="1077720"/>
          </a:xfrm>
          <a:prstGeom prst="rect">
            <a:avLst/>
          </a:prstGeom>
        </p:spPr>
      </p:pic>
    </p:spTree>
    <p:extLst>
      <p:ext uri="{BB962C8B-B14F-4D97-AF65-F5344CB8AC3E}">
        <p14:creationId xmlns:p14="http://schemas.microsoft.com/office/powerpoint/2010/main" val="18991132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3F53176C-0156-4CED-B225-0B31824B92D1}"/>
              </a:ext>
            </a:extLst>
          </p:cNvPr>
          <p:cNvCxnSpPr>
            <a:cxnSpLocks/>
          </p:cNvCxnSpPr>
          <p:nvPr/>
        </p:nvCxnSpPr>
        <p:spPr>
          <a:xfrm>
            <a:off x="0" y="6671035"/>
            <a:ext cx="12190476" cy="0"/>
          </a:xfrm>
          <a:prstGeom prst="line">
            <a:avLst/>
          </a:prstGeom>
          <a:ln w="76200">
            <a:solidFill>
              <a:srgbClr val="AD1328"/>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C1BE1B1-FF9F-D5C6-C237-1FC6E77C9D84}"/>
              </a:ext>
            </a:extLst>
          </p:cNvPr>
          <p:cNvSpPr txBox="1"/>
          <p:nvPr/>
        </p:nvSpPr>
        <p:spPr>
          <a:xfrm>
            <a:off x="486609" y="1939893"/>
            <a:ext cx="11217246" cy="777136"/>
          </a:xfrm>
          <a:prstGeom prst="rect">
            <a:avLst/>
          </a:prstGeom>
          <a:noFill/>
        </p:spPr>
        <p:txBody>
          <a:bodyPr wrap="square">
            <a:spAutoFit/>
          </a:bodyPr>
          <a:lstStyle/>
          <a:p>
            <a:pPr marL="0" marR="0" lvl="0" indent="0" algn="r" defTabSz="914400" rtl="0" eaLnBrk="1" fontAlgn="auto" latinLnBrk="0" hangingPunct="1">
              <a:lnSpc>
                <a:spcPct val="119000"/>
              </a:lnSpc>
              <a:spcBef>
                <a:spcPts val="0"/>
              </a:spcBef>
              <a:spcAft>
                <a:spcPts val="0"/>
              </a:spcAft>
              <a:buClrTx/>
              <a:buSzTx/>
              <a:buFontTx/>
              <a:buNone/>
              <a:tabLst/>
              <a:defRPr/>
            </a:pPr>
            <a:r>
              <a:rPr kumimoji="0" lang="en-US" sz="4000" b="1" i="0" u="none" strike="noStrike" kern="1400" cap="none" spc="0" normalizeH="0" baseline="0" noProof="0" dirty="0">
                <a:ln>
                  <a:noFill/>
                </a:ln>
                <a:solidFill>
                  <a:srgbClr val="C00000"/>
                </a:solidFill>
                <a:effectLst/>
                <a:uLnTx/>
                <a:uFillTx/>
                <a:latin typeface="Calibri" panose="020F0502020204030204" pitchFamily="34" charset="0"/>
                <a:ea typeface="+mn-ea"/>
                <a:cs typeface="+mn-cs"/>
              </a:rPr>
              <a:t>I will be a source of unity in my church</a:t>
            </a:r>
            <a:endParaRPr kumimoji="0" lang="en-US" sz="1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 name="TextBox 3">
            <a:extLst>
              <a:ext uri="{FF2B5EF4-FFF2-40B4-BE49-F238E27FC236}">
                <a16:creationId xmlns:a16="http://schemas.microsoft.com/office/drawing/2014/main" id="{DA04FE00-371A-9B5F-DDE9-3A6801EA526E}"/>
              </a:ext>
            </a:extLst>
          </p:cNvPr>
          <p:cNvSpPr txBox="1"/>
          <p:nvPr/>
        </p:nvSpPr>
        <p:spPr>
          <a:xfrm>
            <a:off x="486610" y="3507132"/>
            <a:ext cx="11217245" cy="276998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a:spAutoFit/>
          </a:bodyPr>
          <a:lstStyle/>
          <a:p>
            <a:pPr marL="0" marR="0" lvl="0" indent="0" algn="l" defTabSz="609585" rtl="0" eaLnBrk="1" fontAlgn="auto" latinLnBrk="0" hangingPunct="1">
              <a:lnSpc>
                <a:spcPct val="100000"/>
              </a:lnSpc>
              <a:spcBef>
                <a:spcPts val="1200"/>
              </a:spcBef>
              <a:spcAft>
                <a:spcPts val="0"/>
              </a:spcAft>
              <a:buClrTx/>
              <a:buSzTx/>
              <a:buFontTx/>
              <a:buNone/>
              <a:tabLst/>
              <a:defRPr/>
            </a:pPr>
            <a:r>
              <a:rPr kumimoji="0" lang="en-US" altLang="en-US" sz="3600" b="0" i="0" u="none" strike="noStrike" kern="1200" cap="none" spc="0" normalizeH="0" baseline="0" noProof="0" dirty="0">
                <a:ln>
                  <a:noFill/>
                </a:ln>
                <a:solidFill>
                  <a:srgbClr val="AD1328"/>
                </a:solidFill>
                <a:effectLst/>
                <a:uLnTx/>
                <a:uFillTx/>
                <a:latin typeface="Abadi" panose="020B0604020104020204" pitchFamily="34" charset="0"/>
                <a:ea typeface="+mn-ea"/>
                <a:cs typeface="+mn-cs"/>
              </a:rPr>
              <a:t>I am a church member:  </a:t>
            </a:r>
          </a:p>
          <a:p>
            <a:pPr marL="0" marR="0" lvl="0" indent="0" algn="l" defTabSz="609585" rtl="0" eaLnBrk="1" fontAlgn="auto" latinLnBrk="0" hangingPunct="1">
              <a:lnSpc>
                <a:spcPct val="100000"/>
              </a:lnSpc>
              <a:spcBef>
                <a:spcPts val="120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I understand that Jesus said the world needs to see that we are one so they will believe the message of the cross of Christ.  I may have different preferences, but I am willing to focus on what we have in common instead of our differences. </a:t>
            </a:r>
          </a:p>
        </p:txBody>
      </p:sp>
      <p:sp>
        <p:nvSpPr>
          <p:cNvPr id="6" name="Rectangle 5">
            <a:extLst>
              <a:ext uri="{FF2B5EF4-FFF2-40B4-BE49-F238E27FC236}">
                <a16:creationId xmlns:a16="http://schemas.microsoft.com/office/drawing/2014/main" id="{1CE3A9B6-3C26-1705-C476-ECDDF2462A97}"/>
              </a:ext>
            </a:extLst>
          </p:cNvPr>
          <p:cNvSpPr/>
          <p:nvPr/>
        </p:nvSpPr>
        <p:spPr>
          <a:xfrm>
            <a:off x="1" y="0"/>
            <a:ext cx="12190476" cy="1149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9674E48-84CB-D588-5E7F-2B30983CE956}"/>
              </a:ext>
            </a:extLst>
          </p:cNvPr>
          <p:cNvPicPr>
            <a:picLocks noChangeAspect="1"/>
          </p:cNvPicPr>
          <p:nvPr/>
        </p:nvPicPr>
        <p:blipFill>
          <a:blip r:embed="rId2"/>
          <a:stretch>
            <a:fillRect/>
          </a:stretch>
        </p:blipFill>
        <p:spPr>
          <a:xfrm>
            <a:off x="295891" y="72071"/>
            <a:ext cx="3931611" cy="1077720"/>
          </a:xfrm>
          <a:prstGeom prst="rect">
            <a:avLst/>
          </a:prstGeom>
        </p:spPr>
      </p:pic>
    </p:spTree>
    <p:extLst>
      <p:ext uri="{BB962C8B-B14F-4D97-AF65-F5344CB8AC3E}">
        <p14:creationId xmlns:p14="http://schemas.microsoft.com/office/powerpoint/2010/main" val="1963567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4535AD29-C9D8-1B1E-D36F-97C1E21A80AC}"/>
              </a:ext>
            </a:extLst>
          </p:cNvPr>
          <p:cNvSpPr/>
          <p:nvPr/>
        </p:nvSpPr>
        <p:spPr>
          <a:xfrm>
            <a:off x="1" y="0"/>
            <a:ext cx="12190476" cy="1149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3F53176C-0156-4CED-B225-0B31824B92D1}"/>
              </a:ext>
            </a:extLst>
          </p:cNvPr>
          <p:cNvCxnSpPr>
            <a:cxnSpLocks/>
          </p:cNvCxnSpPr>
          <p:nvPr/>
        </p:nvCxnSpPr>
        <p:spPr>
          <a:xfrm>
            <a:off x="0" y="6671035"/>
            <a:ext cx="12190476" cy="0"/>
          </a:xfrm>
          <a:prstGeom prst="line">
            <a:avLst/>
          </a:prstGeom>
          <a:ln w="76200">
            <a:solidFill>
              <a:srgbClr val="AD1328"/>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1933A05-45E4-395A-0107-D80C0D8E6582}"/>
              </a:ext>
            </a:extLst>
          </p:cNvPr>
          <p:cNvPicPr>
            <a:picLocks noChangeAspect="1"/>
          </p:cNvPicPr>
          <p:nvPr/>
        </p:nvPicPr>
        <p:blipFill>
          <a:blip r:embed="rId2"/>
          <a:stretch>
            <a:fillRect/>
          </a:stretch>
        </p:blipFill>
        <p:spPr>
          <a:xfrm>
            <a:off x="295891" y="72071"/>
            <a:ext cx="3931611" cy="1077720"/>
          </a:xfrm>
          <a:prstGeom prst="rect">
            <a:avLst/>
          </a:prstGeom>
        </p:spPr>
      </p:pic>
      <p:sp>
        <p:nvSpPr>
          <p:cNvPr id="5" name="TextBox 4">
            <a:extLst>
              <a:ext uri="{FF2B5EF4-FFF2-40B4-BE49-F238E27FC236}">
                <a16:creationId xmlns:a16="http://schemas.microsoft.com/office/drawing/2014/main" id="{2C1BE1B1-FF9F-D5C6-C237-1FC6E77C9D84}"/>
              </a:ext>
            </a:extLst>
          </p:cNvPr>
          <p:cNvSpPr txBox="1"/>
          <p:nvPr/>
        </p:nvSpPr>
        <p:spPr>
          <a:xfrm>
            <a:off x="486609" y="1576961"/>
            <a:ext cx="11217246" cy="777136"/>
          </a:xfrm>
          <a:prstGeom prst="rect">
            <a:avLst/>
          </a:prstGeom>
          <a:noFill/>
        </p:spPr>
        <p:txBody>
          <a:bodyPr wrap="square">
            <a:spAutoFit/>
          </a:bodyPr>
          <a:lstStyle/>
          <a:p>
            <a:pPr marL="0" marR="0" lvl="0" indent="0" algn="r" defTabSz="914400" rtl="0" eaLnBrk="1" fontAlgn="auto" latinLnBrk="0" hangingPunct="1">
              <a:lnSpc>
                <a:spcPct val="119000"/>
              </a:lnSpc>
              <a:spcBef>
                <a:spcPts val="0"/>
              </a:spcBef>
              <a:spcAft>
                <a:spcPts val="0"/>
              </a:spcAft>
              <a:buClrTx/>
              <a:buSzTx/>
              <a:buFontTx/>
              <a:buNone/>
              <a:tabLst/>
              <a:defRPr/>
            </a:pPr>
            <a:r>
              <a:rPr kumimoji="0" lang="en-US" sz="4000" b="1" i="0" u="none" strike="noStrike" kern="1400" cap="none" spc="0" normalizeH="0" baseline="0" noProof="0" dirty="0">
                <a:ln>
                  <a:noFill/>
                </a:ln>
                <a:solidFill>
                  <a:srgbClr val="C00000"/>
                </a:solidFill>
                <a:effectLst/>
                <a:uLnTx/>
                <a:uFillTx/>
                <a:latin typeface="Calibri" panose="020F0502020204030204" pitchFamily="34" charset="0"/>
                <a:ea typeface="+mn-ea"/>
                <a:cs typeface="+mn-cs"/>
              </a:rPr>
              <a:t>I will not expect my church to be perfect</a:t>
            </a:r>
            <a:endParaRPr kumimoji="0" lang="en-US" sz="1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 name="TextBox 3">
            <a:extLst>
              <a:ext uri="{FF2B5EF4-FFF2-40B4-BE49-F238E27FC236}">
                <a16:creationId xmlns:a16="http://schemas.microsoft.com/office/drawing/2014/main" id="{DA04FE00-371A-9B5F-DDE9-3A6801EA526E}"/>
              </a:ext>
            </a:extLst>
          </p:cNvPr>
          <p:cNvSpPr txBox="1"/>
          <p:nvPr/>
        </p:nvSpPr>
        <p:spPr>
          <a:xfrm>
            <a:off x="486609" y="3073498"/>
            <a:ext cx="11217245" cy="326243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a:spAutoFit/>
          </a:bodyPr>
          <a:lstStyle/>
          <a:p>
            <a:pPr marL="0" marR="0" lvl="0" indent="0" algn="l" defTabSz="609585" rtl="0" eaLnBrk="1" fontAlgn="auto" latinLnBrk="0" hangingPunct="1">
              <a:lnSpc>
                <a:spcPct val="100000"/>
              </a:lnSpc>
              <a:spcBef>
                <a:spcPts val="1200"/>
              </a:spcBef>
              <a:spcAft>
                <a:spcPts val="0"/>
              </a:spcAft>
              <a:buClrTx/>
              <a:buSzTx/>
              <a:buFontTx/>
              <a:buNone/>
              <a:tabLst/>
              <a:defRPr/>
            </a:pPr>
            <a:r>
              <a:rPr kumimoji="0" lang="en-US" altLang="en-US" sz="3600" b="0" i="0" u="none" strike="noStrike" kern="1200" cap="none" spc="0" normalizeH="0" baseline="0" noProof="0" dirty="0">
                <a:ln>
                  <a:noFill/>
                </a:ln>
                <a:solidFill>
                  <a:srgbClr val="AD1328"/>
                </a:solidFill>
                <a:effectLst/>
                <a:uLnTx/>
                <a:uFillTx/>
                <a:latin typeface="Abadi" panose="020B0604020104020204" pitchFamily="34" charset="0"/>
                <a:ea typeface="+mn-ea"/>
                <a:cs typeface="+mn-cs"/>
              </a:rPr>
              <a:t>I am a church member:  </a:t>
            </a:r>
          </a:p>
          <a:p>
            <a:pPr marL="0" marR="0" lvl="0" indent="0" algn="l" defTabSz="609585" rtl="0" eaLnBrk="1" fontAlgn="auto" latinLnBrk="0" hangingPunct="1">
              <a:lnSpc>
                <a:spcPct val="100000"/>
              </a:lnSpc>
              <a:spcBef>
                <a:spcPts val="120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I realize that the church is made up of people who are not perfect, so the church will not be  perfect.  I am a work in progress and so is the person sitting next to me.  God is working in all our lives to make us more like Jesus, so I will be patient and show others the grace God has shown me.</a:t>
            </a:r>
          </a:p>
        </p:txBody>
      </p:sp>
    </p:spTree>
    <p:extLst>
      <p:ext uri="{BB962C8B-B14F-4D97-AF65-F5344CB8AC3E}">
        <p14:creationId xmlns:p14="http://schemas.microsoft.com/office/powerpoint/2010/main" val="593444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picture containing grass, sky, outdoor, building&#10;&#10;Description automatically generated">
            <a:extLst>
              <a:ext uri="{FF2B5EF4-FFF2-40B4-BE49-F238E27FC236}">
                <a16:creationId xmlns:a16="http://schemas.microsoft.com/office/drawing/2014/main" id="{D5D4795B-24BB-AAC3-FC4A-5047F63DCE31}"/>
              </a:ext>
            </a:extLst>
          </p:cNvPr>
          <p:cNvPicPr>
            <a:picLocks noChangeAspect="1"/>
          </p:cNvPicPr>
          <p:nvPr/>
        </p:nvPicPr>
        <p:blipFill>
          <a:blip r:embed="rId2">
            <a:alphaModFix amt="22000"/>
            <a:extLst>
              <a:ext uri="{28A0092B-C50C-407E-A947-70E740481C1C}">
                <a14:useLocalDpi xmlns:a14="http://schemas.microsoft.com/office/drawing/2010/main" val="0"/>
              </a:ext>
            </a:extLst>
          </a:blip>
          <a:stretch>
            <a:fillRect/>
          </a:stretch>
        </p:blipFill>
        <p:spPr>
          <a:xfrm>
            <a:off x="0" y="-250965"/>
            <a:ext cx="12292011" cy="7108965"/>
          </a:xfrm>
          <a:prstGeom prst="rect">
            <a:avLst/>
          </a:prstGeom>
        </p:spPr>
      </p:pic>
      <p:sp>
        <p:nvSpPr>
          <p:cNvPr id="27" name="TextBox 26">
            <a:extLst>
              <a:ext uri="{FF2B5EF4-FFF2-40B4-BE49-F238E27FC236}">
                <a16:creationId xmlns:a16="http://schemas.microsoft.com/office/drawing/2014/main" id="{A76077B7-8442-9475-866D-1E4EBE82BD86}"/>
              </a:ext>
            </a:extLst>
          </p:cNvPr>
          <p:cNvSpPr txBox="1"/>
          <p:nvPr/>
        </p:nvSpPr>
        <p:spPr>
          <a:xfrm>
            <a:off x="0" y="5207987"/>
            <a:ext cx="12192000" cy="830997"/>
          </a:xfrm>
          <a:prstGeom prst="rect">
            <a:avLst/>
          </a:prstGeom>
          <a:solidFill>
            <a:srgbClr val="3E3935"/>
          </a:solidFill>
          <a:effectLst>
            <a:softEdge rad="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The church is made up of people</a:t>
            </a:r>
          </a:p>
        </p:txBody>
      </p:sp>
      <p:pic>
        <p:nvPicPr>
          <p:cNvPr id="12" name="Picture 11">
            <a:extLst>
              <a:ext uri="{FF2B5EF4-FFF2-40B4-BE49-F238E27FC236}">
                <a16:creationId xmlns:a16="http://schemas.microsoft.com/office/drawing/2014/main" id="{3E6C2501-8FDE-7400-78DB-0FCE34301275}"/>
              </a:ext>
            </a:extLst>
          </p:cNvPr>
          <p:cNvPicPr>
            <a:picLocks noChangeAspect="1"/>
          </p:cNvPicPr>
          <p:nvPr/>
        </p:nvPicPr>
        <p:blipFill>
          <a:blip r:embed="rId3"/>
          <a:stretch>
            <a:fillRect/>
          </a:stretch>
        </p:blipFill>
        <p:spPr>
          <a:xfrm>
            <a:off x="-465595" y="-226245"/>
            <a:ext cx="5601185" cy="2385267"/>
          </a:xfrm>
          <a:prstGeom prst="rect">
            <a:avLst/>
          </a:prstGeom>
          <a:effectLst>
            <a:softEdge rad="584200"/>
          </a:effectLst>
        </p:spPr>
      </p:pic>
      <p:cxnSp>
        <p:nvCxnSpPr>
          <p:cNvPr id="23" name="Straight Connector 22">
            <a:extLst>
              <a:ext uri="{FF2B5EF4-FFF2-40B4-BE49-F238E27FC236}">
                <a16:creationId xmlns:a16="http://schemas.microsoft.com/office/drawing/2014/main" id="{2467E311-8470-86F1-D78B-5BB07D5B1CC4}"/>
              </a:ext>
            </a:extLst>
          </p:cNvPr>
          <p:cNvCxnSpPr>
            <a:cxnSpLocks/>
          </p:cNvCxnSpPr>
          <p:nvPr/>
        </p:nvCxnSpPr>
        <p:spPr>
          <a:xfrm>
            <a:off x="0" y="5207987"/>
            <a:ext cx="12192000" cy="0"/>
          </a:xfrm>
          <a:prstGeom prst="line">
            <a:avLst/>
          </a:prstGeom>
          <a:ln w="95250">
            <a:solidFill>
              <a:srgbClr val="AD1328"/>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0631411-219E-2204-6552-194C727B83EC}"/>
              </a:ext>
            </a:extLst>
          </p:cNvPr>
          <p:cNvSpPr/>
          <p:nvPr/>
        </p:nvSpPr>
        <p:spPr>
          <a:xfrm>
            <a:off x="0" y="0"/>
            <a:ext cx="12192000" cy="6858000"/>
          </a:xfrm>
          <a:prstGeom prst="rect">
            <a:avLst/>
          </a:prstGeom>
          <a:noFill/>
          <a:ln w="130175">
            <a:solidFill>
              <a:srgbClr val="3E3933"/>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1538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1" name="Straight Connector 10">
            <a:extLst>
              <a:ext uri="{FF2B5EF4-FFF2-40B4-BE49-F238E27FC236}">
                <a16:creationId xmlns:a16="http://schemas.microsoft.com/office/drawing/2014/main" id="{7FFEDDD1-704E-FA54-FA96-14D5AADF5EC4}"/>
              </a:ext>
            </a:extLst>
          </p:cNvPr>
          <p:cNvCxnSpPr>
            <a:cxnSpLocks/>
          </p:cNvCxnSpPr>
          <p:nvPr/>
        </p:nvCxnSpPr>
        <p:spPr>
          <a:xfrm>
            <a:off x="0" y="188536"/>
            <a:ext cx="12190476" cy="0"/>
          </a:xfrm>
          <a:prstGeom prst="line">
            <a:avLst/>
          </a:prstGeom>
          <a:ln w="76200">
            <a:solidFill>
              <a:srgbClr val="AD132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F53176C-0156-4CED-B225-0B31824B92D1}"/>
              </a:ext>
            </a:extLst>
          </p:cNvPr>
          <p:cNvCxnSpPr>
            <a:cxnSpLocks/>
          </p:cNvCxnSpPr>
          <p:nvPr/>
        </p:nvCxnSpPr>
        <p:spPr>
          <a:xfrm>
            <a:off x="0" y="6671035"/>
            <a:ext cx="12190476" cy="0"/>
          </a:xfrm>
          <a:prstGeom prst="line">
            <a:avLst/>
          </a:prstGeom>
          <a:ln w="76200">
            <a:solidFill>
              <a:srgbClr val="AD1328"/>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554F1E8C-3797-59F6-2046-57D7F7C092AF}"/>
              </a:ext>
            </a:extLst>
          </p:cNvPr>
          <p:cNvGrpSpPr/>
          <p:nvPr/>
        </p:nvGrpSpPr>
        <p:grpSpPr>
          <a:xfrm>
            <a:off x="1472153" y="2349006"/>
            <a:ext cx="9837983" cy="2161559"/>
            <a:chOff x="2075469" y="2367700"/>
            <a:chExt cx="9837983" cy="2161559"/>
          </a:xfrm>
        </p:grpSpPr>
        <p:cxnSp>
          <p:nvCxnSpPr>
            <p:cNvPr id="16" name="Straight Connector 15">
              <a:extLst>
                <a:ext uri="{FF2B5EF4-FFF2-40B4-BE49-F238E27FC236}">
                  <a16:creationId xmlns:a16="http://schemas.microsoft.com/office/drawing/2014/main" id="{19866EA2-96AB-F5F0-54B6-200F8A0793B4}"/>
                </a:ext>
              </a:extLst>
            </p:cNvPr>
            <p:cNvCxnSpPr>
              <a:cxnSpLocks/>
            </p:cNvCxnSpPr>
            <p:nvPr/>
          </p:nvCxnSpPr>
          <p:spPr>
            <a:xfrm>
              <a:off x="2075469" y="2367700"/>
              <a:ext cx="0" cy="1949777"/>
            </a:xfrm>
            <a:prstGeom prst="line">
              <a:avLst/>
            </a:prstGeom>
            <a:ln w="60325">
              <a:solidFill>
                <a:srgbClr val="AD1328"/>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5D54044-320C-C00A-81CD-9EFFE62144B9}"/>
                </a:ext>
              </a:extLst>
            </p:cNvPr>
            <p:cNvSpPr txBox="1"/>
            <p:nvPr/>
          </p:nvSpPr>
          <p:spPr>
            <a:xfrm>
              <a:off x="2543209" y="2497934"/>
              <a:ext cx="9370243" cy="2031325"/>
            </a:xfrm>
            <a:prstGeom prst="rect">
              <a:avLst/>
            </a:prstGeom>
            <a:noFill/>
          </p:spPr>
          <p:txBody>
            <a:bodyPr wrap="square" rtlCol="0">
              <a:spAutoFit/>
            </a:bodyPr>
            <a:lstStyle/>
            <a:p>
              <a:r>
                <a:rPr lang="en-US" sz="12600" b="1" dirty="0">
                  <a:solidFill>
                    <a:srgbClr val="3E3933"/>
                  </a:solidFill>
                  <a:latin typeface="Arial Black" panose="020B0A04020102020204" pitchFamily="34" charset="0"/>
                </a:rPr>
                <a:t>Church Is</a:t>
              </a:r>
            </a:p>
          </p:txBody>
        </p:sp>
      </p:grpSp>
    </p:spTree>
    <p:extLst>
      <p:ext uri="{BB962C8B-B14F-4D97-AF65-F5344CB8AC3E}">
        <p14:creationId xmlns:p14="http://schemas.microsoft.com/office/powerpoint/2010/main" val="2741577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picture containing grass, sky, outdoor, building&#10;&#10;Description automatically generated">
            <a:extLst>
              <a:ext uri="{FF2B5EF4-FFF2-40B4-BE49-F238E27FC236}">
                <a16:creationId xmlns:a16="http://schemas.microsoft.com/office/drawing/2014/main" id="{D5D4795B-24BB-AAC3-FC4A-5047F63DCE31}"/>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0" y="-250966"/>
            <a:ext cx="12292011" cy="7108965"/>
          </a:xfrm>
          <a:prstGeom prst="rect">
            <a:avLst/>
          </a:prstGeom>
        </p:spPr>
      </p:pic>
      <p:sp>
        <p:nvSpPr>
          <p:cNvPr id="4" name="Content Placeholder 7">
            <a:extLst>
              <a:ext uri="{FF2B5EF4-FFF2-40B4-BE49-F238E27FC236}">
                <a16:creationId xmlns:a16="http://schemas.microsoft.com/office/drawing/2014/main" id="{1AD002CA-9B0A-7E90-1DE4-747F3B6B6D47}"/>
              </a:ext>
            </a:extLst>
          </p:cNvPr>
          <p:cNvSpPr txBox="1">
            <a:spLocks/>
          </p:cNvSpPr>
          <p:nvPr/>
        </p:nvSpPr>
        <p:spPr>
          <a:xfrm>
            <a:off x="100013" y="5963141"/>
            <a:ext cx="11991975" cy="643894"/>
          </a:xfrm>
          <a:prstGeom prst="rect">
            <a:avLst/>
          </a:prstGeom>
          <a:solidFill>
            <a:srgbClr val="433B38"/>
          </a:solidFill>
          <a:effectLst>
            <a:softEdge rad="0"/>
          </a:effectLst>
        </p:spPr>
        <p:txBody>
          <a:bodyPr>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eaLnBrk="1" fontAlgn="auto" hangingPunct="1">
              <a:spcAft>
                <a:spcPts val="0"/>
              </a:spcAft>
              <a:buClr>
                <a:srgbClr val="FFCA08">
                  <a:lumMod val="75000"/>
                </a:srgbClr>
              </a:buClr>
              <a:buFont typeface="Wingdings" panose="05000000000000000000" pitchFamily="2" charset="2"/>
              <a:buNone/>
              <a:defRPr/>
            </a:pPr>
            <a:r>
              <a:rPr lang="en-US" sz="3200" i="1" spc="600" dirty="0">
                <a:solidFill>
                  <a:schemeClr val="bg1"/>
                </a:solidFill>
                <a:effectLst>
                  <a:outerShdw blurRad="38100" dist="38100" dir="2700000" algn="tl">
                    <a:srgbClr val="000000">
                      <a:alpha val="43137"/>
                    </a:srgbClr>
                  </a:outerShdw>
                </a:effectLst>
              </a:rPr>
              <a:t>Philippians 1:6 (NIV) </a:t>
            </a:r>
          </a:p>
        </p:txBody>
      </p:sp>
      <p:pic>
        <p:nvPicPr>
          <p:cNvPr id="16" name="Picture 15">
            <a:extLst>
              <a:ext uri="{FF2B5EF4-FFF2-40B4-BE49-F238E27FC236}">
                <a16:creationId xmlns:a16="http://schemas.microsoft.com/office/drawing/2014/main" id="{F1ED70B8-E02D-FCE0-6332-06DB2096DFFE}"/>
              </a:ext>
            </a:extLst>
          </p:cNvPr>
          <p:cNvPicPr>
            <a:picLocks noChangeAspect="1"/>
          </p:cNvPicPr>
          <p:nvPr/>
        </p:nvPicPr>
        <p:blipFill>
          <a:blip r:embed="rId3"/>
          <a:stretch>
            <a:fillRect/>
          </a:stretch>
        </p:blipFill>
        <p:spPr>
          <a:xfrm>
            <a:off x="100013" y="5963141"/>
            <a:ext cx="2117618" cy="643894"/>
          </a:xfrm>
          <a:prstGeom prst="rect">
            <a:avLst/>
          </a:prstGeom>
        </p:spPr>
      </p:pic>
      <p:cxnSp>
        <p:nvCxnSpPr>
          <p:cNvPr id="23" name="Straight Connector 22">
            <a:extLst>
              <a:ext uri="{FF2B5EF4-FFF2-40B4-BE49-F238E27FC236}">
                <a16:creationId xmlns:a16="http://schemas.microsoft.com/office/drawing/2014/main" id="{2467E311-8470-86F1-D78B-5BB07D5B1CC4}"/>
              </a:ext>
            </a:extLst>
          </p:cNvPr>
          <p:cNvCxnSpPr/>
          <p:nvPr/>
        </p:nvCxnSpPr>
        <p:spPr>
          <a:xfrm>
            <a:off x="100012" y="6607035"/>
            <a:ext cx="11991975" cy="0"/>
          </a:xfrm>
          <a:prstGeom prst="line">
            <a:avLst/>
          </a:prstGeom>
          <a:ln w="95250">
            <a:solidFill>
              <a:srgbClr val="AD132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E58365B-2DCB-8AED-259A-C6523A713F6C}"/>
              </a:ext>
            </a:extLst>
          </p:cNvPr>
          <p:cNvSpPr txBox="1">
            <a:spLocks noChangeArrowheads="1"/>
          </p:cNvSpPr>
          <p:nvPr/>
        </p:nvSpPr>
        <p:spPr bwMode="auto">
          <a:xfrm>
            <a:off x="245098" y="295883"/>
            <a:ext cx="11736370" cy="5548735"/>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cs typeface="Tahoma" panose="020B0604030504040204" pitchFamily="34" charset="0"/>
              </a:rPr>
              <a:t>being confident of this, that he who began a good work in you will carry it on to completion until the day of Christ Jesus. </a:t>
            </a:r>
            <a:endParaRPr kumimoji="0" lang="en-US" altLang="en-US" sz="4400" i="0" u="sng" strike="noStrike" kern="0" cap="none" spc="-200" normalizeH="0" baseline="0" noProof="0" dirty="0">
              <a:ln>
                <a:noFill/>
              </a:ln>
              <a:solidFill>
                <a:srgbClr val="C00000"/>
              </a:solidFill>
              <a:effectLst/>
              <a:uLnTx/>
              <a:uFillTx/>
              <a:latin typeface="Calibri"/>
              <a:cs typeface="Tahoma" panose="020B0604030504040204" pitchFamily="34" charset="0"/>
            </a:endParaRPr>
          </a:p>
        </p:txBody>
      </p:sp>
    </p:spTree>
    <p:extLst>
      <p:ext uri="{BB962C8B-B14F-4D97-AF65-F5344CB8AC3E}">
        <p14:creationId xmlns:p14="http://schemas.microsoft.com/office/powerpoint/2010/main" val="397486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picture containing grass, sky, outdoor, building&#10;&#10;Description automatically generated">
            <a:extLst>
              <a:ext uri="{FF2B5EF4-FFF2-40B4-BE49-F238E27FC236}">
                <a16:creationId xmlns:a16="http://schemas.microsoft.com/office/drawing/2014/main" id="{D5D4795B-24BB-AAC3-FC4A-5047F63DCE31}"/>
              </a:ext>
            </a:extLst>
          </p:cNvPr>
          <p:cNvPicPr>
            <a:picLocks noChangeAspect="1"/>
          </p:cNvPicPr>
          <p:nvPr/>
        </p:nvPicPr>
        <p:blipFill>
          <a:blip r:embed="rId2">
            <a:alphaModFix amt="22000"/>
            <a:extLst>
              <a:ext uri="{28A0092B-C50C-407E-A947-70E740481C1C}">
                <a14:useLocalDpi xmlns:a14="http://schemas.microsoft.com/office/drawing/2010/main" val="0"/>
              </a:ext>
            </a:extLst>
          </a:blip>
          <a:stretch>
            <a:fillRect/>
          </a:stretch>
        </p:blipFill>
        <p:spPr>
          <a:xfrm>
            <a:off x="0" y="-250965"/>
            <a:ext cx="12292011" cy="7108965"/>
          </a:xfrm>
          <a:prstGeom prst="rect">
            <a:avLst/>
          </a:prstGeom>
        </p:spPr>
      </p:pic>
      <p:sp>
        <p:nvSpPr>
          <p:cNvPr id="27" name="TextBox 26">
            <a:extLst>
              <a:ext uri="{FF2B5EF4-FFF2-40B4-BE49-F238E27FC236}">
                <a16:creationId xmlns:a16="http://schemas.microsoft.com/office/drawing/2014/main" id="{A76077B7-8442-9475-866D-1E4EBE82BD86}"/>
              </a:ext>
            </a:extLst>
          </p:cNvPr>
          <p:cNvSpPr txBox="1"/>
          <p:nvPr/>
        </p:nvSpPr>
        <p:spPr>
          <a:xfrm>
            <a:off x="0" y="5207987"/>
            <a:ext cx="12192000" cy="830997"/>
          </a:xfrm>
          <a:prstGeom prst="rect">
            <a:avLst/>
          </a:prstGeom>
          <a:solidFill>
            <a:srgbClr val="3E3935"/>
          </a:solidFill>
          <a:effectLst>
            <a:softEdge rad="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People aren’t perfect</a:t>
            </a:r>
          </a:p>
        </p:txBody>
      </p:sp>
      <p:pic>
        <p:nvPicPr>
          <p:cNvPr id="12" name="Picture 11">
            <a:extLst>
              <a:ext uri="{FF2B5EF4-FFF2-40B4-BE49-F238E27FC236}">
                <a16:creationId xmlns:a16="http://schemas.microsoft.com/office/drawing/2014/main" id="{3E6C2501-8FDE-7400-78DB-0FCE34301275}"/>
              </a:ext>
            </a:extLst>
          </p:cNvPr>
          <p:cNvPicPr>
            <a:picLocks noChangeAspect="1"/>
          </p:cNvPicPr>
          <p:nvPr/>
        </p:nvPicPr>
        <p:blipFill>
          <a:blip r:embed="rId3"/>
          <a:stretch>
            <a:fillRect/>
          </a:stretch>
        </p:blipFill>
        <p:spPr>
          <a:xfrm>
            <a:off x="-465595" y="-226245"/>
            <a:ext cx="5601185" cy="2385267"/>
          </a:xfrm>
          <a:prstGeom prst="rect">
            <a:avLst/>
          </a:prstGeom>
          <a:effectLst>
            <a:softEdge rad="584200"/>
          </a:effectLst>
        </p:spPr>
      </p:pic>
      <p:cxnSp>
        <p:nvCxnSpPr>
          <p:cNvPr id="23" name="Straight Connector 22">
            <a:extLst>
              <a:ext uri="{FF2B5EF4-FFF2-40B4-BE49-F238E27FC236}">
                <a16:creationId xmlns:a16="http://schemas.microsoft.com/office/drawing/2014/main" id="{2467E311-8470-86F1-D78B-5BB07D5B1CC4}"/>
              </a:ext>
            </a:extLst>
          </p:cNvPr>
          <p:cNvCxnSpPr>
            <a:cxnSpLocks/>
          </p:cNvCxnSpPr>
          <p:nvPr/>
        </p:nvCxnSpPr>
        <p:spPr>
          <a:xfrm>
            <a:off x="0" y="5207987"/>
            <a:ext cx="12192000" cy="0"/>
          </a:xfrm>
          <a:prstGeom prst="line">
            <a:avLst/>
          </a:prstGeom>
          <a:ln w="95250">
            <a:solidFill>
              <a:srgbClr val="AD1328"/>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0631411-219E-2204-6552-194C727B83EC}"/>
              </a:ext>
            </a:extLst>
          </p:cNvPr>
          <p:cNvSpPr/>
          <p:nvPr/>
        </p:nvSpPr>
        <p:spPr>
          <a:xfrm>
            <a:off x="0" y="0"/>
            <a:ext cx="12192000" cy="6858000"/>
          </a:xfrm>
          <a:prstGeom prst="rect">
            <a:avLst/>
          </a:prstGeom>
          <a:noFill/>
          <a:ln w="130175">
            <a:solidFill>
              <a:srgbClr val="3E3933"/>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566EAE8-D077-516E-F55A-E3873C8563E5}"/>
              </a:ext>
            </a:extLst>
          </p:cNvPr>
          <p:cNvSpPr txBox="1"/>
          <p:nvPr/>
        </p:nvSpPr>
        <p:spPr>
          <a:xfrm>
            <a:off x="4744016" y="137141"/>
            <a:ext cx="7378574" cy="584775"/>
          </a:xfrm>
          <a:prstGeom prst="rect">
            <a:avLst/>
          </a:prstGeom>
          <a:noFill/>
        </p:spPr>
        <p:txBody>
          <a:bodyPr wrap="square">
            <a:spAutoFit/>
          </a:bodyPr>
          <a:lstStyle/>
          <a:p>
            <a:pPr marL="457200" indent="-457200" defTabSz="609585">
              <a:spcBef>
                <a:spcPct val="0"/>
              </a:spcBef>
              <a:buFont typeface="Arial" panose="020B0604020202020204" pitchFamily="34" charset="0"/>
              <a:buChar char="•"/>
              <a:defRPr/>
            </a:pPr>
            <a:r>
              <a:rPr kumimoji="0" lang="en-US" altLang="en-US" sz="3200" b="0" i="0" u="none" strike="noStrike" kern="1200" cap="none" spc="0" normalizeH="0" baseline="0" noProof="0" dirty="0">
                <a:ln>
                  <a:noFill/>
                </a:ln>
                <a:solidFill>
                  <a:srgbClr val="C00000"/>
                </a:solidFill>
                <a:effectLst/>
                <a:uLnTx/>
                <a:uFillTx/>
                <a:latin typeface="Abadi" panose="020B0604020104020204" pitchFamily="34" charset="0"/>
                <a:ea typeface="+mn-ea"/>
                <a:cs typeface="+mn-cs"/>
              </a:rPr>
              <a:t>The church is made up of people</a:t>
            </a:r>
          </a:p>
        </p:txBody>
      </p:sp>
    </p:spTree>
    <p:extLst>
      <p:ext uri="{BB962C8B-B14F-4D97-AF65-F5344CB8AC3E}">
        <p14:creationId xmlns:p14="http://schemas.microsoft.com/office/powerpoint/2010/main" val="1212608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picture containing grass, sky, outdoor, building&#10;&#10;Description automatically generated">
            <a:extLst>
              <a:ext uri="{FF2B5EF4-FFF2-40B4-BE49-F238E27FC236}">
                <a16:creationId xmlns:a16="http://schemas.microsoft.com/office/drawing/2014/main" id="{D5D4795B-24BB-AAC3-FC4A-5047F63DCE31}"/>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0" y="-250966"/>
            <a:ext cx="12292011" cy="7108965"/>
          </a:xfrm>
          <a:prstGeom prst="rect">
            <a:avLst/>
          </a:prstGeom>
        </p:spPr>
      </p:pic>
      <p:sp>
        <p:nvSpPr>
          <p:cNvPr id="4" name="Content Placeholder 7">
            <a:extLst>
              <a:ext uri="{FF2B5EF4-FFF2-40B4-BE49-F238E27FC236}">
                <a16:creationId xmlns:a16="http://schemas.microsoft.com/office/drawing/2014/main" id="{1AD002CA-9B0A-7E90-1DE4-747F3B6B6D47}"/>
              </a:ext>
            </a:extLst>
          </p:cNvPr>
          <p:cNvSpPr txBox="1">
            <a:spLocks/>
          </p:cNvSpPr>
          <p:nvPr/>
        </p:nvSpPr>
        <p:spPr>
          <a:xfrm>
            <a:off x="100013" y="5963141"/>
            <a:ext cx="11991975" cy="643894"/>
          </a:xfrm>
          <a:prstGeom prst="rect">
            <a:avLst/>
          </a:prstGeom>
          <a:solidFill>
            <a:srgbClr val="433B38"/>
          </a:solidFill>
          <a:effectLst>
            <a:softEdge rad="0"/>
          </a:effectLst>
        </p:spPr>
        <p:txBody>
          <a:bodyPr>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eaLnBrk="1" fontAlgn="auto" hangingPunct="1">
              <a:spcAft>
                <a:spcPts val="0"/>
              </a:spcAft>
              <a:buClr>
                <a:srgbClr val="FFCA08">
                  <a:lumMod val="75000"/>
                </a:srgbClr>
              </a:buClr>
              <a:buFont typeface="Wingdings" panose="05000000000000000000" pitchFamily="2" charset="2"/>
              <a:buNone/>
              <a:defRPr/>
            </a:pPr>
            <a:r>
              <a:rPr lang="en-US" sz="3200" i="1" spc="600" dirty="0">
                <a:solidFill>
                  <a:schemeClr val="bg1"/>
                </a:solidFill>
                <a:effectLst>
                  <a:outerShdw blurRad="38100" dist="38100" dir="2700000" algn="tl">
                    <a:srgbClr val="000000">
                      <a:alpha val="43137"/>
                    </a:srgbClr>
                  </a:outerShdw>
                </a:effectLst>
              </a:rPr>
              <a:t>Ecclesiastes 7:20 (NKJV) </a:t>
            </a:r>
          </a:p>
        </p:txBody>
      </p:sp>
      <p:pic>
        <p:nvPicPr>
          <p:cNvPr id="16" name="Picture 15">
            <a:extLst>
              <a:ext uri="{FF2B5EF4-FFF2-40B4-BE49-F238E27FC236}">
                <a16:creationId xmlns:a16="http://schemas.microsoft.com/office/drawing/2014/main" id="{F1ED70B8-E02D-FCE0-6332-06DB2096DFFE}"/>
              </a:ext>
            </a:extLst>
          </p:cNvPr>
          <p:cNvPicPr>
            <a:picLocks noChangeAspect="1"/>
          </p:cNvPicPr>
          <p:nvPr/>
        </p:nvPicPr>
        <p:blipFill>
          <a:blip r:embed="rId3"/>
          <a:stretch>
            <a:fillRect/>
          </a:stretch>
        </p:blipFill>
        <p:spPr>
          <a:xfrm>
            <a:off x="100013" y="5963141"/>
            <a:ext cx="2117618" cy="643894"/>
          </a:xfrm>
          <a:prstGeom prst="rect">
            <a:avLst/>
          </a:prstGeom>
        </p:spPr>
      </p:pic>
      <p:cxnSp>
        <p:nvCxnSpPr>
          <p:cNvPr id="23" name="Straight Connector 22">
            <a:extLst>
              <a:ext uri="{FF2B5EF4-FFF2-40B4-BE49-F238E27FC236}">
                <a16:creationId xmlns:a16="http://schemas.microsoft.com/office/drawing/2014/main" id="{2467E311-8470-86F1-D78B-5BB07D5B1CC4}"/>
              </a:ext>
            </a:extLst>
          </p:cNvPr>
          <p:cNvCxnSpPr/>
          <p:nvPr/>
        </p:nvCxnSpPr>
        <p:spPr>
          <a:xfrm>
            <a:off x="100012" y="6607035"/>
            <a:ext cx="11991975" cy="0"/>
          </a:xfrm>
          <a:prstGeom prst="line">
            <a:avLst/>
          </a:prstGeom>
          <a:ln w="95250">
            <a:solidFill>
              <a:srgbClr val="AD132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E58365B-2DCB-8AED-259A-C6523A713F6C}"/>
              </a:ext>
            </a:extLst>
          </p:cNvPr>
          <p:cNvSpPr txBox="1">
            <a:spLocks noChangeArrowheads="1"/>
          </p:cNvSpPr>
          <p:nvPr/>
        </p:nvSpPr>
        <p:spPr bwMode="auto">
          <a:xfrm>
            <a:off x="245098" y="295883"/>
            <a:ext cx="11736370" cy="5548735"/>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cs typeface="Tahoma" panose="020B0604030504040204" pitchFamily="34" charset="0"/>
              </a:rPr>
              <a:t>For there is not a just man on earth who does good And does not sin. </a:t>
            </a:r>
            <a:endParaRPr kumimoji="0" lang="en-US" altLang="en-US" sz="4400" i="0" u="sng" strike="noStrike" kern="0" cap="none" spc="-200" normalizeH="0" baseline="0" noProof="0" dirty="0">
              <a:ln>
                <a:noFill/>
              </a:ln>
              <a:solidFill>
                <a:srgbClr val="C00000"/>
              </a:solidFill>
              <a:effectLst/>
              <a:uLnTx/>
              <a:uFillTx/>
              <a:latin typeface="Calibri"/>
              <a:cs typeface="Tahoma" panose="020B0604030504040204" pitchFamily="34" charset="0"/>
            </a:endParaRPr>
          </a:p>
        </p:txBody>
      </p:sp>
    </p:spTree>
    <p:extLst>
      <p:ext uri="{BB962C8B-B14F-4D97-AF65-F5344CB8AC3E}">
        <p14:creationId xmlns:p14="http://schemas.microsoft.com/office/powerpoint/2010/main" val="2215089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picture containing grass, sky, outdoor, building&#10;&#10;Description automatically generated">
            <a:extLst>
              <a:ext uri="{FF2B5EF4-FFF2-40B4-BE49-F238E27FC236}">
                <a16:creationId xmlns:a16="http://schemas.microsoft.com/office/drawing/2014/main" id="{D5D4795B-24BB-AAC3-FC4A-5047F63DCE31}"/>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0" y="-250966"/>
            <a:ext cx="12292011" cy="7108965"/>
          </a:xfrm>
          <a:prstGeom prst="rect">
            <a:avLst/>
          </a:prstGeom>
        </p:spPr>
      </p:pic>
      <p:sp>
        <p:nvSpPr>
          <p:cNvPr id="4" name="Content Placeholder 7">
            <a:extLst>
              <a:ext uri="{FF2B5EF4-FFF2-40B4-BE49-F238E27FC236}">
                <a16:creationId xmlns:a16="http://schemas.microsoft.com/office/drawing/2014/main" id="{1AD002CA-9B0A-7E90-1DE4-747F3B6B6D47}"/>
              </a:ext>
            </a:extLst>
          </p:cNvPr>
          <p:cNvSpPr txBox="1">
            <a:spLocks/>
          </p:cNvSpPr>
          <p:nvPr/>
        </p:nvSpPr>
        <p:spPr>
          <a:xfrm>
            <a:off x="100013" y="5963141"/>
            <a:ext cx="11991975" cy="643894"/>
          </a:xfrm>
          <a:prstGeom prst="rect">
            <a:avLst/>
          </a:prstGeom>
          <a:solidFill>
            <a:srgbClr val="433B38"/>
          </a:solidFill>
          <a:effectLst>
            <a:softEdge rad="0"/>
          </a:effectLst>
        </p:spPr>
        <p:txBody>
          <a:bodyPr>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eaLnBrk="1" fontAlgn="auto" hangingPunct="1">
              <a:spcAft>
                <a:spcPts val="0"/>
              </a:spcAft>
              <a:buClr>
                <a:srgbClr val="FFCA08">
                  <a:lumMod val="75000"/>
                </a:srgbClr>
              </a:buClr>
              <a:buFont typeface="Wingdings" panose="05000000000000000000" pitchFamily="2" charset="2"/>
              <a:buNone/>
              <a:defRPr/>
            </a:pPr>
            <a:r>
              <a:rPr lang="en-US" sz="3200" i="1" spc="600" dirty="0">
                <a:solidFill>
                  <a:schemeClr val="bg1"/>
                </a:solidFill>
                <a:effectLst>
                  <a:outerShdw blurRad="38100" dist="38100" dir="2700000" algn="tl">
                    <a:srgbClr val="000000">
                      <a:alpha val="43137"/>
                    </a:srgbClr>
                  </a:outerShdw>
                </a:effectLst>
              </a:rPr>
              <a:t>Romans 3:10</a:t>
            </a:r>
          </a:p>
        </p:txBody>
      </p:sp>
      <p:pic>
        <p:nvPicPr>
          <p:cNvPr id="16" name="Picture 15">
            <a:extLst>
              <a:ext uri="{FF2B5EF4-FFF2-40B4-BE49-F238E27FC236}">
                <a16:creationId xmlns:a16="http://schemas.microsoft.com/office/drawing/2014/main" id="{F1ED70B8-E02D-FCE0-6332-06DB2096DFFE}"/>
              </a:ext>
            </a:extLst>
          </p:cNvPr>
          <p:cNvPicPr>
            <a:picLocks noChangeAspect="1"/>
          </p:cNvPicPr>
          <p:nvPr/>
        </p:nvPicPr>
        <p:blipFill>
          <a:blip r:embed="rId3"/>
          <a:stretch>
            <a:fillRect/>
          </a:stretch>
        </p:blipFill>
        <p:spPr>
          <a:xfrm>
            <a:off x="100013" y="5963141"/>
            <a:ext cx="2117618" cy="643894"/>
          </a:xfrm>
          <a:prstGeom prst="rect">
            <a:avLst/>
          </a:prstGeom>
        </p:spPr>
      </p:pic>
      <p:cxnSp>
        <p:nvCxnSpPr>
          <p:cNvPr id="23" name="Straight Connector 22">
            <a:extLst>
              <a:ext uri="{FF2B5EF4-FFF2-40B4-BE49-F238E27FC236}">
                <a16:creationId xmlns:a16="http://schemas.microsoft.com/office/drawing/2014/main" id="{2467E311-8470-86F1-D78B-5BB07D5B1CC4}"/>
              </a:ext>
            </a:extLst>
          </p:cNvPr>
          <p:cNvCxnSpPr/>
          <p:nvPr/>
        </p:nvCxnSpPr>
        <p:spPr>
          <a:xfrm>
            <a:off x="100012" y="6607035"/>
            <a:ext cx="11991975" cy="0"/>
          </a:xfrm>
          <a:prstGeom prst="line">
            <a:avLst/>
          </a:prstGeom>
          <a:ln w="95250">
            <a:solidFill>
              <a:srgbClr val="AD132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E58365B-2DCB-8AED-259A-C6523A713F6C}"/>
              </a:ext>
            </a:extLst>
          </p:cNvPr>
          <p:cNvSpPr txBox="1">
            <a:spLocks noChangeArrowheads="1"/>
          </p:cNvSpPr>
          <p:nvPr/>
        </p:nvSpPr>
        <p:spPr bwMode="auto">
          <a:xfrm>
            <a:off x="245098" y="295883"/>
            <a:ext cx="11736370" cy="5548735"/>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cs typeface="Tahoma" panose="020B0604030504040204" pitchFamily="34" charset="0"/>
              </a:rPr>
              <a:t>As it is written: "There is none righteous, no, not one; </a:t>
            </a:r>
            <a:r>
              <a:rPr kumimoji="0" lang="en-US" altLang="en-US" sz="4400" i="0" u="none" strike="noStrike" kern="0" cap="none" spc="-200" normalizeH="0" baseline="0" noProof="0" dirty="0">
                <a:ln>
                  <a:noFill/>
                </a:ln>
                <a:solidFill>
                  <a:srgbClr val="C00000"/>
                </a:solidFill>
                <a:effectLst/>
                <a:uLnTx/>
                <a:uFillTx/>
                <a:latin typeface="Calibri"/>
                <a:cs typeface="Tahoma" panose="020B0604030504040204" pitchFamily="34" charset="0"/>
              </a:rPr>
              <a:t>There is none who does good, no, not one."</a:t>
            </a:r>
            <a:endParaRPr kumimoji="0" lang="en-US" altLang="en-US" sz="4400" i="0" u="sng" strike="noStrike" kern="0" cap="none" spc="-200" normalizeH="0" baseline="0" noProof="0" dirty="0">
              <a:ln>
                <a:noFill/>
              </a:ln>
              <a:solidFill>
                <a:srgbClr val="C00000"/>
              </a:solidFill>
              <a:effectLst/>
              <a:uLnTx/>
              <a:uFillTx/>
              <a:latin typeface="Calibri"/>
              <a:cs typeface="Tahoma" panose="020B0604030504040204" pitchFamily="34" charset="0"/>
            </a:endParaRPr>
          </a:p>
        </p:txBody>
      </p:sp>
    </p:spTree>
    <p:extLst>
      <p:ext uri="{BB962C8B-B14F-4D97-AF65-F5344CB8AC3E}">
        <p14:creationId xmlns:p14="http://schemas.microsoft.com/office/powerpoint/2010/main" val="1621619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picture containing grass, sky, outdoor, building&#10;&#10;Description automatically generated">
            <a:extLst>
              <a:ext uri="{FF2B5EF4-FFF2-40B4-BE49-F238E27FC236}">
                <a16:creationId xmlns:a16="http://schemas.microsoft.com/office/drawing/2014/main" id="{D5D4795B-24BB-AAC3-FC4A-5047F63DCE31}"/>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0" y="-250966"/>
            <a:ext cx="12292011" cy="7108965"/>
          </a:xfrm>
          <a:prstGeom prst="rect">
            <a:avLst/>
          </a:prstGeom>
        </p:spPr>
      </p:pic>
      <p:sp>
        <p:nvSpPr>
          <p:cNvPr id="4" name="Content Placeholder 7">
            <a:extLst>
              <a:ext uri="{FF2B5EF4-FFF2-40B4-BE49-F238E27FC236}">
                <a16:creationId xmlns:a16="http://schemas.microsoft.com/office/drawing/2014/main" id="{1AD002CA-9B0A-7E90-1DE4-747F3B6B6D47}"/>
              </a:ext>
            </a:extLst>
          </p:cNvPr>
          <p:cNvSpPr txBox="1">
            <a:spLocks/>
          </p:cNvSpPr>
          <p:nvPr/>
        </p:nvSpPr>
        <p:spPr>
          <a:xfrm>
            <a:off x="100013" y="5963141"/>
            <a:ext cx="11991975" cy="643894"/>
          </a:xfrm>
          <a:prstGeom prst="rect">
            <a:avLst/>
          </a:prstGeom>
          <a:solidFill>
            <a:srgbClr val="433B38"/>
          </a:solidFill>
          <a:effectLst>
            <a:softEdge rad="0"/>
          </a:effectLst>
        </p:spPr>
        <p:txBody>
          <a:bodyPr>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eaLnBrk="1" fontAlgn="auto" hangingPunct="1">
              <a:spcAft>
                <a:spcPts val="0"/>
              </a:spcAft>
              <a:buClr>
                <a:srgbClr val="FFCA08">
                  <a:lumMod val="75000"/>
                </a:srgbClr>
              </a:buClr>
              <a:buFont typeface="Wingdings" panose="05000000000000000000" pitchFamily="2" charset="2"/>
              <a:buNone/>
              <a:defRPr/>
            </a:pPr>
            <a:r>
              <a:rPr lang="en-US" sz="3200" i="1" spc="600" dirty="0">
                <a:solidFill>
                  <a:schemeClr val="bg1"/>
                </a:solidFill>
                <a:effectLst>
                  <a:outerShdw blurRad="38100" dist="38100" dir="2700000" algn="tl">
                    <a:srgbClr val="000000">
                      <a:alpha val="43137"/>
                    </a:srgbClr>
                  </a:outerShdw>
                </a:effectLst>
              </a:rPr>
              <a:t>Romans 5:12 (NLT) </a:t>
            </a:r>
          </a:p>
        </p:txBody>
      </p:sp>
      <p:pic>
        <p:nvPicPr>
          <p:cNvPr id="16" name="Picture 15">
            <a:extLst>
              <a:ext uri="{FF2B5EF4-FFF2-40B4-BE49-F238E27FC236}">
                <a16:creationId xmlns:a16="http://schemas.microsoft.com/office/drawing/2014/main" id="{F1ED70B8-E02D-FCE0-6332-06DB2096DFFE}"/>
              </a:ext>
            </a:extLst>
          </p:cNvPr>
          <p:cNvPicPr>
            <a:picLocks noChangeAspect="1"/>
          </p:cNvPicPr>
          <p:nvPr/>
        </p:nvPicPr>
        <p:blipFill>
          <a:blip r:embed="rId3"/>
          <a:stretch>
            <a:fillRect/>
          </a:stretch>
        </p:blipFill>
        <p:spPr>
          <a:xfrm>
            <a:off x="100013" y="5963141"/>
            <a:ext cx="2117618" cy="643894"/>
          </a:xfrm>
          <a:prstGeom prst="rect">
            <a:avLst/>
          </a:prstGeom>
        </p:spPr>
      </p:pic>
      <p:cxnSp>
        <p:nvCxnSpPr>
          <p:cNvPr id="23" name="Straight Connector 22">
            <a:extLst>
              <a:ext uri="{FF2B5EF4-FFF2-40B4-BE49-F238E27FC236}">
                <a16:creationId xmlns:a16="http://schemas.microsoft.com/office/drawing/2014/main" id="{2467E311-8470-86F1-D78B-5BB07D5B1CC4}"/>
              </a:ext>
            </a:extLst>
          </p:cNvPr>
          <p:cNvCxnSpPr/>
          <p:nvPr/>
        </p:nvCxnSpPr>
        <p:spPr>
          <a:xfrm>
            <a:off x="100012" y="6607035"/>
            <a:ext cx="11991975" cy="0"/>
          </a:xfrm>
          <a:prstGeom prst="line">
            <a:avLst/>
          </a:prstGeom>
          <a:ln w="95250">
            <a:solidFill>
              <a:srgbClr val="AD132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E58365B-2DCB-8AED-259A-C6523A713F6C}"/>
              </a:ext>
            </a:extLst>
          </p:cNvPr>
          <p:cNvSpPr txBox="1">
            <a:spLocks noChangeArrowheads="1"/>
          </p:cNvSpPr>
          <p:nvPr/>
        </p:nvSpPr>
        <p:spPr bwMode="auto">
          <a:xfrm>
            <a:off x="245098" y="295883"/>
            <a:ext cx="11736370" cy="5548735"/>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i="0" u="none" strike="noStrike" kern="0" cap="none" spc="-200" normalizeH="0" baseline="0" noProof="0" dirty="0">
                <a:ln>
                  <a:noFill/>
                </a:ln>
                <a:effectLst/>
                <a:uLnTx/>
                <a:uFillTx/>
                <a:latin typeface="Calibri"/>
                <a:cs typeface="Tahoma" panose="020B0604030504040204" pitchFamily="34" charset="0"/>
              </a:rPr>
              <a:t>When Adam sinned, sin entered the world. Adam’s sin brought death, so death spread to everyone, for everyone sinned. </a:t>
            </a:r>
            <a:endParaRPr kumimoji="0" lang="en-US" altLang="en-US" sz="4400" i="0" u="sng" strike="noStrike" kern="0" cap="none" spc="-200" normalizeH="0" baseline="0" noProof="0" dirty="0">
              <a:ln>
                <a:noFill/>
              </a:ln>
              <a:solidFill>
                <a:srgbClr val="C00000"/>
              </a:solidFill>
              <a:effectLst/>
              <a:uLnTx/>
              <a:uFillTx/>
              <a:latin typeface="Calibri"/>
              <a:cs typeface="Tahoma" panose="020B0604030504040204" pitchFamily="34" charset="0"/>
            </a:endParaRPr>
          </a:p>
        </p:txBody>
      </p:sp>
    </p:spTree>
    <p:extLst>
      <p:ext uri="{BB962C8B-B14F-4D97-AF65-F5344CB8AC3E}">
        <p14:creationId xmlns:p14="http://schemas.microsoft.com/office/powerpoint/2010/main" val="1605828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2129</TotalTime>
  <Words>1581</Words>
  <Application>Microsoft Office PowerPoint</Application>
  <PresentationFormat>Widescreen</PresentationFormat>
  <Paragraphs>102</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Abadi</vt:lpstr>
      <vt:lpstr>Arial</vt:lpstr>
      <vt:lpstr>Arial Black</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Wallin</dc:creator>
  <cp:lastModifiedBy>Doug Wallin</cp:lastModifiedBy>
  <cp:revision>202</cp:revision>
  <dcterms:created xsi:type="dcterms:W3CDTF">2023-04-14T16:30:14Z</dcterms:created>
  <dcterms:modified xsi:type="dcterms:W3CDTF">2023-05-28T13:12:21Z</dcterms:modified>
</cp:coreProperties>
</file>