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428" r:id="rId2"/>
    <p:sldId id="2630" r:id="rId3"/>
    <p:sldId id="2632" r:id="rId4"/>
    <p:sldId id="2599" r:id="rId5"/>
    <p:sldId id="2669" r:id="rId6"/>
    <p:sldId id="2670" r:id="rId7"/>
    <p:sldId id="2671" r:id="rId8"/>
    <p:sldId id="2672" r:id="rId9"/>
    <p:sldId id="2673" r:id="rId10"/>
    <p:sldId id="2675" r:id="rId11"/>
    <p:sldId id="2486" r:id="rId12"/>
    <p:sldId id="2676" r:id="rId13"/>
    <p:sldId id="2674" r:id="rId14"/>
    <p:sldId id="2677" r:id="rId15"/>
    <p:sldId id="2678" r:id="rId16"/>
    <p:sldId id="2679" r:id="rId17"/>
    <p:sldId id="2680" r:id="rId18"/>
    <p:sldId id="2681" r:id="rId19"/>
    <p:sldId id="2682" r:id="rId20"/>
    <p:sldId id="2683" r:id="rId21"/>
    <p:sldId id="2684" r:id="rId22"/>
    <p:sldId id="2685" r:id="rId23"/>
    <p:sldId id="2686" r:id="rId24"/>
    <p:sldId id="2687" r:id="rId25"/>
    <p:sldId id="2688" r:id="rId26"/>
    <p:sldId id="2689" r:id="rId27"/>
    <p:sldId id="2690" r:id="rId28"/>
    <p:sldId id="2691" r:id="rId29"/>
    <p:sldId id="2692" r:id="rId30"/>
    <p:sldId id="2693" r:id="rId31"/>
    <p:sldId id="2668" r:id="rId32"/>
    <p:sldId id="2606" r:id="rId33"/>
    <p:sldId id="263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70606"/>
    <a:srgbClr val="070202"/>
    <a:srgbClr val="050403"/>
    <a:srgbClr val="060503"/>
    <a:srgbClr val="030303"/>
    <a:srgbClr val="000000"/>
    <a:srgbClr val="36353B"/>
    <a:srgbClr val="3A281A"/>
    <a:srgbClr val="231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A8845-210D-48DA-B9C0-75041CF14FCD}" v="4" dt="2023-06-18T13:00:22.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660"/>
  </p:normalViewPr>
  <p:slideViewPr>
    <p:cSldViewPr snapToGrid="0">
      <p:cViewPr varScale="1">
        <p:scale>
          <a:sx n="101" d="100"/>
          <a:sy n="101" d="100"/>
        </p:scale>
        <p:origin x="1050" y="10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6/18/2023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a:t>
            </a:fld>
            <a:endParaRPr lang="en-US"/>
          </a:p>
        </p:txBody>
      </p:sp>
    </p:spTree>
    <p:extLst>
      <p:ext uri="{BB962C8B-B14F-4D97-AF65-F5344CB8AC3E}">
        <p14:creationId xmlns:p14="http://schemas.microsoft.com/office/powerpoint/2010/main" val="227025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205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6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35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048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2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78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33</a:t>
            </a:fld>
            <a:endParaRPr lang="en-US"/>
          </a:p>
        </p:txBody>
      </p:sp>
    </p:spTree>
    <p:extLst>
      <p:ext uri="{BB962C8B-B14F-4D97-AF65-F5344CB8AC3E}">
        <p14:creationId xmlns:p14="http://schemas.microsoft.com/office/powerpoint/2010/main" val="206768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11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78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874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07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28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15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90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19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6/18/2023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6/18/2023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6/18/2023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6/18/2023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6/18/2023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6/18/2023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jp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jp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Mountain rock face texture">
            <a:extLst>
              <a:ext uri="{FF2B5EF4-FFF2-40B4-BE49-F238E27FC236}">
                <a16:creationId xmlns:a16="http://schemas.microsoft.com/office/drawing/2014/main" id="{1F30E61B-C6D1-56B3-2880-6F9DFA6283FB}"/>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8F04552-630C-8392-B4CC-72DE01A26694}"/>
              </a:ext>
            </a:extLst>
          </p:cNvPr>
          <p:cNvPicPr>
            <a:picLocks noChangeAspect="1"/>
          </p:cNvPicPr>
          <p:nvPr/>
        </p:nvPicPr>
        <p:blipFill rotWithShape="1">
          <a:blip r:embed="rId5"/>
          <a:srcRect t="8975" r="2" b="8495"/>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6">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7D18B980-45ED-055A-AFDB-D4E695D6094C}"/>
              </a:ext>
            </a:extLst>
          </p:cNvPr>
          <p:cNvSpPr txBox="1"/>
          <p:nvPr/>
        </p:nvSpPr>
        <p:spPr>
          <a:xfrm>
            <a:off x="-1555507" y="2459504"/>
            <a:ext cx="7185982" cy="193899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A Study on</a:t>
            </a:r>
          </a:p>
          <a:p>
            <a:pPr algn="ctr"/>
            <a:r>
              <a:rPr lang="en-US" sz="6000" dirty="0">
                <a:solidFill>
                  <a:schemeClr val="bg1"/>
                </a:solidFill>
                <a:latin typeface="Berlin Sans FB" panose="020E0602020502020306" pitchFamily="34" charset="0"/>
              </a:rPr>
              <a:t> Nehemiah</a:t>
            </a:r>
          </a:p>
        </p:txBody>
      </p:sp>
    </p:spTree>
    <p:extLst>
      <p:ext uri="{BB962C8B-B14F-4D97-AF65-F5344CB8AC3E}">
        <p14:creationId xmlns:p14="http://schemas.microsoft.com/office/powerpoint/2010/main" val="345107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Nothing is too big for God’s power or too small for God’s heart!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If prayer isn’t necessary to accomplish your vision, you’re not thinking big enough.</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2316839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666786"/>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God wants you to have a vision</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Define your vision clearly</a:t>
            </a:r>
          </a:p>
        </p:txBody>
      </p:sp>
    </p:spTree>
    <p:extLst>
      <p:ext uri="{BB962C8B-B14F-4D97-AF65-F5344CB8AC3E}">
        <p14:creationId xmlns:p14="http://schemas.microsoft.com/office/powerpoint/2010/main" val="369352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For most people, it’s not a lack of caring that’s your problem.   It’s a lack of clarity!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Craig </a:t>
            </a:r>
            <a:r>
              <a:rPr lang="en-US" altLang="en-US" sz="4400" spc="-200" dirty="0" err="1">
                <a:solidFill>
                  <a:schemeClr val="bg1"/>
                </a:solidFill>
                <a:latin typeface="Calibri"/>
                <a:cs typeface="Tahoma" panose="020B0604030504040204" pitchFamily="34" charset="0"/>
              </a:rPr>
              <a:t>Groeschel</a:t>
            </a:r>
            <a:endParaRPr lang="en-US" altLang="en-US" sz="4400" spc="-200" dirty="0">
              <a:solidFill>
                <a:schemeClr val="bg1"/>
              </a:solidFill>
              <a:latin typeface="Calibri"/>
              <a:cs typeface="Tahoma" panose="020B0604030504040204" pitchFamily="34" charset="0"/>
            </a:endParaRP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376157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king said to me, “What is it you want?” Then I prayed to the God of heaven, and I answered the king, “If it pleases the king and if your servant has found favor in his sight, </a:t>
            </a:r>
            <a:r>
              <a:rPr lang="en-US" altLang="en-US" sz="4400" spc="-200" dirty="0">
                <a:solidFill>
                  <a:srgbClr val="C00000"/>
                </a:solidFill>
                <a:latin typeface="Calibri"/>
                <a:cs typeface="Tahoma" panose="020B0604030504040204" pitchFamily="34" charset="0"/>
              </a:rPr>
              <a:t>let him send me to the city in Judah where my ancestors are buried so that I can rebuild it.”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2:4–5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32530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If you can’t define it—You can’t do it!</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683093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1241237"/>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God wants you to have a vision</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Define your vision clearly</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Make plans carefully</a:t>
            </a:r>
          </a:p>
        </p:txBody>
      </p:sp>
    </p:spTree>
    <p:extLst>
      <p:ext uri="{BB962C8B-B14F-4D97-AF65-F5344CB8AC3E}">
        <p14:creationId xmlns:p14="http://schemas.microsoft.com/office/powerpoint/2010/main" val="319450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plans of the diligent lead to profit as surely as haste leads to poverty.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21:5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63504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the noble make noble plans, and by noble deeds they stand.</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Isaiah 32:8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32714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Pray for opportunities and then plan as if you expect God to answer your prayers.</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3148482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Dreamers dream about things being different.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Visionaries envision themselves making a difference.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Andy Stanley</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374913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Vision often begins with a need or concern.</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270548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1815690"/>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God wants you to have a vision</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Define your vision clearly</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Make plans carefully</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Your vision can inspire others</a:t>
            </a:r>
          </a:p>
        </p:txBody>
      </p:sp>
    </p:spTree>
    <p:extLst>
      <p:ext uri="{BB962C8B-B14F-4D97-AF65-F5344CB8AC3E}">
        <p14:creationId xmlns:p14="http://schemas.microsoft.com/office/powerpoint/2010/main" val="2085811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Then I said to them, “You see the trouble we are in: Jerusalem lies in ruins, and its gates have been burned with fire. Come, let us rebuild the wall of Jerusalem, and we will no longer be in disgrace.”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2:17–18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889456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 also told them about the gracious hand of my God on me and what the king had said to me. They replied, “Let us start rebuilding.” So they began this good work.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2:17–18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09139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the Son of Man came to seek and to save the lost.”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Luke 19:10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30943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He said to them, “Go into all the world and preach the gospel to all creation.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Mark 16:15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25298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2390141"/>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God wants you to have a vision</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Define your vision clearly</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Make plans carefully</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Your vision can inspire others</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Act on your vision</a:t>
            </a:r>
          </a:p>
        </p:txBody>
      </p:sp>
    </p:spTree>
    <p:extLst>
      <p:ext uri="{BB962C8B-B14F-4D97-AF65-F5344CB8AC3E}">
        <p14:creationId xmlns:p14="http://schemas.microsoft.com/office/powerpoint/2010/main" val="254417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You don’t get what you wish for.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You get what you work for.</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210764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Then the king, with the queen sitting beside him, asked me, “How long will your journey take, and when will you get back?” It pleased the king to send me; </a:t>
            </a:r>
            <a:r>
              <a:rPr lang="en-US" altLang="en-US" sz="4400" spc="-200" dirty="0">
                <a:solidFill>
                  <a:srgbClr val="C00000"/>
                </a:solidFill>
                <a:latin typeface="Calibri"/>
                <a:cs typeface="Tahoma" panose="020B0604030504040204" pitchFamily="34" charset="0"/>
              </a:rPr>
              <a:t>so I set a time.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2:6–8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31953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 also said to him, “If it pleases the king, </a:t>
            </a:r>
            <a:r>
              <a:rPr lang="en-US" altLang="en-US" sz="4400" spc="-200" dirty="0">
                <a:solidFill>
                  <a:srgbClr val="C00000"/>
                </a:solidFill>
                <a:latin typeface="Calibri"/>
                <a:cs typeface="Tahoma" panose="020B0604030504040204" pitchFamily="34" charset="0"/>
              </a:rPr>
              <a:t>may I have letters </a:t>
            </a:r>
            <a:r>
              <a:rPr lang="en-US" altLang="en-US" sz="4400" spc="-200" dirty="0">
                <a:latin typeface="Calibri"/>
                <a:cs typeface="Tahoma" panose="020B0604030504040204" pitchFamily="34" charset="0"/>
              </a:rPr>
              <a:t>to the governors of Trans-Euphrates, </a:t>
            </a:r>
            <a:r>
              <a:rPr lang="en-US" altLang="en-US" sz="4400" spc="-200" dirty="0">
                <a:solidFill>
                  <a:srgbClr val="C00000"/>
                </a:solidFill>
                <a:latin typeface="Calibri"/>
                <a:cs typeface="Tahoma" panose="020B0604030504040204" pitchFamily="34" charset="0"/>
              </a:rPr>
              <a:t>so that they will provide me safe-conduct until I arrive in Judah?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2:6–8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964654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a:t>
            </a:r>
            <a:r>
              <a:rPr lang="en-US" altLang="en-US" sz="4400" spc="-200" dirty="0">
                <a:solidFill>
                  <a:srgbClr val="C00000"/>
                </a:solidFill>
                <a:latin typeface="Calibri"/>
                <a:cs typeface="Tahoma" panose="020B0604030504040204" pitchFamily="34" charset="0"/>
              </a:rPr>
              <a:t>may I have a letter to Asaph, keeper of the royal park, so he will give me timber to make beams </a:t>
            </a:r>
            <a:r>
              <a:rPr lang="en-US" altLang="en-US" sz="4400" spc="-200" dirty="0">
                <a:latin typeface="Calibri"/>
                <a:cs typeface="Tahoma" panose="020B0604030504040204" pitchFamily="34" charset="0"/>
              </a:rPr>
              <a:t>for the gates of the citadel by the temple and for the city wall and for the residence I will occupy?” And because the gracious hand of my God was on me, the king granted my requests.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2:6–8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51011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Mountain rock face texture">
            <a:extLst>
              <a:ext uri="{FF2B5EF4-FFF2-40B4-BE49-F238E27FC236}">
                <a16:creationId xmlns:a16="http://schemas.microsoft.com/office/drawing/2014/main" id="{F31CF106-2869-A371-3872-85F1EADBEAE9}"/>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CBCC51-EAC2-4564-A9D7-F64FE001AE06}"/>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God wants you to have a vision </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581939" cy="2577341"/>
          </a:xfrm>
          <a:prstGeom prst="rect">
            <a:avLst/>
          </a:prstGeom>
          <a:effectLst>
            <a:softEdge rad="101600"/>
          </a:effectLst>
        </p:spPr>
      </p:pic>
    </p:spTree>
    <p:extLst>
      <p:ext uri="{BB962C8B-B14F-4D97-AF65-F5344CB8AC3E}">
        <p14:creationId xmlns:p14="http://schemas.microsoft.com/office/powerpoint/2010/main" val="2689525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“Vision without action is merely a dream.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Action without vision just passes the time.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Vision with action can change your life.”</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84890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7"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2" name="Picture 4" descr="Sit and relax on the lake.">
            <a:extLst>
              <a:ext uri="{FF2B5EF4-FFF2-40B4-BE49-F238E27FC236}">
                <a16:creationId xmlns:a16="http://schemas.microsoft.com/office/drawing/2014/main" id="{4A19F2EF-F6DB-3AB9-C926-26E8B7B7F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430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15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53748" y="213158"/>
            <a:ext cx="9412355"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God wants you to have a vision</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Define your vision clearly</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Make plans carefully</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Your vision can inspire others</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Act on your vision</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a:extLst>
              <a:ext uri="{FF2B5EF4-FFF2-40B4-BE49-F238E27FC236}">
                <a16:creationId xmlns:a16="http://schemas.microsoft.com/office/drawing/2014/main" id="{48822767-39F4-2B66-9C1C-D087CF898456}"/>
              </a:ext>
            </a:extLst>
          </p:cNvPr>
          <p:cNvPicPr>
            <a:picLocks noChangeAspect="1"/>
          </p:cNvPicPr>
          <p:nvPr/>
        </p:nvPicPr>
        <p:blipFill>
          <a:blip r:embed="rId3"/>
          <a:stretch>
            <a:fillRect/>
          </a:stretch>
        </p:blipFill>
        <p:spPr>
          <a:xfrm>
            <a:off x="0" y="0"/>
            <a:ext cx="2484783" cy="6858000"/>
          </a:xfrm>
          <a:prstGeom prst="rect">
            <a:avLst/>
          </a:prstGeom>
        </p:spPr>
      </p:pic>
    </p:spTree>
    <p:extLst>
      <p:ext uri="{BB962C8B-B14F-4D97-AF65-F5344CB8AC3E}">
        <p14:creationId xmlns:p14="http://schemas.microsoft.com/office/powerpoint/2010/main" val="2359003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04552-630C-8392-B4CC-72DE01A26694}"/>
              </a:ext>
            </a:extLst>
          </p:cNvPr>
          <p:cNvPicPr>
            <a:picLocks noChangeAspect="1"/>
          </p:cNvPicPr>
          <p:nvPr/>
        </p:nvPicPr>
        <p:blipFill rotWithShape="1">
          <a:blip r:embed="rId3"/>
          <a:srcRect t="8975" r="2" b="8495"/>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7D18B980-45ED-055A-AFDB-D4E695D6094C}"/>
              </a:ext>
            </a:extLst>
          </p:cNvPr>
          <p:cNvSpPr txBox="1"/>
          <p:nvPr/>
        </p:nvSpPr>
        <p:spPr>
          <a:xfrm>
            <a:off x="-1555507" y="2459504"/>
            <a:ext cx="7185982" cy="193899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A Study on</a:t>
            </a:r>
          </a:p>
          <a:p>
            <a:pPr algn="ctr"/>
            <a:r>
              <a:rPr lang="en-US" sz="6000" dirty="0">
                <a:solidFill>
                  <a:schemeClr val="bg1"/>
                </a:solidFill>
                <a:latin typeface="Berlin Sans FB" panose="020E0602020502020306" pitchFamily="34" charset="0"/>
              </a:rPr>
              <a:t> Nehemiah</a:t>
            </a:r>
          </a:p>
        </p:txBody>
      </p:sp>
    </p:spTree>
    <p:extLst>
      <p:ext uri="{BB962C8B-B14F-4D97-AF65-F5344CB8AC3E}">
        <p14:creationId xmlns:p14="http://schemas.microsoft.com/office/powerpoint/2010/main" val="304326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May he give you </a:t>
            </a:r>
            <a:r>
              <a:rPr lang="en-US" altLang="en-US" sz="4400" spc="-200" dirty="0">
                <a:solidFill>
                  <a:srgbClr val="C00000"/>
                </a:solidFill>
                <a:latin typeface="Calibri"/>
                <a:cs typeface="Tahoma" panose="020B0604030504040204" pitchFamily="34" charset="0"/>
              </a:rPr>
              <a:t>the desire of your heart </a:t>
            </a:r>
            <a:r>
              <a:rPr lang="en-US" altLang="en-US" sz="4400" spc="-200" dirty="0">
                <a:latin typeface="Calibri"/>
                <a:cs typeface="Tahoma" panose="020B0604030504040204" pitchFamily="34" charset="0"/>
              </a:rPr>
              <a:t>and make all your plans succeed.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Psalm 20:4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16480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Take delight in the Lord, and he will give you </a:t>
            </a:r>
            <a:r>
              <a:rPr lang="en-US" altLang="en-US" sz="4400" spc="-200" dirty="0">
                <a:solidFill>
                  <a:srgbClr val="C00000"/>
                </a:solidFill>
                <a:latin typeface="Calibri"/>
                <a:cs typeface="Tahoma" panose="020B0604030504040204" pitchFamily="34" charset="0"/>
              </a:rPr>
              <a:t>the desires of your heart.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Psalm 37:4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21911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the eyes of the Lord range throughout the earth to strengthen those whose hearts are fully committed to him.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2 Chronicles 16:9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96005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we must all appear before the judgment seat of Christ, so that each of us may receive what is due us </a:t>
            </a:r>
            <a:r>
              <a:rPr lang="en-US" altLang="en-US" sz="4400" spc="-200" dirty="0">
                <a:solidFill>
                  <a:srgbClr val="C00000"/>
                </a:solidFill>
                <a:latin typeface="Calibri"/>
                <a:cs typeface="Tahoma" panose="020B0604030504040204" pitchFamily="34" charset="0"/>
              </a:rPr>
              <a:t>for the things done while in the body, whether good or bad.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2 Corinthians 5:10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18138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Now faith is confidence </a:t>
            </a:r>
            <a:r>
              <a:rPr lang="en-US" altLang="en-US" sz="4400" spc="-200" dirty="0">
                <a:solidFill>
                  <a:srgbClr val="C00000"/>
                </a:solidFill>
                <a:latin typeface="Calibri"/>
                <a:cs typeface="Tahoma" panose="020B0604030504040204" pitchFamily="34" charset="0"/>
              </a:rPr>
              <a:t>in what we hope for </a:t>
            </a:r>
            <a:r>
              <a:rPr lang="en-US" altLang="en-US" sz="4400" spc="-200" dirty="0">
                <a:latin typeface="Calibri"/>
                <a:cs typeface="Tahoma" panose="020B0604030504040204" pitchFamily="34" charset="0"/>
              </a:rPr>
              <a:t>and assurance about what we do not see.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Hebrews 11:1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18179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without faith it is impossible to please God, because anyone who comes to him must believe that he exists and that he rewards those who earnestly seek him.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Hebrews 11:6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1566299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7903</TotalTime>
  <Words>847</Words>
  <Application>Microsoft Office PowerPoint</Application>
  <PresentationFormat>Widescreen</PresentationFormat>
  <Paragraphs>98</Paragraphs>
  <Slides>33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Abadi</vt:lpstr>
      <vt:lpstr>Arial</vt:lpstr>
      <vt:lpstr>Berlin Sans FB</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195</cp:revision>
  <dcterms:created xsi:type="dcterms:W3CDTF">2022-06-01T02:28:00Z</dcterms:created>
  <dcterms:modified xsi:type="dcterms:W3CDTF">2023-06-18T13:15:48Z</dcterms:modified>
</cp:coreProperties>
</file>