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638" r:id="rId2"/>
    <p:sldId id="2740" r:id="rId3"/>
    <p:sldId id="2741" r:id="rId4"/>
    <p:sldId id="2630" r:id="rId5"/>
    <p:sldId id="2742" r:id="rId6"/>
    <p:sldId id="2743" r:id="rId7"/>
    <p:sldId id="2744" r:id="rId8"/>
    <p:sldId id="2745" r:id="rId9"/>
    <p:sldId id="2746" r:id="rId10"/>
    <p:sldId id="2699" r:id="rId11"/>
    <p:sldId id="2486" r:id="rId12"/>
    <p:sldId id="2747" r:id="rId13"/>
    <p:sldId id="2748" r:id="rId14"/>
    <p:sldId id="2749" r:id="rId15"/>
    <p:sldId id="2750" r:id="rId16"/>
    <p:sldId id="2751" r:id="rId17"/>
    <p:sldId id="2752" r:id="rId18"/>
    <p:sldId id="2753" r:id="rId19"/>
    <p:sldId id="2754" r:id="rId20"/>
    <p:sldId id="2755" r:id="rId21"/>
    <p:sldId id="2756" r:id="rId22"/>
    <p:sldId id="2757" r:id="rId23"/>
    <p:sldId id="2758" r:id="rId24"/>
    <p:sldId id="2759" r:id="rId25"/>
    <p:sldId id="2760" r:id="rId26"/>
    <p:sldId id="2761" r:id="rId27"/>
    <p:sldId id="2762" r:id="rId28"/>
    <p:sldId id="2763" r:id="rId29"/>
    <p:sldId id="2764" r:id="rId30"/>
    <p:sldId id="2765" r:id="rId31"/>
    <p:sldId id="2766" r:id="rId32"/>
    <p:sldId id="2767" r:id="rId33"/>
    <p:sldId id="2768" r:id="rId34"/>
    <p:sldId id="2769" r:id="rId35"/>
    <p:sldId id="2770" r:id="rId36"/>
    <p:sldId id="2771" r:id="rId37"/>
    <p:sldId id="2772" r:id="rId38"/>
    <p:sldId id="273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0101"/>
    <a:srgbClr val="990033"/>
    <a:srgbClr val="A50021"/>
    <a:srgbClr val="C10B39"/>
    <a:srgbClr val="5E6366"/>
    <a:srgbClr val="C10A38"/>
    <a:srgbClr val="FBAB00"/>
    <a:srgbClr val="717175"/>
    <a:srgbClr val="7C7B83"/>
    <a:srgbClr val="5E43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1" autoAdjust="0"/>
    <p:restoredTop sz="94660"/>
  </p:normalViewPr>
  <p:slideViewPr>
    <p:cSldViewPr snapToGrid="0">
      <p:cViewPr>
        <p:scale>
          <a:sx n="110" d="100"/>
          <a:sy n="110" d="100"/>
        </p:scale>
        <p:origin x="210" y="-27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7/22/2023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a:t>
            </a:fld>
            <a:endParaRPr lang="en-US"/>
          </a:p>
        </p:txBody>
      </p:sp>
    </p:spTree>
    <p:extLst>
      <p:ext uri="{BB962C8B-B14F-4D97-AF65-F5344CB8AC3E}">
        <p14:creationId xmlns:p14="http://schemas.microsoft.com/office/powerpoint/2010/main" val="1413462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13</a:t>
            </a:fld>
            <a:endParaRPr lang="en-US"/>
          </a:p>
        </p:txBody>
      </p:sp>
    </p:spTree>
    <p:extLst>
      <p:ext uri="{BB962C8B-B14F-4D97-AF65-F5344CB8AC3E}">
        <p14:creationId xmlns:p14="http://schemas.microsoft.com/office/powerpoint/2010/main" val="455044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14</a:t>
            </a:fld>
            <a:endParaRPr lang="en-US"/>
          </a:p>
        </p:txBody>
      </p:sp>
    </p:spTree>
    <p:extLst>
      <p:ext uri="{BB962C8B-B14F-4D97-AF65-F5344CB8AC3E}">
        <p14:creationId xmlns:p14="http://schemas.microsoft.com/office/powerpoint/2010/main" val="1233319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15</a:t>
            </a:fld>
            <a:endParaRPr lang="en-US"/>
          </a:p>
        </p:txBody>
      </p:sp>
    </p:spTree>
    <p:extLst>
      <p:ext uri="{BB962C8B-B14F-4D97-AF65-F5344CB8AC3E}">
        <p14:creationId xmlns:p14="http://schemas.microsoft.com/office/powerpoint/2010/main" val="720235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16</a:t>
            </a:fld>
            <a:endParaRPr lang="en-US"/>
          </a:p>
        </p:txBody>
      </p:sp>
    </p:spTree>
    <p:extLst>
      <p:ext uri="{BB962C8B-B14F-4D97-AF65-F5344CB8AC3E}">
        <p14:creationId xmlns:p14="http://schemas.microsoft.com/office/powerpoint/2010/main" val="1044134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17</a:t>
            </a:fld>
            <a:endParaRPr lang="en-US"/>
          </a:p>
        </p:txBody>
      </p:sp>
    </p:spTree>
    <p:extLst>
      <p:ext uri="{BB962C8B-B14F-4D97-AF65-F5344CB8AC3E}">
        <p14:creationId xmlns:p14="http://schemas.microsoft.com/office/powerpoint/2010/main" val="416771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18</a:t>
            </a:fld>
            <a:endParaRPr lang="en-US"/>
          </a:p>
        </p:txBody>
      </p:sp>
    </p:spTree>
    <p:extLst>
      <p:ext uri="{BB962C8B-B14F-4D97-AF65-F5344CB8AC3E}">
        <p14:creationId xmlns:p14="http://schemas.microsoft.com/office/powerpoint/2010/main" val="696082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813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20</a:t>
            </a:fld>
            <a:endParaRPr lang="en-US"/>
          </a:p>
        </p:txBody>
      </p:sp>
    </p:spTree>
    <p:extLst>
      <p:ext uri="{BB962C8B-B14F-4D97-AF65-F5344CB8AC3E}">
        <p14:creationId xmlns:p14="http://schemas.microsoft.com/office/powerpoint/2010/main" val="1451837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21</a:t>
            </a:fld>
            <a:endParaRPr lang="en-US"/>
          </a:p>
        </p:txBody>
      </p:sp>
    </p:spTree>
    <p:extLst>
      <p:ext uri="{BB962C8B-B14F-4D97-AF65-F5344CB8AC3E}">
        <p14:creationId xmlns:p14="http://schemas.microsoft.com/office/powerpoint/2010/main" val="920431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22</a:t>
            </a:fld>
            <a:endParaRPr lang="en-US"/>
          </a:p>
        </p:txBody>
      </p:sp>
    </p:spTree>
    <p:extLst>
      <p:ext uri="{BB962C8B-B14F-4D97-AF65-F5344CB8AC3E}">
        <p14:creationId xmlns:p14="http://schemas.microsoft.com/office/powerpoint/2010/main" val="25661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012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23</a:t>
            </a:fld>
            <a:endParaRPr lang="en-US"/>
          </a:p>
        </p:txBody>
      </p:sp>
    </p:spTree>
    <p:extLst>
      <p:ext uri="{BB962C8B-B14F-4D97-AF65-F5344CB8AC3E}">
        <p14:creationId xmlns:p14="http://schemas.microsoft.com/office/powerpoint/2010/main" val="282651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24</a:t>
            </a:fld>
            <a:endParaRPr lang="en-US"/>
          </a:p>
        </p:txBody>
      </p:sp>
    </p:spTree>
    <p:extLst>
      <p:ext uri="{BB962C8B-B14F-4D97-AF65-F5344CB8AC3E}">
        <p14:creationId xmlns:p14="http://schemas.microsoft.com/office/powerpoint/2010/main" val="1690035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321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501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244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28</a:t>
            </a:fld>
            <a:endParaRPr lang="en-US"/>
          </a:p>
        </p:txBody>
      </p:sp>
    </p:spTree>
    <p:extLst>
      <p:ext uri="{BB962C8B-B14F-4D97-AF65-F5344CB8AC3E}">
        <p14:creationId xmlns:p14="http://schemas.microsoft.com/office/powerpoint/2010/main" val="3889107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29</a:t>
            </a:fld>
            <a:endParaRPr lang="en-US"/>
          </a:p>
        </p:txBody>
      </p:sp>
    </p:spTree>
    <p:extLst>
      <p:ext uri="{BB962C8B-B14F-4D97-AF65-F5344CB8AC3E}">
        <p14:creationId xmlns:p14="http://schemas.microsoft.com/office/powerpoint/2010/main" val="2893548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30</a:t>
            </a:fld>
            <a:endParaRPr lang="en-US"/>
          </a:p>
        </p:txBody>
      </p:sp>
    </p:spTree>
    <p:extLst>
      <p:ext uri="{BB962C8B-B14F-4D97-AF65-F5344CB8AC3E}">
        <p14:creationId xmlns:p14="http://schemas.microsoft.com/office/powerpoint/2010/main" val="2248206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31</a:t>
            </a:fld>
            <a:endParaRPr lang="en-US"/>
          </a:p>
        </p:txBody>
      </p:sp>
    </p:spTree>
    <p:extLst>
      <p:ext uri="{BB962C8B-B14F-4D97-AF65-F5344CB8AC3E}">
        <p14:creationId xmlns:p14="http://schemas.microsoft.com/office/powerpoint/2010/main" val="966750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32</a:t>
            </a:fld>
            <a:endParaRPr lang="en-US"/>
          </a:p>
        </p:txBody>
      </p:sp>
    </p:spTree>
    <p:extLst>
      <p:ext uri="{BB962C8B-B14F-4D97-AF65-F5344CB8AC3E}">
        <p14:creationId xmlns:p14="http://schemas.microsoft.com/office/powerpoint/2010/main" val="3684556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6</a:t>
            </a:fld>
            <a:endParaRPr lang="en-US"/>
          </a:p>
        </p:txBody>
      </p:sp>
    </p:spTree>
    <p:extLst>
      <p:ext uri="{BB962C8B-B14F-4D97-AF65-F5344CB8AC3E}">
        <p14:creationId xmlns:p14="http://schemas.microsoft.com/office/powerpoint/2010/main" val="2230671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33</a:t>
            </a:fld>
            <a:endParaRPr lang="en-US"/>
          </a:p>
        </p:txBody>
      </p:sp>
    </p:spTree>
    <p:extLst>
      <p:ext uri="{BB962C8B-B14F-4D97-AF65-F5344CB8AC3E}">
        <p14:creationId xmlns:p14="http://schemas.microsoft.com/office/powerpoint/2010/main" val="1147975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34</a:t>
            </a:fld>
            <a:endParaRPr lang="en-US"/>
          </a:p>
        </p:txBody>
      </p:sp>
    </p:spTree>
    <p:extLst>
      <p:ext uri="{BB962C8B-B14F-4D97-AF65-F5344CB8AC3E}">
        <p14:creationId xmlns:p14="http://schemas.microsoft.com/office/powerpoint/2010/main" val="10802841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35</a:t>
            </a:fld>
            <a:endParaRPr lang="en-US"/>
          </a:p>
        </p:txBody>
      </p:sp>
    </p:spTree>
    <p:extLst>
      <p:ext uri="{BB962C8B-B14F-4D97-AF65-F5344CB8AC3E}">
        <p14:creationId xmlns:p14="http://schemas.microsoft.com/office/powerpoint/2010/main" val="718954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36</a:t>
            </a:fld>
            <a:endParaRPr lang="en-US"/>
          </a:p>
        </p:txBody>
      </p:sp>
    </p:spTree>
    <p:extLst>
      <p:ext uri="{BB962C8B-B14F-4D97-AF65-F5344CB8AC3E}">
        <p14:creationId xmlns:p14="http://schemas.microsoft.com/office/powerpoint/2010/main" val="4667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99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7</a:t>
            </a:fld>
            <a:endParaRPr lang="en-US"/>
          </a:p>
        </p:txBody>
      </p:sp>
    </p:spTree>
    <p:extLst>
      <p:ext uri="{BB962C8B-B14F-4D97-AF65-F5344CB8AC3E}">
        <p14:creationId xmlns:p14="http://schemas.microsoft.com/office/powerpoint/2010/main" val="2218129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8</a:t>
            </a:fld>
            <a:endParaRPr lang="en-US"/>
          </a:p>
        </p:txBody>
      </p:sp>
    </p:spTree>
    <p:extLst>
      <p:ext uri="{BB962C8B-B14F-4D97-AF65-F5344CB8AC3E}">
        <p14:creationId xmlns:p14="http://schemas.microsoft.com/office/powerpoint/2010/main" val="1274218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9</a:t>
            </a:fld>
            <a:endParaRPr lang="en-US"/>
          </a:p>
        </p:txBody>
      </p:sp>
    </p:spTree>
    <p:extLst>
      <p:ext uri="{BB962C8B-B14F-4D97-AF65-F5344CB8AC3E}">
        <p14:creationId xmlns:p14="http://schemas.microsoft.com/office/powerpoint/2010/main" val="90649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5886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074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12</a:t>
            </a:fld>
            <a:endParaRPr lang="en-US"/>
          </a:p>
        </p:txBody>
      </p:sp>
    </p:spTree>
    <p:extLst>
      <p:ext uri="{BB962C8B-B14F-4D97-AF65-F5344CB8AC3E}">
        <p14:creationId xmlns:p14="http://schemas.microsoft.com/office/powerpoint/2010/main" val="4139287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7/22/2023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87474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550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2192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4155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78469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7/22/2023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1753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7/22/2023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8906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7/22/2023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3343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7/22/2023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7270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30408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2967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t>7/22/2023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236909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video game logo&#10;&#10;Description automatically generated">
            <a:extLst>
              <a:ext uri="{FF2B5EF4-FFF2-40B4-BE49-F238E27FC236}">
                <a16:creationId xmlns:a16="http://schemas.microsoft.com/office/drawing/2014/main" id="{FB2510DF-4A58-A8FF-71C1-23414920F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1211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7" y="1881963"/>
            <a:ext cx="11725175" cy="476288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prstClr val="black">
                    <a:lumMod val="95000"/>
                    <a:lumOff val="5000"/>
                  </a:prstClr>
                </a:solidFill>
                <a:latin typeface="Calibri"/>
                <a:cs typeface="Tahoma" panose="020B0604030504040204" pitchFamily="34" charset="0"/>
              </a:rPr>
              <a:t>You are going to get pummeled if you don’t live with an awareness that there is a spiritual battle raging.</a:t>
            </a:r>
          </a:p>
        </p:txBody>
      </p:sp>
      <p:pic>
        <p:nvPicPr>
          <p:cNvPr id="3" name="Picture 2" descr="A logo on a screen&#10;&#10;Description automatically generated">
            <a:extLst>
              <a:ext uri="{FF2B5EF4-FFF2-40B4-BE49-F238E27FC236}">
                <a16:creationId xmlns:a16="http://schemas.microsoft.com/office/drawing/2014/main" id="{E8E3DF4E-03EE-6EF1-D812-934CA7452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56"/>
          </a:xfrm>
          <a:prstGeom prst="rect">
            <a:avLst/>
          </a:prstGeom>
        </p:spPr>
      </p:pic>
    </p:spTree>
    <p:extLst>
      <p:ext uri="{BB962C8B-B14F-4D97-AF65-F5344CB8AC3E}">
        <p14:creationId xmlns:p14="http://schemas.microsoft.com/office/powerpoint/2010/main" val="1819989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5C3E9E-7B86-23E9-2275-8F0A3E32C36E}"/>
              </a:ext>
            </a:extLst>
          </p:cNvPr>
          <p:cNvSpPr/>
          <p:nvPr/>
        </p:nvSpPr>
        <p:spPr>
          <a:xfrm>
            <a:off x="51388" y="46403"/>
            <a:ext cx="12089219" cy="6858000"/>
          </a:xfrm>
          <a:prstGeom prst="rect">
            <a:avLst/>
          </a:prstGeom>
          <a:solidFill>
            <a:schemeClr val="bg1">
              <a:lumMod val="95000"/>
            </a:schemeClr>
          </a:solidFill>
          <a:ln w="254000">
            <a:solidFill>
              <a:srgbClr val="5E6366"/>
            </a:solidFill>
          </a:ln>
          <a:effectLst>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9" name="TextBox 8">
            <a:extLst>
              <a:ext uri="{FF2B5EF4-FFF2-40B4-BE49-F238E27FC236}">
                <a16:creationId xmlns:a16="http://schemas.microsoft.com/office/drawing/2014/main" id="{6481EDB2-1161-47B2-A840-2E8D44969A41}"/>
              </a:ext>
            </a:extLst>
          </p:cNvPr>
          <p:cNvSpPr txBox="1"/>
          <p:nvPr/>
        </p:nvSpPr>
        <p:spPr>
          <a:xfrm>
            <a:off x="4767618" y="164952"/>
            <a:ext cx="7211271" cy="666786"/>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endParaRPr lang="en-US" altLang="en-US" sz="3733" dirty="0">
              <a:solidFill>
                <a:srgbClr val="AE7351"/>
              </a:solidFill>
              <a:latin typeface="Abadi" panose="020B0604020104020204" pitchFamily="34" charset="0"/>
            </a:endParaRPr>
          </a:p>
        </p:txBody>
      </p:sp>
      <p:sp>
        <p:nvSpPr>
          <p:cNvPr id="15" name="TextBox 14">
            <a:extLst>
              <a:ext uri="{FF2B5EF4-FFF2-40B4-BE49-F238E27FC236}">
                <a16:creationId xmlns:a16="http://schemas.microsoft.com/office/drawing/2014/main" id="{D6CBCC51-EAC2-4564-A9D7-F64FE001AE06}"/>
              </a:ext>
            </a:extLst>
          </p:cNvPr>
          <p:cNvSpPr txBox="1"/>
          <p:nvPr/>
        </p:nvSpPr>
        <p:spPr>
          <a:xfrm>
            <a:off x="213109" y="5057224"/>
            <a:ext cx="11765779" cy="830997"/>
          </a:xfrm>
          <a:prstGeom prst="rect">
            <a:avLst/>
          </a:prstGeom>
          <a:solidFill>
            <a:srgbClr val="C10B3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You must be strong in the Lord</a:t>
            </a:r>
          </a:p>
        </p:txBody>
      </p:sp>
      <p:pic>
        <p:nvPicPr>
          <p:cNvPr id="3" name="Picture 2" descr="A cartoon character in a stone arch&#10;&#10;Description automatically generated">
            <a:extLst>
              <a:ext uri="{FF2B5EF4-FFF2-40B4-BE49-F238E27FC236}">
                <a16:creationId xmlns:a16="http://schemas.microsoft.com/office/drawing/2014/main" id="{A29C6895-5A9A-0CA6-ADE8-0F3F94B1E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78" y="164952"/>
            <a:ext cx="4151867" cy="4151867"/>
          </a:xfrm>
          <a:prstGeom prst="rect">
            <a:avLst/>
          </a:prstGeom>
          <a:effectLst>
            <a:softEdge rad="0"/>
          </a:effectLst>
        </p:spPr>
      </p:pic>
      <p:sp>
        <p:nvSpPr>
          <p:cNvPr id="4" name="TextBox 3">
            <a:extLst>
              <a:ext uri="{FF2B5EF4-FFF2-40B4-BE49-F238E27FC236}">
                <a16:creationId xmlns:a16="http://schemas.microsoft.com/office/drawing/2014/main" id="{BDE1E17D-A0B8-DAD0-5ACB-AD56500776BC}"/>
              </a:ext>
            </a:extLst>
          </p:cNvPr>
          <p:cNvSpPr txBox="1"/>
          <p:nvPr/>
        </p:nvSpPr>
        <p:spPr>
          <a:xfrm>
            <a:off x="4605900" y="293129"/>
            <a:ext cx="7255969" cy="584775"/>
          </a:xfrm>
          <a:prstGeom prst="rect">
            <a:avLst/>
          </a:prstGeom>
          <a:noFill/>
        </p:spPr>
        <p:txBody>
          <a:bodyPr wrap="square">
            <a:spAutoFit/>
          </a:bodyPr>
          <a:lstStyle/>
          <a:p>
            <a:pPr marL="365751" marR="0" lvl="0" indent="-38099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effectLst/>
                <a:uLnTx/>
                <a:uFillTx/>
                <a:latin typeface="Abadi" panose="020B0604020104020204" pitchFamily="34" charset="0"/>
                <a:ea typeface="+mn-ea"/>
                <a:cs typeface="+mn-cs"/>
              </a:rPr>
              <a:t>There’s a battle raging in our world</a:t>
            </a:r>
          </a:p>
        </p:txBody>
      </p:sp>
    </p:spTree>
    <p:extLst>
      <p:ext uri="{BB962C8B-B14F-4D97-AF65-F5344CB8AC3E}">
        <p14:creationId xmlns:p14="http://schemas.microsoft.com/office/powerpoint/2010/main" val="3693525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Finally, </a:t>
            </a:r>
            <a:r>
              <a:rPr lang="en-US" altLang="en-US" sz="4400" spc="-200" dirty="0">
                <a:solidFill>
                  <a:srgbClr val="950101"/>
                </a:solidFill>
                <a:latin typeface="Calibri"/>
                <a:cs typeface="Tahoma" panose="020B0604030504040204" pitchFamily="34" charset="0"/>
              </a:rPr>
              <a:t>be strong </a:t>
            </a:r>
            <a:r>
              <a:rPr lang="en-US" altLang="en-US" sz="4400" u="sng" spc="-200" dirty="0">
                <a:solidFill>
                  <a:srgbClr val="950101"/>
                </a:solidFill>
                <a:latin typeface="Calibri"/>
                <a:cs typeface="Tahoma" panose="020B0604030504040204" pitchFamily="34" charset="0"/>
              </a:rPr>
              <a:t>in the Lord </a:t>
            </a:r>
            <a:r>
              <a:rPr lang="en-US" altLang="en-US" sz="4400" spc="-200" dirty="0">
                <a:latin typeface="Calibri"/>
                <a:cs typeface="Tahoma" panose="020B0604030504040204" pitchFamily="34" charset="0"/>
              </a:rPr>
              <a:t>and in his mighty power. </a:t>
            </a:r>
            <a:endParaRPr lang="en-US" altLang="en-US" sz="4400" spc="-200" dirty="0">
              <a:solidFill>
                <a:srgbClr val="950101"/>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7"/>
            <a:ext cx="2667000" cy="713568"/>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Ephesians 6:10 (NIV) </a:t>
            </a:r>
          </a:p>
        </p:txBody>
      </p:sp>
    </p:spTree>
    <p:extLst>
      <p:ext uri="{BB962C8B-B14F-4D97-AF65-F5344CB8AC3E}">
        <p14:creationId xmlns:p14="http://schemas.microsoft.com/office/powerpoint/2010/main" val="3006029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But even the archangel Michael, when he was disputing with the devil about the body of Moses, did not himself dare to condemn him for slander but said, “The Lord rebuke you!” </a:t>
            </a:r>
            <a:endParaRPr lang="en-US" altLang="en-US" sz="4400" spc="-200" dirty="0">
              <a:solidFill>
                <a:srgbClr val="950101"/>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7"/>
            <a:ext cx="2667000" cy="713568"/>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Jude 9 (NIV) </a:t>
            </a:r>
          </a:p>
        </p:txBody>
      </p:sp>
    </p:spTree>
    <p:extLst>
      <p:ext uri="{BB962C8B-B14F-4D97-AF65-F5344CB8AC3E}">
        <p14:creationId xmlns:p14="http://schemas.microsoft.com/office/powerpoint/2010/main" val="13985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You then, my son, </a:t>
            </a:r>
            <a:r>
              <a:rPr lang="en-US" altLang="en-US" sz="4400" spc="-200" dirty="0">
                <a:solidFill>
                  <a:srgbClr val="950101"/>
                </a:solidFill>
                <a:latin typeface="Calibri"/>
                <a:cs typeface="Tahoma" panose="020B0604030504040204" pitchFamily="34" charset="0"/>
              </a:rPr>
              <a:t>be strong in the grace that is in Christ Jesus.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7"/>
            <a:ext cx="2667000" cy="713568"/>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2 Timothy 2:1 (NIV) </a:t>
            </a:r>
          </a:p>
        </p:txBody>
      </p:sp>
    </p:spTree>
    <p:extLst>
      <p:ext uri="{BB962C8B-B14F-4D97-AF65-F5344CB8AC3E}">
        <p14:creationId xmlns:p14="http://schemas.microsoft.com/office/powerpoint/2010/main" val="1068930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Put on the full armor of God, </a:t>
            </a:r>
            <a:r>
              <a:rPr lang="en-US" altLang="en-US" sz="4400" spc="-200" dirty="0">
                <a:solidFill>
                  <a:srgbClr val="950101"/>
                </a:solidFill>
                <a:latin typeface="Calibri"/>
                <a:cs typeface="Tahoma" panose="020B0604030504040204" pitchFamily="34" charset="0"/>
              </a:rPr>
              <a:t>so that you can take your stand</a:t>
            </a:r>
            <a:r>
              <a:rPr lang="en-US" altLang="en-US" sz="4400" spc="-200" dirty="0">
                <a:latin typeface="Calibri"/>
                <a:cs typeface="Tahoma" panose="020B0604030504040204" pitchFamily="34" charset="0"/>
              </a:rPr>
              <a:t> against the devil’s schemes. </a:t>
            </a:r>
            <a:endParaRPr lang="en-US" altLang="en-US" sz="4400" spc="-200" dirty="0">
              <a:solidFill>
                <a:srgbClr val="950101"/>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7"/>
            <a:ext cx="2667000" cy="713568"/>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Ephesians 6:11 (NIV) </a:t>
            </a:r>
          </a:p>
        </p:txBody>
      </p:sp>
    </p:spTree>
    <p:extLst>
      <p:ext uri="{BB962C8B-B14F-4D97-AF65-F5344CB8AC3E}">
        <p14:creationId xmlns:p14="http://schemas.microsoft.com/office/powerpoint/2010/main" val="1946713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Therefore put on the full armor of God, so that when the day of evil comes, you may be able to </a:t>
            </a:r>
            <a:r>
              <a:rPr lang="en-US" altLang="en-US" sz="4400" spc="-200" dirty="0">
                <a:solidFill>
                  <a:srgbClr val="950101"/>
                </a:solidFill>
                <a:latin typeface="Calibri"/>
                <a:cs typeface="Tahoma" panose="020B0604030504040204" pitchFamily="34" charset="0"/>
              </a:rPr>
              <a:t>stand your ground</a:t>
            </a:r>
            <a:r>
              <a:rPr lang="en-US" altLang="en-US" sz="4400" spc="-200" dirty="0">
                <a:latin typeface="Calibri"/>
                <a:cs typeface="Tahoma" panose="020B0604030504040204" pitchFamily="34" charset="0"/>
              </a:rPr>
              <a:t>, and after you have done everything, to </a:t>
            </a:r>
            <a:r>
              <a:rPr lang="en-US" altLang="en-US" sz="4400" spc="-200" dirty="0">
                <a:solidFill>
                  <a:srgbClr val="950101"/>
                </a:solidFill>
                <a:latin typeface="Calibri"/>
                <a:cs typeface="Tahoma" panose="020B0604030504040204" pitchFamily="34" charset="0"/>
              </a:rPr>
              <a:t>stand.</a:t>
            </a:r>
            <a:r>
              <a:rPr lang="en-US" altLang="en-US" sz="4400" spc="-200" dirty="0">
                <a:latin typeface="Calibri"/>
                <a:cs typeface="Tahoma" panose="020B0604030504040204" pitchFamily="34" charset="0"/>
              </a:rPr>
              <a:t> </a:t>
            </a:r>
            <a:r>
              <a:rPr lang="en-US" altLang="en-US" sz="4400" spc="-200" dirty="0">
                <a:solidFill>
                  <a:srgbClr val="950101"/>
                </a:solidFill>
                <a:latin typeface="Calibri"/>
                <a:cs typeface="Tahoma" panose="020B0604030504040204" pitchFamily="34" charset="0"/>
              </a:rPr>
              <a:t>Stand firm </a:t>
            </a:r>
            <a:r>
              <a:rPr lang="en-US" altLang="en-US" sz="4400" spc="-200" dirty="0">
                <a:latin typeface="Calibri"/>
                <a:cs typeface="Tahoma" panose="020B0604030504040204" pitchFamily="34" charset="0"/>
              </a:rPr>
              <a:t>then, with the belt of truth buckled around your waist, with the breastplate of righteousness in place, </a:t>
            </a:r>
            <a:endParaRPr lang="en-US" altLang="en-US" sz="4400" spc="-200" dirty="0">
              <a:solidFill>
                <a:srgbClr val="950101"/>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7"/>
            <a:ext cx="2667000" cy="713568"/>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Ephesians 6:13-14 (NIV) </a:t>
            </a:r>
          </a:p>
        </p:txBody>
      </p:sp>
    </p:spTree>
    <p:extLst>
      <p:ext uri="{BB962C8B-B14F-4D97-AF65-F5344CB8AC3E}">
        <p14:creationId xmlns:p14="http://schemas.microsoft.com/office/powerpoint/2010/main" val="1400984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 he too shared in their humanity so that </a:t>
            </a:r>
            <a:r>
              <a:rPr lang="en-US" altLang="en-US" sz="4400" spc="-200" dirty="0">
                <a:solidFill>
                  <a:srgbClr val="950101"/>
                </a:solidFill>
                <a:latin typeface="Calibri"/>
                <a:cs typeface="Tahoma" panose="020B0604030504040204" pitchFamily="34" charset="0"/>
              </a:rPr>
              <a:t>by his death he might break the power of him who holds the power of death</a:t>
            </a:r>
            <a:r>
              <a:rPr lang="en-US" altLang="en-US" sz="4400" spc="-200" dirty="0">
                <a:latin typeface="Calibri"/>
                <a:cs typeface="Tahoma" panose="020B0604030504040204" pitchFamily="34" charset="0"/>
              </a:rPr>
              <a:t>—that is, the devil— </a:t>
            </a:r>
            <a:endParaRPr lang="en-US" altLang="en-US" sz="4400" spc="-200" dirty="0">
              <a:solidFill>
                <a:srgbClr val="950101"/>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7"/>
            <a:ext cx="2667000" cy="713568"/>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Hebrews 2:14 (NIV) </a:t>
            </a:r>
          </a:p>
        </p:txBody>
      </p:sp>
    </p:spTree>
    <p:extLst>
      <p:ext uri="{BB962C8B-B14F-4D97-AF65-F5344CB8AC3E}">
        <p14:creationId xmlns:p14="http://schemas.microsoft.com/office/powerpoint/2010/main" val="1547260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950101"/>
                </a:solidFill>
                <a:latin typeface="Calibri"/>
                <a:cs typeface="Tahoma" panose="020B0604030504040204" pitchFamily="34" charset="0"/>
              </a:rPr>
              <a:t>Be alert and of sober mind. </a:t>
            </a:r>
            <a:r>
              <a:rPr lang="en-US" altLang="en-US" sz="4400" spc="-200" dirty="0">
                <a:latin typeface="Calibri"/>
                <a:cs typeface="Tahoma" panose="020B0604030504040204" pitchFamily="34" charset="0"/>
              </a:rPr>
              <a:t>Your enemy the devil prowls around like a roaring lion looking for someone to devour. </a:t>
            </a:r>
            <a:r>
              <a:rPr lang="en-US" altLang="en-US" sz="4400" spc="-200" dirty="0">
                <a:solidFill>
                  <a:srgbClr val="950101"/>
                </a:solidFill>
                <a:latin typeface="Calibri"/>
                <a:cs typeface="Tahoma" panose="020B0604030504040204" pitchFamily="34" charset="0"/>
              </a:rPr>
              <a:t>Resist him, standing firm in the faith, </a:t>
            </a:r>
            <a:r>
              <a:rPr lang="en-US" altLang="en-US" sz="4400" spc="-200" dirty="0">
                <a:latin typeface="Calibri"/>
                <a:cs typeface="Tahoma" panose="020B0604030504040204" pitchFamily="34" charset="0"/>
              </a:rPr>
              <a:t>because you know that the family of believers throughout the world is undergoing the same kind of sufferings. </a:t>
            </a:r>
            <a:endParaRPr lang="en-US" altLang="en-US" sz="4400" spc="-200" dirty="0">
              <a:solidFill>
                <a:srgbClr val="950101"/>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7"/>
            <a:ext cx="2667000" cy="713568"/>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1 Peter 5:8–9 (NIV) </a:t>
            </a:r>
          </a:p>
        </p:txBody>
      </p:sp>
    </p:spTree>
    <p:extLst>
      <p:ext uri="{BB962C8B-B14F-4D97-AF65-F5344CB8AC3E}">
        <p14:creationId xmlns:p14="http://schemas.microsoft.com/office/powerpoint/2010/main" val="1218427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5C3E9E-7B86-23E9-2275-8F0A3E32C36E}"/>
              </a:ext>
            </a:extLst>
          </p:cNvPr>
          <p:cNvSpPr/>
          <p:nvPr/>
        </p:nvSpPr>
        <p:spPr>
          <a:xfrm>
            <a:off x="51388" y="46403"/>
            <a:ext cx="12089219" cy="6858000"/>
          </a:xfrm>
          <a:prstGeom prst="rect">
            <a:avLst/>
          </a:prstGeom>
          <a:solidFill>
            <a:schemeClr val="bg1">
              <a:lumMod val="95000"/>
            </a:schemeClr>
          </a:solidFill>
          <a:ln w="254000">
            <a:solidFill>
              <a:srgbClr val="5E6366"/>
            </a:solidFill>
          </a:ln>
          <a:effectLst>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9" name="TextBox 8">
            <a:extLst>
              <a:ext uri="{FF2B5EF4-FFF2-40B4-BE49-F238E27FC236}">
                <a16:creationId xmlns:a16="http://schemas.microsoft.com/office/drawing/2014/main" id="{6481EDB2-1161-47B2-A840-2E8D44969A41}"/>
              </a:ext>
            </a:extLst>
          </p:cNvPr>
          <p:cNvSpPr txBox="1"/>
          <p:nvPr/>
        </p:nvSpPr>
        <p:spPr>
          <a:xfrm>
            <a:off x="4767618" y="164952"/>
            <a:ext cx="7211271" cy="666786"/>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endParaRPr lang="en-US" altLang="en-US" sz="3733" dirty="0">
              <a:solidFill>
                <a:srgbClr val="AE7351"/>
              </a:solidFill>
              <a:latin typeface="Abadi" panose="020B0604020104020204" pitchFamily="34" charset="0"/>
            </a:endParaRPr>
          </a:p>
        </p:txBody>
      </p:sp>
      <p:sp>
        <p:nvSpPr>
          <p:cNvPr id="15" name="TextBox 14">
            <a:extLst>
              <a:ext uri="{FF2B5EF4-FFF2-40B4-BE49-F238E27FC236}">
                <a16:creationId xmlns:a16="http://schemas.microsoft.com/office/drawing/2014/main" id="{D6CBCC51-EAC2-4564-A9D7-F64FE001AE06}"/>
              </a:ext>
            </a:extLst>
          </p:cNvPr>
          <p:cNvSpPr txBox="1"/>
          <p:nvPr/>
        </p:nvSpPr>
        <p:spPr>
          <a:xfrm>
            <a:off x="213109" y="5057224"/>
            <a:ext cx="11765779" cy="830997"/>
          </a:xfrm>
          <a:prstGeom prst="rect">
            <a:avLst/>
          </a:prstGeom>
          <a:solidFill>
            <a:srgbClr val="C10B3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Put on the “WHOLE” armor of God</a:t>
            </a:r>
          </a:p>
        </p:txBody>
      </p:sp>
      <p:pic>
        <p:nvPicPr>
          <p:cNvPr id="3" name="Picture 2" descr="A cartoon character in a stone arch&#10;&#10;Description automatically generated">
            <a:extLst>
              <a:ext uri="{FF2B5EF4-FFF2-40B4-BE49-F238E27FC236}">
                <a16:creationId xmlns:a16="http://schemas.microsoft.com/office/drawing/2014/main" id="{A29C6895-5A9A-0CA6-ADE8-0F3F94B1E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78" y="164952"/>
            <a:ext cx="4151867" cy="4151867"/>
          </a:xfrm>
          <a:prstGeom prst="rect">
            <a:avLst/>
          </a:prstGeom>
          <a:effectLst>
            <a:softEdge rad="0"/>
          </a:effectLst>
        </p:spPr>
      </p:pic>
      <p:sp>
        <p:nvSpPr>
          <p:cNvPr id="4" name="TextBox 3">
            <a:extLst>
              <a:ext uri="{FF2B5EF4-FFF2-40B4-BE49-F238E27FC236}">
                <a16:creationId xmlns:a16="http://schemas.microsoft.com/office/drawing/2014/main" id="{BDE1E17D-A0B8-DAD0-5ACB-AD56500776BC}"/>
              </a:ext>
            </a:extLst>
          </p:cNvPr>
          <p:cNvSpPr txBox="1"/>
          <p:nvPr/>
        </p:nvSpPr>
        <p:spPr>
          <a:xfrm>
            <a:off x="4605900" y="293129"/>
            <a:ext cx="7255969" cy="1569660"/>
          </a:xfrm>
          <a:prstGeom prst="rect">
            <a:avLst/>
          </a:prstGeom>
          <a:noFill/>
        </p:spPr>
        <p:txBody>
          <a:bodyPr wrap="square">
            <a:spAutoFit/>
          </a:bodyPr>
          <a:lstStyle/>
          <a:p>
            <a:pPr marL="365751" marR="0" lvl="0" indent="-38099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effectLst/>
                <a:uLnTx/>
                <a:uFillTx/>
                <a:latin typeface="Abadi" panose="020B0604020104020204" pitchFamily="34" charset="0"/>
                <a:ea typeface="+mn-ea"/>
                <a:cs typeface="+mn-cs"/>
              </a:rPr>
              <a:t>There’s a battle raging in our world</a:t>
            </a:r>
          </a:p>
          <a:p>
            <a:pPr marL="365751" marR="0" lvl="0" indent="-38099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3200" b="0" i="0" u="none" strike="noStrike" kern="1200" cap="none" spc="0" normalizeH="0" baseline="0" noProof="0" dirty="0">
              <a:ln>
                <a:noFill/>
              </a:ln>
              <a:effectLst/>
              <a:uLnTx/>
              <a:uFillTx/>
              <a:latin typeface="Abadi" panose="020B0604020104020204" pitchFamily="34" charset="0"/>
              <a:ea typeface="+mn-ea"/>
              <a:cs typeface="+mn-cs"/>
            </a:endParaRPr>
          </a:p>
          <a:p>
            <a:pPr marL="365751" marR="0" lvl="0" indent="-38099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effectLst/>
                <a:uLnTx/>
                <a:uFillTx/>
                <a:latin typeface="Abadi" panose="020B0604020104020204" pitchFamily="34" charset="0"/>
                <a:ea typeface="+mn-ea"/>
                <a:cs typeface="+mn-cs"/>
              </a:rPr>
              <a:t>Be strong in the Lord</a:t>
            </a:r>
          </a:p>
        </p:txBody>
      </p:sp>
    </p:spTree>
    <p:extLst>
      <p:ext uri="{BB962C8B-B14F-4D97-AF65-F5344CB8AC3E}">
        <p14:creationId xmlns:p14="http://schemas.microsoft.com/office/powerpoint/2010/main" val="228193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8" name="Picture 17" descr="A group of people standing in a field&#10;&#10;Description automatically generated">
            <a:extLst>
              <a:ext uri="{FF2B5EF4-FFF2-40B4-BE49-F238E27FC236}">
                <a16:creationId xmlns:a16="http://schemas.microsoft.com/office/drawing/2014/main" id="{79F9AFCA-FB78-6808-BFAA-868BB8A8ED64}"/>
              </a:ext>
            </a:extLst>
          </p:cNvPr>
          <p:cNvPicPr>
            <a:picLocks noChangeAspect="1"/>
          </p:cNvPicPr>
          <p:nvPr/>
        </p:nvPicPr>
        <p:blipFill rotWithShape="1">
          <a:blip r:embed="rId2">
            <a:extLst>
              <a:ext uri="{28A0092B-C50C-407E-A947-70E740481C1C}">
                <a14:useLocalDpi xmlns:a14="http://schemas.microsoft.com/office/drawing/2010/main" val="0"/>
              </a:ext>
            </a:extLst>
          </a:blip>
          <a:srcRect t="25984" b="33087"/>
          <a:stretch/>
        </p:blipFill>
        <p:spPr>
          <a:xfrm>
            <a:off x="198739" y="171717"/>
            <a:ext cx="5804105" cy="3167426"/>
          </a:xfrm>
          <a:prstGeom prst="rect">
            <a:avLst/>
          </a:prstGeom>
        </p:spPr>
      </p:pic>
      <p:pic>
        <p:nvPicPr>
          <p:cNvPr id="13" name="Picture 12" descr="A group of children in a church&#10;&#10;Description automatically generated">
            <a:extLst>
              <a:ext uri="{FF2B5EF4-FFF2-40B4-BE49-F238E27FC236}">
                <a16:creationId xmlns:a16="http://schemas.microsoft.com/office/drawing/2014/main" id="{73655F96-B60C-8C17-F0A5-09F6BD5DB5F3}"/>
              </a:ext>
            </a:extLst>
          </p:cNvPr>
          <p:cNvPicPr>
            <a:picLocks noChangeAspect="1"/>
          </p:cNvPicPr>
          <p:nvPr/>
        </p:nvPicPr>
        <p:blipFill rotWithShape="1">
          <a:blip r:embed="rId3">
            <a:extLst>
              <a:ext uri="{28A0092B-C50C-407E-A947-70E740481C1C}">
                <a14:useLocalDpi xmlns:a14="http://schemas.microsoft.com/office/drawing/2010/main" val="0"/>
              </a:ext>
            </a:extLst>
          </a:blip>
          <a:srcRect t="14203" r="2" b="5459"/>
          <a:stretch/>
        </p:blipFill>
        <p:spPr>
          <a:xfrm>
            <a:off x="6195373" y="171717"/>
            <a:ext cx="5797883" cy="3167426"/>
          </a:xfrm>
          <a:prstGeom prst="rect">
            <a:avLst/>
          </a:prstGeom>
        </p:spPr>
      </p:pic>
      <p:pic>
        <p:nvPicPr>
          <p:cNvPr id="11" name="Picture 10" descr="A group of people on a stage&#10;&#10;Description automatically generated">
            <a:extLst>
              <a:ext uri="{FF2B5EF4-FFF2-40B4-BE49-F238E27FC236}">
                <a16:creationId xmlns:a16="http://schemas.microsoft.com/office/drawing/2014/main" id="{F0F46FCA-CBF9-03F7-E6F3-A50572FC0818}"/>
              </a:ext>
            </a:extLst>
          </p:cNvPr>
          <p:cNvPicPr>
            <a:picLocks noChangeAspect="1"/>
          </p:cNvPicPr>
          <p:nvPr/>
        </p:nvPicPr>
        <p:blipFill rotWithShape="1">
          <a:blip r:embed="rId4">
            <a:extLst>
              <a:ext uri="{28A0092B-C50C-407E-A947-70E740481C1C}">
                <a14:useLocalDpi xmlns:a14="http://schemas.microsoft.com/office/drawing/2010/main" val="0"/>
              </a:ext>
            </a:extLst>
          </a:blip>
          <a:srcRect t="17254" r="-2" b="18654"/>
          <a:stretch/>
        </p:blipFill>
        <p:spPr>
          <a:xfrm>
            <a:off x="198739" y="3510858"/>
            <a:ext cx="5804105" cy="2789948"/>
          </a:xfrm>
          <a:prstGeom prst="rect">
            <a:avLst/>
          </a:prstGeom>
        </p:spPr>
      </p:pic>
      <p:pic>
        <p:nvPicPr>
          <p:cNvPr id="25" name="Picture 24" descr="A child in a garment&#10;&#10;Description automatically generated">
            <a:extLst>
              <a:ext uri="{FF2B5EF4-FFF2-40B4-BE49-F238E27FC236}">
                <a16:creationId xmlns:a16="http://schemas.microsoft.com/office/drawing/2014/main" id="{C61CEA85-1806-BF49-8D47-252118EE9F15}"/>
              </a:ext>
            </a:extLst>
          </p:cNvPr>
          <p:cNvPicPr>
            <a:picLocks noChangeAspect="1"/>
          </p:cNvPicPr>
          <p:nvPr/>
        </p:nvPicPr>
        <p:blipFill rotWithShape="1">
          <a:blip r:embed="rId5">
            <a:extLst>
              <a:ext uri="{28A0092B-C50C-407E-A947-70E740481C1C}">
                <a14:useLocalDpi xmlns:a14="http://schemas.microsoft.com/office/drawing/2010/main" val="0"/>
              </a:ext>
            </a:extLst>
          </a:blip>
          <a:srcRect t="10587" r="2" b="25254"/>
          <a:stretch/>
        </p:blipFill>
        <p:spPr>
          <a:xfrm>
            <a:off x="6195372" y="3510858"/>
            <a:ext cx="5797883" cy="2789948"/>
          </a:xfrm>
          <a:prstGeom prst="rect">
            <a:avLst/>
          </a:prstGeom>
        </p:spPr>
      </p:pic>
    </p:spTree>
    <p:extLst>
      <p:ext uri="{BB962C8B-B14F-4D97-AF65-F5344CB8AC3E}">
        <p14:creationId xmlns:p14="http://schemas.microsoft.com/office/powerpoint/2010/main" val="3561220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Therefore put on the </a:t>
            </a:r>
            <a:r>
              <a:rPr lang="en-US" altLang="en-US" sz="4400" spc="-200" dirty="0">
                <a:solidFill>
                  <a:srgbClr val="950101"/>
                </a:solidFill>
                <a:latin typeface="Calibri"/>
                <a:cs typeface="Tahoma" panose="020B0604030504040204" pitchFamily="34" charset="0"/>
              </a:rPr>
              <a:t>full armor of God,</a:t>
            </a:r>
            <a:r>
              <a:rPr lang="en-US" altLang="en-US" sz="4400" spc="-200" dirty="0">
                <a:latin typeface="Calibri"/>
                <a:cs typeface="Tahoma" panose="020B0604030504040204" pitchFamily="34" charset="0"/>
              </a:rPr>
              <a:t> so that when the day of evil comes, you may be able to stand your ground, and after you have done everything, to stand. </a:t>
            </a:r>
            <a:endParaRPr lang="en-US" altLang="en-US" sz="4400" spc="-200" dirty="0">
              <a:solidFill>
                <a:srgbClr val="950101"/>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7"/>
            <a:ext cx="2667000" cy="713568"/>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Ephesians 6:13 (NIV) </a:t>
            </a:r>
          </a:p>
        </p:txBody>
      </p:sp>
    </p:spTree>
    <p:extLst>
      <p:ext uri="{BB962C8B-B14F-4D97-AF65-F5344CB8AC3E}">
        <p14:creationId xmlns:p14="http://schemas.microsoft.com/office/powerpoint/2010/main" val="402157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Stand firm then, with the </a:t>
            </a:r>
            <a:r>
              <a:rPr lang="en-US" altLang="en-US" sz="4400" spc="-200" dirty="0">
                <a:solidFill>
                  <a:srgbClr val="950101"/>
                </a:solidFill>
                <a:latin typeface="Calibri"/>
                <a:cs typeface="Tahoma" panose="020B0604030504040204" pitchFamily="34" charset="0"/>
              </a:rPr>
              <a:t>belt of truth </a:t>
            </a:r>
            <a:r>
              <a:rPr lang="en-US" altLang="en-US" sz="4400" spc="-200" dirty="0">
                <a:latin typeface="Calibri"/>
                <a:cs typeface="Tahoma" panose="020B0604030504040204" pitchFamily="34" charset="0"/>
              </a:rPr>
              <a:t>buckled around your waist, with the breastplate of righteousness in place, </a:t>
            </a:r>
            <a:endParaRPr lang="en-US" altLang="en-US" sz="4400" spc="-200" dirty="0">
              <a:solidFill>
                <a:srgbClr val="950101"/>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7"/>
            <a:ext cx="2667000" cy="713568"/>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Ephesians 6:14 (NIV) </a:t>
            </a:r>
          </a:p>
        </p:txBody>
      </p:sp>
    </p:spTree>
    <p:extLst>
      <p:ext uri="{BB962C8B-B14F-4D97-AF65-F5344CB8AC3E}">
        <p14:creationId xmlns:p14="http://schemas.microsoft.com/office/powerpoint/2010/main" val="2831106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Woe to those who call evil good and good evil, who put darkness for light and light for darkness, who put bitter for sweet and sweet for bitter. </a:t>
            </a:r>
            <a:endParaRPr lang="en-US" altLang="en-US" sz="4400" spc="-200" dirty="0">
              <a:solidFill>
                <a:srgbClr val="950101"/>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6"/>
            <a:ext cx="2667000" cy="721159"/>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Isaiah 5:20 (NIV) </a:t>
            </a:r>
          </a:p>
        </p:txBody>
      </p:sp>
    </p:spTree>
    <p:extLst>
      <p:ext uri="{BB962C8B-B14F-4D97-AF65-F5344CB8AC3E}">
        <p14:creationId xmlns:p14="http://schemas.microsoft.com/office/powerpoint/2010/main" val="2879840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Jesus answered, “</a:t>
            </a:r>
            <a:r>
              <a:rPr lang="en-US" altLang="en-US" sz="4400" spc="-200" dirty="0">
                <a:solidFill>
                  <a:srgbClr val="950101"/>
                </a:solidFill>
                <a:latin typeface="Calibri"/>
                <a:cs typeface="Tahoma" panose="020B0604030504040204" pitchFamily="34" charset="0"/>
              </a:rPr>
              <a:t>I am </a:t>
            </a:r>
            <a:r>
              <a:rPr lang="en-US" altLang="en-US" sz="4400" spc="-200" dirty="0">
                <a:latin typeface="Calibri"/>
                <a:cs typeface="Tahoma" panose="020B0604030504040204" pitchFamily="34" charset="0"/>
              </a:rPr>
              <a:t>the way and</a:t>
            </a:r>
            <a:r>
              <a:rPr lang="en-US" altLang="en-US" sz="4400" spc="-200" dirty="0">
                <a:solidFill>
                  <a:srgbClr val="950101"/>
                </a:solidFill>
                <a:latin typeface="Calibri"/>
                <a:cs typeface="Tahoma" panose="020B0604030504040204" pitchFamily="34" charset="0"/>
              </a:rPr>
              <a:t> the truth </a:t>
            </a:r>
            <a:r>
              <a:rPr lang="en-US" altLang="en-US" sz="4400" spc="-200" dirty="0">
                <a:latin typeface="Calibri"/>
                <a:cs typeface="Tahoma" panose="020B0604030504040204" pitchFamily="34" charset="0"/>
              </a:rPr>
              <a:t>and the life. No one comes to the Father except through me. </a:t>
            </a:r>
            <a:endParaRPr lang="en-US" altLang="en-US" sz="4400" spc="-200" dirty="0">
              <a:solidFill>
                <a:srgbClr val="950101"/>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6"/>
            <a:ext cx="2667000" cy="721159"/>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John 14:6 (NIV) </a:t>
            </a:r>
          </a:p>
        </p:txBody>
      </p:sp>
    </p:spTree>
    <p:extLst>
      <p:ext uri="{BB962C8B-B14F-4D97-AF65-F5344CB8AC3E}">
        <p14:creationId xmlns:p14="http://schemas.microsoft.com/office/powerpoint/2010/main" val="2675998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Sanctify them by the truth; </a:t>
            </a:r>
            <a:r>
              <a:rPr lang="en-US" altLang="en-US" sz="4400" spc="-200" dirty="0">
                <a:solidFill>
                  <a:srgbClr val="950101"/>
                </a:solidFill>
                <a:latin typeface="Calibri"/>
                <a:cs typeface="Tahoma" panose="020B0604030504040204" pitchFamily="34" charset="0"/>
              </a:rPr>
              <a:t>your word is truth</a:t>
            </a:r>
            <a:r>
              <a:rPr lang="en-US" altLang="en-US" sz="4400" spc="-200" dirty="0">
                <a:latin typeface="Calibri"/>
                <a:cs typeface="Tahoma" panose="020B0604030504040204" pitchFamily="34" charset="0"/>
              </a:rPr>
              <a:t>. </a:t>
            </a:r>
            <a:endParaRPr lang="en-US" altLang="en-US" sz="4400" spc="-200" dirty="0">
              <a:solidFill>
                <a:srgbClr val="950101"/>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6"/>
            <a:ext cx="2667000" cy="721159"/>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John 17:17 (NIV) </a:t>
            </a:r>
          </a:p>
        </p:txBody>
      </p:sp>
    </p:spTree>
    <p:extLst>
      <p:ext uri="{BB962C8B-B14F-4D97-AF65-F5344CB8AC3E}">
        <p14:creationId xmlns:p14="http://schemas.microsoft.com/office/powerpoint/2010/main" val="1081137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7" y="1881963"/>
            <a:ext cx="11725175" cy="476288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prstClr val="black">
                    <a:lumMod val="95000"/>
                    <a:lumOff val="5000"/>
                  </a:prstClr>
                </a:solidFill>
                <a:latin typeface="Calibri"/>
                <a:cs typeface="Tahoma" panose="020B0604030504040204" pitchFamily="34" charset="0"/>
              </a:rPr>
              <a:t>Satan fights with lies.  </a:t>
            </a:r>
          </a:p>
          <a:p>
            <a:pPr algn="ctr" defTabSz="609585">
              <a:lnSpc>
                <a:spcPct val="100000"/>
              </a:lnSpc>
              <a:spcBef>
                <a:spcPct val="0"/>
              </a:spcBef>
              <a:buNone/>
              <a:defRPr/>
            </a:pPr>
            <a:endParaRPr lang="en-US" altLang="en-US" sz="4400" spc="-200" dirty="0">
              <a:solidFill>
                <a:prstClr val="black">
                  <a:lumMod val="95000"/>
                  <a:lumOff val="5000"/>
                </a:prstClr>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prstClr val="black">
                    <a:lumMod val="95000"/>
                    <a:lumOff val="5000"/>
                  </a:prstClr>
                </a:solidFill>
                <a:latin typeface="Calibri"/>
                <a:cs typeface="Tahoma" panose="020B0604030504040204" pitchFamily="34" charset="0"/>
              </a:rPr>
              <a:t>The only way to recognize a lie is to know the truth.</a:t>
            </a:r>
          </a:p>
        </p:txBody>
      </p:sp>
      <p:pic>
        <p:nvPicPr>
          <p:cNvPr id="3" name="Picture 2" descr="A logo on a screen&#10;&#10;Description automatically generated">
            <a:extLst>
              <a:ext uri="{FF2B5EF4-FFF2-40B4-BE49-F238E27FC236}">
                <a16:creationId xmlns:a16="http://schemas.microsoft.com/office/drawing/2014/main" id="{E8E3DF4E-03EE-6EF1-D812-934CA7452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56"/>
          </a:xfrm>
          <a:prstGeom prst="rect">
            <a:avLst/>
          </a:prstGeom>
        </p:spPr>
      </p:pic>
    </p:spTree>
    <p:extLst>
      <p:ext uri="{BB962C8B-B14F-4D97-AF65-F5344CB8AC3E}">
        <p14:creationId xmlns:p14="http://schemas.microsoft.com/office/powerpoint/2010/main" val="3093744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7" y="1881963"/>
            <a:ext cx="11725175" cy="476288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prstClr val="black">
                    <a:lumMod val="95000"/>
                    <a:lumOff val="5000"/>
                  </a:prstClr>
                </a:solidFill>
                <a:latin typeface="Calibri"/>
                <a:cs typeface="Tahoma" panose="020B0604030504040204" pitchFamily="34" charset="0"/>
              </a:rPr>
              <a:t>The bible doesn’t always tell you what you want to hear, but it will always tell you what you need to hear.</a:t>
            </a:r>
          </a:p>
        </p:txBody>
      </p:sp>
      <p:pic>
        <p:nvPicPr>
          <p:cNvPr id="3" name="Picture 2" descr="A logo on a screen&#10;&#10;Description automatically generated">
            <a:extLst>
              <a:ext uri="{FF2B5EF4-FFF2-40B4-BE49-F238E27FC236}">
                <a16:creationId xmlns:a16="http://schemas.microsoft.com/office/drawing/2014/main" id="{E8E3DF4E-03EE-6EF1-D812-934CA7452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56"/>
          </a:xfrm>
          <a:prstGeom prst="rect">
            <a:avLst/>
          </a:prstGeom>
        </p:spPr>
      </p:pic>
    </p:spTree>
    <p:extLst>
      <p:ext uri="{BB962C8B-B14F-4D97-AF65-F5344CB8AC3E}">
        <p14:creationId xmlns:p14="http://schemas.microsoft.com/office/powerpoint/2010/main" val="1680658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7" y="1881963"/>
            <a:ext cx="11725175" cy="476288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prstClr val="black">
                    <a:lumMod val="95000"/>
                    <a:lumOff val="5000"/>
                  </a:prstClr>
                </a:solidFill>
                <a:latin typeface="Calibri"/>
                <a:cs typeface="Tahoma" panose="020B0604030504040204" pitchFamily="34" charset="0"/>
              </a:rPr>
              <a:t>Satan attacks our hearts, our emotions, our self-worth, our trust…</a:t>
            </a:r>
          </a:p>
        </p:txBody>
      </p:sp>
      <p:pic>
        <p:nvPicPr>
          <p:cNvPr id="3" name="Picture 2" descr="A logo on a screen&#10;&#10;Description automatically generated">
            <a:extLst>
              <a:ext uri="{FF2B5EF4-FFF2-40B4-BE49-F238E27FC236}">
                <a16:creationId xmlns:a16="http://schemas.microsoft.com/office/drawing/2014/main" id="{E8E3DF4E-03EE-6EF1-D812-934CA7452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56"/>
          </a:xfrm>
          <a:prstGeom prst="rect">
            <a:avLst/>
          </a:prstGeom>
        </p:spPr>
      </p:pic>
    </p:spTree>
    <p:extLst>
      <p:ext uri="{BB962C8B-B14F-4D97-AF65-F5344CB8AC3E}">
        <p14:creationId xmlns:p14="http://schemas.microsoft.com/office/powerpoint/2010/main" val="4025969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and with your feet fitted with the readiness that comes from </a:t>
            </a:r>
            <a:r>
              <a:rPr lang="en-US" altLang="en-US" sz="4400" spc="-200" dirty="0">
                <a:solidFill>
                  <a:srgbClr val="950101"/>
                </a:solidFill>
                <a:latin typeface="Calibri"/>
                <a:cs typeface="Tahoma" panose="020B0604030504040204" pitchFamily="34" charset="0"/>
              </a:rPr>
              <a:t>the gospel of peace.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6"/>
            <a:ext cx="2667000" cy="721159"/>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Ephesians 6:15 (NIV) </a:t>
            </a:r>
          </a:p>
        </p:txBody>
      </p:sp>
    </p:spTree>
    <p:extLst>
      <p:ext uri="{BB962C8B-B14F-4D97-AF65-F5344CB8AC3E}">
        <p14:creationId xmlns:p14="http://schemas.microsoft.com/office/powerpoint/2010/main" val="1996479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“You are the light of the world. A town built on a hill cannot be hidden. </a:t>
            </a:r>
            <a:r>
              <a:rPr lang="en-US" altLang="en-US" sz="4400" spc="-200" dirty="0">
                <a:solidFill>
                  <a:srgbClr val="950101"/>
                </a:solidFill>
                <a:latin typeface="Calibri"/>
                <a:cs typeface="Tahoma" panose="020B0604030504040204" pitchFamily="34" charset="0"/>
              </a:rPr>
              <a:t>Neither do people light a lamp and put it under a bowl. </a:t>
            </a:r>
            <a:r>
              <a:rPr lang="en-US" altLang="en-US" sz="4400" spc="-200" dirty="0">
                <a:latin typeface="Calibri"/>
                <a:cs typeface="Tahoma" panose="020B0604030504040204" pitchFamily="34" charset="0"/>
              </a:rPr>
              <a:t>Instead they put it on its stand, and it gives light to everyone in the house. In the same way, </a:t>
            </a:r>
            <a:r>
              <a:rPr lang="en-US" altLang="en-US" sz="4400" spc="-200" dirty="0">
                <a:solidFill>
                  <a:srgbClr val="950101"/>
                </a:solidFill>
                <a:latin typeface="Calibri"/>
                <a:cs typeface="Tahoma" panose="020B0604030504040204" pitchFamily="34" charset="0"/>
              </a:rPr>
              <a:t>let your light shine before others, </a:t>
            </a:r>
            <a:r>
              <a:rPr lang="en-US" altLang="en-US" sz="4400" spc="-200" dirty="0">
                <a:latin typeface="Calibri"/>
                <a:cs typeface="Tahoma" panose="020B0604030504040204" pitchFamily="34" charset="0"/>
              </a:rPr>
              <a:t>that they may see your good deeds and glorify your Father in heaven. </a:t>
            </a:r>
            <a:endParaRPr lang="en-US" altLang="en-US" sz="4400" spc="-200" dirty="0">
              <a:solidFill>
                <a:srgbClr val="950101"/>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6"/>
            <a:ext cx="2667000" cy="721159"/>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Matthew 5:14–16 (NIV) </a:t>
            </a:r>
          </a:p>
        </p:txBody>
      </p:sp>
    </p:spTree>
    <p:extLst>
      <p:ext uri="{BB962C8B-B14F-4D97-AF65-F5344CB8AC3E}">
        <p14:creationId xmlns:p14="http://schemas.microsoft.com/office/powerpoint/2010/main" val="3988950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eople around a table&#10;&#10;Description automatically generated">
            <a:extLst>
              <a:ext uri="{FF2B5EF4-FFF2-40B4-BE49-F238E27FC236}">
                <a16:creationId xmlns:a16="http://schemas.microsoft.com/office/drawing/2014/main" id="{98E5A4EE-E8A8-8C5B-8C00-45A91EE2D100}"/>
              </a:ext>
            </a:extLst>
          </p:cNvPr>
          <p:cNvPicPr>
            <a:picLocks noChangeAspect="1"/>
          </p:cNvPicPr>
          <p:nvPr/>
        </p:nvPicPr>
        <p:blipFill rotWithShape="1">
          <a:blip r:embed="rId2">
            <a:extLst>
              <a:ext uri="{28A0092B-C50C-407E-A947-70E740481C1C}">
                <a14:useLocalDpi xmlns:a14="http://schemas.microsoft.com/office/drawing/2010/main" val="0"/>
              </a:ext>
            </a:extLst>
          </a:blip>
          <a:srcRect t="13113" r="1" b="1"/>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5" name="Picture 4" descr="A group of people standing around a table with food&#10;&#10;Description automatically generated">
            <a:extLst>
              <a:ext uri="{FF2B5EF4-FFF2-40B4-BE49-F238E27FC236}">
                <a16:creationId xmlns:a16="http://schemas.microsoft.com/office/drawing/2014/main" id="{CFF4A760-FE48-2763-66FA-7EF0AC14B256}"/>
              </a:ext>
            </a:extLst>
          </p:cNvPr>
          <p:cNvPicPr>
            <a:picLocks noChangeAspect="1"/>
          </p:cNvPicPr>
          <p:nvPr/>
        </p:nvPicPr>
        <p:blipFill rotWithShape="1">
          <a:blip r:embed="rId3">
            <a:extLst>
              <a:ext uri="{28A0092B-C50C-407E-A947-70E740481C1C}">
                <a14:useLocalDpi xmlns:a14="http://schemas.microsoft.com/office/drawing/2010/main" val="0"/>
              </a:ext>
            </a:extLst>
          </a:blip>
          <a:srcRect r="4893" b="-4"/>
          <a:stretch/>
        </p:blipFill>
        <p:spPr>
          <a:xfrm>
            <a:off x="20" y="4069976"/>
            <a:ext cx="3535311" cy="2788023"/>
          </a:xfrm>
          <a:prstGeom prst="rect">
            <a:avLst/>
          </a:prstGeom>
        </p:spPr>
      </p:pic>
      <p:pic>
        <p:nvPicPr>
          <p:cNvPr id="9" name="Picture 8" descr="A group of people standing around a table full of food&#10;&#10;Description automatically generated">
            <a:extLst>
              <a:ext uri="{FF2B5EF4-FFF2-40B4-BE49-F238E27FC236}">
                <a16:creationId xmlns:a16="http://schemas.microsoft.com/office/drawing/2014/main" id="{DB8E0300-2F6B-6A7A-8F01-64FE94053127}"/>
              </a:ext>
            </a:extLst>
          </p:cNvPr>
          <p:cNvPicPr>
            <a:picLocks noChangeAspect="1"/>
          </p:cNvPicPr>
          <p:nvPr/>
        </p:nvPicPr>
        <p:blipFill rotWithShape="1">
          <a:blip r:embed="rId4">
            <a:extLst>
              <a:ext uri="{28A0092B-C50C-407E-A947-70E740481C1C}">
                <a14:useLocalDpi xmlns:a14="http://schemas.microsoft.com/office/drawing/2010/main" val="0"/>
              </a:ext>
            </a:extLst>
          </a:blip>
          <a:srcRect r="252" b="2"/>
          <a:stretch/>
        </p:blipFill>
        <p:spPr>
          <a:xfrm>
            <a:off x="3696199" y="3257176"/>
            <a:ext cx="4789093" cy="3600824"/>
          </a:xfrm>
          <a:prstGeom prst="rect">
            <a:avLst/>
          </a:prstGeom>
        </p:spPr>
      </p:pic>
      <p:pic>
        <p:nvPicPr>
          <p:cNvPr id="11" name="Picture 10" descr="A group of kids running on a slide&#10;&#10;Description automatically generated">
            <a:extLst>
              <a:ext uri="{FF2B5EF4-FFF2-40B4-BE49-F238E27FC236}">
                <a16:creationId xmlns:a16="http://schemas.microsoft.com/office/drawing/2014/main" id="{AACAC063-E9A5-1091-4C27-2E352FF03769}"/>
              </a:ext>
            </a:extLst>
          </p:cNvPr>
          <p:cNvPicPr>
            <a:picLocks noChangeAspect="1"/>
          </p:cNvPicPr>
          <p:nvPr/>
        </p:nvPicPr>
        <p:blipFill rotWithShape="1">
          <a:blip r:embed="rId5">
            <a:extLst>
              <a:ext uri="{28A0092B-C50C-407E-A947-70E740481C1C}">
                <a14:useLocalDpi xmlns:a14="http://schemas.microsoft.com/office/drawing/2010/main" val="0"/>
              </a:ext>
            </a:extLst>
          </a:blip>
          <a:srcRect t="18261" r="-2" b="24556"/>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pic>
        <p:nvPicPr>
          <p:cNvPr id="3" name="Picture 2" descr="A group of people in a field with sticks&#10;&#10;Description automatically generated">
            <a:extLst>
              <a:ext uri="{FF2B5EF4-FFF2-40B4-BE49-F238E27FC236}">
                <a16:creationId xmlns:a16="http://schemas.microsoft.com/office/drawing/2014/main" id="{F9A07ADA-9976-5063-C4C6-E47F4C985A9E}"/>
              </a:ext>
            </a:extLst>
          </p:cNvPr>
          <p:cNvPicPr>
            <a:picLocks noChangeAspect="1"/>
          </p:cNvPicPr>
          <p:nvPr/>
        </p:nvPicPr>
        <p:blipFill rotWithShape="1">
          <a:blip r:embed="rId6">
            <a:extLst>
              <a:ext uri="{28A0092B-C50C-407E-A947-70E740481C1C}">
                <a14:useLocalDpi xmlns:a14="http://schemas.microsoft.com/office/drawing/2010/main" val="0"/>
              </a:ext>
            </a:extLst>
          </a:blip>
          <a:srcRect l="4614" r="-4" b="-4"/>
          <a:stretch/>
        </p:blipFill>
        <p:spPr>
          <a:xfrm>
            <a:off x="8646161" y="4069976"/>
            <a:ext cx="3545840" cy="2788024"/>
          </a:xfrm>
          <a:prstGeom prst="rect">
            <a:avLst/>
          </a:prstGeom>
        </p:spPr>
      </p:pic>
    </p:spTree>
    <p:extLst>
      <p:ext uri="{BB962C8B-B14F-4D97-AF65-F5344CB8AC3E}">
        <p14:creationId xmlns:p14="http://schemas.microsoft.com/office/powerpoint/2010/main" val="4225636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But how can they call on him to save them unless they believe in him? And how can they believe in him if they have never heard about him? And </a:t>
            </a:r>
            <a:r>
              <a:rPr lang="en-US" altLang="en-US" sz="4400" spc="-200" dirty="0">
                <a:solidFill>
                  <a:srgbClr val="950101"/>
                </a:solidFill>
                <a:latin typeface="Calibri"/>
                <a:cs typeface="Tahoma" panose="020B0604030504040204" pitchFamily="34" charset="0"/>
              </a:rPr>
              <a:t>how can they hear about him unless someone tells them?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6"/>
            <a:ext cx="2667000" cy="721159"/>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Romans 10:14 (NLT) </a:t>
            </a:r>
          </a:p>
        </p:txBody>
      </p:sp>
    </p:spTree>
    <p:extLst>
      <p:ext uri="{BB962C8B-B14F-4D97-AF65-F5344CB8AC3E}">
        <p14:creationId xmlns:p14="http://schemas.microsoft.com/office/powerpoint/2010/main" val="3813567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Instead, you must worship Christ as Lord of your life. And if someone asks about your hope as a believer, </a:t>
            </a:r>
            <a:r>
              <a:rPr lang="en-US" altLang="en-US" sz="4400" spc="-200" dirty="0">
                <a:solidFill>
                  <a:srgbClr val="950101"/>
                </a:solidFill>
                <a:latin typeface="Calibri"/>
                <a:cs typeface="Tahoma" panose="020B0604030504040204" pitchFamily="34" charset="0"/>
              </a:rPr>
              <a:t>always be ready to explain it.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6"/>
            <a:ext cx="2667000" cy="721159"/>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1 Peter 3:15 (NLT) </a:t>
            </a:r>
          </a:p>
        </p:txBody>
      </p:sp>
    </p:spTree>
    <p:extLst>
      <p:ext uri="{BB962C8B-B14F-4D97-AF65-F5344CB8AC3E}">
        <p14:creationId xmlns:p14="http://schemas.microsoft.com/office/powerpoint/2010/main" val="825958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In addition to all this, take up the shield of faith, with which you can extinguish </a:t>
            </a:r>
            <a:r>
              <a:rPr lang="en-US" altLang="en-US" sz="4400" spc="-200" dirty="0">
                <a:solidFill>
                  <a:srgbClr val="950101"/>
                </a:solidFill>
                <a:latin typeface="Calibri"/>
                <a:cs typeface="Tahoma" panose="020B0604030504040204" pitchFamily="34" charset="0"/>
              </a:rPr>
              <a:t>all </a:t>
            </a:r>
            <a:r>
              <a:rPr lang="en-US" altLang="en-US" sz="4400" spc="-200" dirty="0">
                <a:latin typeface="Calibri"/>
                <a:cs typeface="Tahoma" panose="020B0604030504040204" pitchFamily="34" charset="0"/>
              </a:rPr>
              <a:t>the flaming arrows of the evil one. </a:t>
            </a:r>
            <a:endParaRPr lang="en-US" altLang="en-US" sz="4400" spc="-200" dirty="0">
              <a:solidFill>
                <a:srgbClr val="950101"/>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6"/>
            <a:ext cx="2667000" cy="721159"/>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Ephesians 6:16 (NIV) </a:t>
            </a:r>
          </a:p>
        </p:txBody>
      </p:sp>
    </p:spTree>
    <p:extLst>
      <p:ext uri="{BB962C8B-B14F-4D97-AF65-F5344CB8AC3E}">
        <p14:creationId xmlns:p14="http://schemas.microsoft.com/office/powerpoint/2010/main" val="678830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Take the helmet of salvation and the sword of the Spirit, which is the word of God. </a:t>
            </a:r>
            <a:endParaRPr lang="en-US" altLang="en-US" sz="4400" spc="-200" dirty="0">
              <a:solidFill>
                <a:srgbClr val="950101"/>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6"/>
            <a:ext cx="2667000" cy="721159"/>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Ephesians 6:17 (NIV) </a:t>
            </a:r>
          </a:p>
        </p:txBody>
      </p:sp>
    </p:spTree>
    <p:extLst>
      <p:ext uri="{BB962C8B-B14F-4D97-AF65-F5344CB8AC3E}">
        <p14:creationId xmlns:p14="http://schemas.microsoft.com/office/powerpoint/2010/main" val="3029379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Therefore, my brothers and sisters, </a:t>
            </a:r>
            <a:r>
              <a:rPr lang="en-US" altLang="en-US" sz="4400" spc="-200" dirty="0">
                <a:solidFill>
                  <a:srgbClr val="950101"/>
                </a:solidFill>
                <a:latin typeface="Calibri"/>
                <a:cs typeface="Tahoma" panose="020B0604030504040204" pitchFamily="34" charset="0"/>
              </a:rPr>
              <a:t>make every effort to confirm your calling and election. </a:t>
            </a:r>
            <a:r>
              <a:rPr lang="en-US" altLang="en-US" sz="4400" spc="-200" dirty="0">
                <a:latin typeface="Calibri"/>
                <a:cs typeface="Tahoma" panose="020B0604030504040204" pitchFamily="34" charset="0"/>
              </a:rPr>
              <a:t>For if you do these things, you will never stumble, </a:t>
            </a:r>
            <a:endParaRPr lang="en-US" altLang="en-US" sz="4400" spc="-200" dirty="0">
              <a:solidFill>
                <a:srgbClr val="950101"/>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6"/>
            <a:ext cx="2667000" cy="721159"/>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Ephesians 6:18 (NIV) </a:t>
            </a:r>
          </a:p>
        </p:txBody>
      </p:sp>
    </p:spTree>
    <p:extLst>
      <p:ext uri="{BB962C8B-B14F-4D97-AF65-F5344CB8AC3E}">
        <p14:creationId xmlns:p14="http://schemas.microsoft.com/office/powerpoint/2010/main" val="3698459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Take the helmet of salvation and </a:t>
            </a:r>
            <a:r>
              <a:rPr lang="en-US" altLang="en-US" sz="4400" spc="-200" dirty="0">
                <a:solidFill>
                  <a:srgbClr val="950101"/>
                </a:solidFill>
                <a:latin typeface="Calibri"/>
                <a:cs typeface="Tahoma" panose="020B0604030504040204" pitchFamily="34" charset="0"/>
              </a:rPr>
              <a:t>the sword of the Spirit, which is the word of God.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6"/>
            <a:ext cx="2667000" cy="721159"/>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Ephesians 6:17 (NIV) </a:t>
            </a:r>
          </a:p>
        </p:txBody>
      </p:sp>
    </p:spTree>
    <p:extLst>
      <p:ext uri="{BB962C8B-B14F-4D97-AF65-F5344CB8AC3E}">
        <p14:creationId xmlns:p14="http://schemas.microsoft.com/office/powerpoint/2010/main" val="3799554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And </a:t>
            </a:r>
            <a:r>
              <a:rPr lang="en-US" altLang="en-US" sz="4400" spc="-200" dirty="0">
                <a:solidFill>
                  <a:srgbClr val="950101"/>
                </a:solidFill>
                <a:latin typeface="Calibri"/>
                <a:cs typeface="Tahoma" panose="020B0604030504040204" pitchFamily="34" charset="0"/>
              </a:rPr>
              <a:t>pray in the Spirit </a:t>
            </a:r>
            <a:r>
              <a:rPr lang="en-US" altLang="en-US" sz="4400" spc="-200" dirty="0">
                <a:latin typeface="Calibri"/>
                <a:cs typeface="Tahoma" panose="020B0604030504040204" pitchFamily="34" charset="0"/>
              </a:rPr>
              <a:t>on all occasions with all kinds of prayers and requests. With this in mind, be alert and always keep on praying for all the Lord’s people. </a:t>
            </a:r>
            <a:endParaRPr lang="en-US" altLang="en-US" sz="4400" spc="-200" dirty="0">
              <a:solidFill>
                <a:srgbClr val="950101"/>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6"/>
            <a:ext cx="2667000" cy="721159"/>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Ephesians 6:17 (NIV) </a:t>
            </a:r>
          </a:p>
        </p:txBody>
      </p:sp>
    </p:spTree>
    <p:extLst>
      <p:ext uri="{BB962C8B-B14F-4D97-AF65-F5344CB8AC3E}">
        <p14:creationId xmlns:p14="http://schemas.microsoft.com/office/powerpoint/2010/main" val="3677027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7" y="1881963"/>
            <a:ext cx="11725175" cy="476288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571500" indent="-571500" defTabSz="609585">
              <a:lnSpc>
                <a:spcPct val="100000"/>
              </a:lnSpc>
              <a:spcBef>
                <a:spcPct val="0"/>
              </a:spcBef>
              <a:defRPr/>
            </a:pPr>
            <a:r>
              <a:rPr lang="en-US" altLang="en-US" sz="4400" spc="-200" dirty="0">
                <a:solidFill>
                  <a:prstClr val="black">
                    <a:lumMod val="95000"/>
                    <a:lumOff val="5000"/>
                  </a:prstClr>
                </a:solidFill>
                <a:latin typeface="Calibri"/>
                <a:cs typeface="Tahoma" panose="020B0604030504040204" pitchFamily="34" charset="0"/>
              </a:rPr>
              <a:t>There’s a battle raging in our world</a:t>
            </a:r>
          </a:p>
          <a:p>
            <a:pPr marL="571500" indent="-571500" defTabSz="609585">
              <a:lnSpc>
                <a:spcPct val="100000"/>
              </a:lnSpc>
              <a:spcBef>
                <a:spcPct val="0"/>
              </a:spcBef>
              <a:defRPr/>
            </a:pPr>
            <a:endParaRPr lang="en-US" altLang="en-US" sz="4400" spc="-200" dirty="0">
              <a:solidFill>
                <a:prstClr val="black">
                  <a:lumMod val="95000"/>
                  <a:lumOff val="5000"/>
                </a:prstClr>
              </a:solidFill>
              <a:latin typeface="Calibri"/>
              <a:cs typeface="Tahoma" panose="020B0604030504040204" pitchFamily="34" charset="0"/>
            </a:endParaRPr>
          </a:p>
          <a:p>
            <a:pPr marL="571500" indent="-571500" defTabSz="609585">
              <a:lnSpc>
                <a:spcPct val="100000"/>
              </a:lnSpc>
              <a:spcBef>
                <a:spcPct val="0"/>
              </a:spcBef>
              <a:defRPr/>
            </a:pPr>
            <a:r>
              <a:rPr lang="en-US" altLang="en-US" sz="4400" spc="-200" dirty="0">
                <a:solidFill>
                  <a:prstClr val="black">
                    <a:lumMod val="95000"/>
                    <a:lumOff val="5000"/>
                  </a:prstClr>
                </a:solidFill>
                <a:latin typeface="Calibri"/>
                <a:cs typeface="Tahoma" panose="020B0604030504040204" pitchFamily="34" charset="0"/>
              </a:rPr>
              <a:t>You must be strong in the Lord</a:t>
            </a:r>
          </a:p>
          <a:p>
            <a:pPr marL="571500" indent="-571500" defTabSz="609585">
              <a:lnSpc>
                <a:spcPct val="100000"/>
              </a:lnSpc>
              <a:spcBef>
                <a:spcPct val="0"/>
              </a:spcBef>
              <a:defRPr/>
            </a:pPr>
            <a:endParaRPr lang="en-US" altLang="en-US" sz="4400" spc="-200" dirty="0">
              <a:solidFill>
                <a:prstClr val="black">
                  <a:lumMod val="95000"/>
                  <a:lumOff val="5000"/>
                </a:prstClr>
              </a:solidFill>
              <a:latin typeface="Calibri"/>
              <a:cs typeface="Tahoma" panose="020B0604030504040204" pitchFamily="34" charset="0"/>
            </a:endParaRPr>
          </a:p>
          <a:p>
            <a:pPr marL="571500" indent="-571500" defTabSz="609585">
              <a:lnSpc>
                <a:spcPct val="100000"/>
              </a:lnSpc>
              <a:spcBef>
                <a:spcPct val="0"/>
              </a:spcBef>
              <a:defRPr/>
            </a:pPr>
            <a:r>
              <a:rPr lang="en-US" altLang="en-US" sz="4400" spc="-200" dirty="0">
                <a:solidFill>
                  <a:prstClr val="black">
                    <a:lumMod val="95000"/>
                    <a:lumOff val="5000"/>
                  </a:prstClr>
                </a:solidFill>
                <a:latin typeface="Calibri"/>
                <a:cs typeface="Tahoma" panose="020B0604030504040204" pitchFamily="34" charset="0"/>
              </a:rPr>
              <a:t>Put on the “WHOLE” armor of God</a:t>
            </a:r>
          </a:p>
        </p:txBody>
      </p:sp>
      <p:pic>
        <p:nvPicPr>
          <p:cNvPr id="3" name="Picture 2" descr="A logo on a screen&#10;&#10;Description automatically generated">
            <a:extLst>
              <a:ext uri="{FF2B5EF4-FFF2-40B4-BE49-F238E27FC236}">
                <a16:creationId xmlns:a16="http://schemas.microsoft.com/office/drawing/2014/main" id="{E8E3DF4E-03EE-6EF1-D812-934CA7452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56"/>
          </a:xfrm>
          <a:prstGeom prst="rect">
            <a:avLst/>
          </a:prstGeom>
        </p:spPr>
      </p:pic>
    </p:spTree>
    <p:extLst>
      <p:ext uri="{BB962C8B-B14F-4D97-AF65-F5344CB8AC3E}">
        <p14:creationId xmlns:p14="http://schemas.microsoft.com/office/powerpoint/2010/main" val="2682369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video game logo&#10;&#10;Description automatically generated">
            <a:extLst>
              <a:ext uri="{FF2B5EF4-FFF2-40B4-BE49-F238E27FC236}">
                <a16:creationId xmlns:a16="http://schemas.microsoft.com/office/drawing/2014/main" id="{FB2510DF-4A58-A8FF-71C1-23414920F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3042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Finally, be strong in the Lord and in his mighty power.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7"/>
            <a:ext cx="2667000" cy="713568"/>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872712"/>
            <a:ext cx="1212112" cy="68181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Ephesians 6:10 (NIV) </a:t>
            </a:r>
          </a:p>
        </p:txBody>
      </p:sp>
      <p:pic>
        <p:nvPicPr>
          <p:cNvPr id="12" name="Picture 11" descr="A video game logo&#10;&#10;Description automatically generated">
            <a:extLst>
              <a:ext uri="{FF2B5EF4-FFF2-40B4-BE49-F238E27FC236}">
                <a16:creationId xmlns:a16="http://schemas.microsoft.com/office/drawing/2014/main" id="{A049C7D2-0F37-171A-C1C3-080815BABF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Tree>
    <p:extLst>
      <p:ext uri="{BB962C8B-B14F-4D97-AF65-F5344CB8AC3E}">
        <p14:creationId xmlns:p14="http://schemas.microsoft.com/office/powerpoint/2010/main" val="3701988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5C3E9E-7B86-23E9-2275-8F0A3E32C36E}"/>
              </a:ext>
            </a:extLst>
          </p:cNvPr>
          <p:cNvSpPr/>
          <p:nvPr/>
        </p:nvSpPr>
        <p:spPr>
          <a:xfrm>
            <a:off x="51388" y="46403"/>
            <a:ext cx="12089219" cy="6858000"/>
          </a:xfrm>
          <a:prstGeom prst="rect">
            <a:avLst/>
          </a:prstGeom>
          <a:solidFill>
            <a:schemeClr val="bg1">
              <a:lumMod val="95000"/>
            </a:schemeClr>
          </a:solidFill>
          <a:ln w="254000">
            <a:solidFill>
              <a:srgbClr val="5E6366"/>
            </a:solidFill>
          </a:ln>
          <a:effectLst>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9" name="TextBox 8">
            <a:extLst>
              <a:ext uri="{FF2B5EF4-FFF2-40B4-BE49-F238E27FC236}">
                <a16:creationId xmlns:a16="http://schemas.microsoft.com/office/drawing/2014/main" id="{6481EDB2-1161-47B2-A840-2E8D44969A41}"/>
              </a:ext>
            </a:extLst>
          </p:cNvPr>
          <p:cNvSpPr txBox="1"/>
          <p:nvPr/>
        </p:nvSpPr>
        <p:spPr>
          <a:xfrm>
            <a:off x="4767618" y="164952"/>
            <a:ext cx="7211271" cy="666786"/>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endParaRPr lang="en-US" altLang="en-US" sz="3733" dirty="0">
              <a:solidFill>
                <a:srgbClr val="AE7351"/>
              </a:solidFill>
              <a:latin typeface="Abadi" panose="020B0604020104020204" pitchFamily="34" charset="0"/>
            </a:endParaRPr>
          </a:p>
        </p:txBody>
      </p:sp>
      <p:sp>
        <p:nvSpPr>
          <p:cNvPr id="15" name="TextBox 14">
            <a:extLst>
              <a:ext uri="{FF2B5EF4-FFF2-40B4-BE49-F238E27FC236}">
                <a16:creationId xmlns:a16="http://schemas.microsoft.com/office/drawing/2014/main" id="{D6CBCC51-EAC2-4564-A9D7-F64FE001AE06}"/>
              </a:ext>
            </a:extLst>
          </p:cNvPr>
          <p:cNvSpPr txBox="1"/>
          <p:nvPr/>
        </p:nvSpPr>
        <p:spPr>
          <a:xfrm>
            <a:off x="213109" y="5057224"/>
            <a:ext cx="11765779" cy="830997"/>
          </a:xfrm>
          <a:prstGeom prst="rect">
            <a:avLst/>
          </a:prstGeom>
          <a:solidFill>
            <a:srgbClr val="C10B3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There’s a battle raging in our world</a:t>
            </a:r>
          </a:p>
        </p:txBody>
      </p:sp>
      <p:pic>
        <p:nvPicPr>
          <p:cNvPr id="3" name="Picture 2" descr="A cartoon character in a stone arch&#10;&#10;Description automatically generated">
            <a:extLst>
              <a:ext uri="{FF2B5EF4-FFF2-40B4-BE49-F238E27FC236}">
                <a16:creationId xmlns:a16="http://schemas.microsoft.com/office/drawing/2014/main" id="{A29C6895-5A9A-0CA6-ADE8-0F3F94B1E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78" y="164952"/>
            <a:ext cx="4151867" cy="4151867"/>
          </a:xfrm>
          <a:prstGeom prst="rect">
            <a:avLst/>
          </a:prstGeom>
          <a:effectLst>
            <a:softEdge rad="0"/>
          </a:effectLst>
        </p:spPr>
      </p:pic>
    </p:spTree>
    <p:extLst>
      <p:ext uri="{BB962C8B-B14F-4D97-AF65-F5344CB8AC3E}">
        <p14:creationId xmlns:p14="http://schemas.microsoft.com/office/powerpoint/2010/main" val="1204082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Put on the full armor of God, so that you can</a:t>
            </a:r>
            <a:r>
              <a:rPr lang="en-US" altLang="en-US" sz="4400" spc="-200" dirty="0">
                <a:solidFill>
                  <a:srgbClr val="990033"/>
                </a:solidFill>
                <a:latin typeface="Calibri"/>
                <a:cs typeface="Tahoma" panose="020B0604030504040204" pitchFamily="34" charset="0"/>
              </a:rPr>
              <a:t> </a:t>
            </a:r>
            <a:r>
              <a:rPr lang="en-US" altLang="en-US" sz="4400" spc="-200" dirty="0">
                <a:solidFill>
                  <a:srgbClr val="950101"/>
                </a:solidFill>
                <a:latin typeface="Calibri"/>
                <a:cs typeface="Tahoma" panose="020B0604030504040204" pitchFamily="34" charset="0"/>
              </a:rPr>
              <a:t>take your stand against the devil’s schemes. </a:t>
            </a:r>
            <a:r>
              <a:rPr lang="en-US" altLang="en-US" sz="4400" spc="-200" dirty="0">
                <a:latin typeface="Calibri"/>
                <a:cs typeface="Tahoma" panose="020B0604030504040204" pitchFamily="34" charset="0"/>
              </a:rPr>
              <a:t>For our struggle is not against flesh and blood, but against the rulers, against the authorities, against the powers of this dark world and against the </a:t>
            </a:r>
            <a:r>
              <a:rPr lang="en-US" altLang="en-US" sz="4400" spc="-200" dirty="0">
                <a:solidFill>
                  <a:srgbClr val="950101"/>
                </a:solidFill>
                <a:latin typeface="Calibri"/>
                <a:cs typeface="Tahoma" panose="020B0604030504040204" pitchFamily="34" charset="0"/>
              </a:rPr>
              <a:t>spiritual forces of evil </a:t>
            </a:r>
            <a:r>
              <a:rPr lang="en-US" altLang="en-US" sz="4400" spc="-200" dirty="0">
                <a:latin typeface="Calibri"/>
                <a:cs typeface="Tahoma" panose="020B0604030504040204" pitchFamily="34" charset="0"/>
              </a:rPr>
              <a:t>in the heavenly realms.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7"/>
            <a:ext cx="2667000" cy="713568"/>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872712"/>
            <a:ext cx="1212112" cy="68181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Ephesians 6:11–12 (NIV) </a:t>
            </a:r>
          </a:p>
        </p:txBody>
      </p:sp>
      <p:pic>
        <p:nvPicPr>
          <p:cNvPr id="2" name="Picture 1" descr="A video game logo&#10;&#10;Description automatically generated">
            <a:extLst>
              <a:ext uri="{FF2B5EF4-FFF2-40B4-BE49-F238E27FC236}">
                <a16:creationId xmlns:a16="http://schemas.microsoft.com/office/drawing/2014/main" id="{B8492C9F-7330-1D42-4D83-D8F65F87B3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Tree>
    <p:extLst>
      <p:ext uri="{BB962C8B-B14F-4D97-AF65-F5344CB8AC3E}">
        <p14:creationId xmlns:p14="http://schemas.microsoft.com/office/powerpoint/2010/main" val="379427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Jesus, full of the Holy Spirit, left the Jordan and was led by the Spirit into the wilderness, where </a:t>
            </a:r>
            <a:r>
              <a:rPr lang="en-US" altLang="en-US" sz="4400" spc="-200" dirty="0">
                <a:solidFill>
                  <a:srgbClr val="950101"/>
                </a:solidFill>
                <a:latin typeface="Calibri"/>
                <a:cs typeface="Tahoma" panose="020B0604030504040204" pitchFamily="34" charset="0"/>
              </a:rPr>
              <a:t>for forty days he was tempted by the devil. </a:t>
            </a:r>
            <a:r>
              <a:rPr lang="en-US" altLang="en-US" sz="4400" spc="-200" dirty="0">
                <a:latin typeface="Calibri"/>
                <a:cs typeface="Tahoma" panose="020B0604030504040204" pitchFamily="34" charset="0"/>
              </a:rPr>
              <a:t>He ate nothing during those days, and at the end of them he was hungry.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7"/>
            <a:ext cx="2667000" cy="713568"/>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Luke 4:1–2 (NIV) </a:t>
            </a:r>
          </a:p>
        </p:txBody>
      </p:sp>
    </p:spTree>
    <p:extLst>
      <p:ext uri="{BB962C8B-B14F-4D97-AF65-F5344CB8AC3E}">
        <p14:creationId xmlns:p14="http://schemas.microsoft.com/office/powerpoint/2010/main" val="1675936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When the devil had finished all this tempting, </a:t>
            </a:r>
            <a:r>
              <a:rPr lang="en-US" altLang="en-US" sz="4400" spc="-200" dirty="0">
                <a:solidFill>
                  <a:srgbClr val="950101"/>
                </a:solidFill>
                <a:latin typeface="Calibri"/>
                <a:cs typeface="Tahoma" panose="020B0604030504040204" pitchFamily="34" charset="0"/>
              </a:rPr>
              <a:t>he left him until an opportune time.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7"/>
            <a:ext cx="2667000" cy="713568"/>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Luke 4:13 (NIV) </a:t>
            </a:r>
          </a:p>
        </p:txBody>
      </p:sp>
    </p:spTree>
    <p:extLst>
      <p:ext uri="{BB962C8B-B14F-4D97-AF65-F5344CB8AC3E}">
        <p14:creationId xmlns:p14="http://schemas.microsoft.com/office/powerpoint/2010/main" val="4257211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90525"/>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defTabSz="609585">
              <a:lnSpc>
                <a:spcPct val="100000"/>
              </a:lnSpc>
              <a:spcBef>
                <a:spcPct val="0"/>
              </a:spcBef>
              <a:buNone/>
              <a:defRPr/>
            </a:pPr>
            <a:r>
              <a:rPr lang="en-US" altLang="en-US" sz="4400" spc="-200" dirty="0">
                <a:latin typeface="Calibri"/>
                <a:cs typeface="Tahoma" panose="020B0604030504040204" pitchFamily="34" charset="0"/>
              </a:rPr>
              <a:t>Jesus answered, </a:t>
            </a:r>
            <a:r>
              <a:rPr lang="en-US" altLang="en-US" sz="4400" spc="-200" dirty="0">
                <a:solidFill>
                  <a:srgbClr val="950101"/>
                </a:solidFill>
                <a:latin typeface="Calibri"/>
                <a:cs typeface="Tahoma" panose="020B0604030504040204" pitchFamily="34" charset="0"/>
              </a:rPr>
              <a:t>“It is written</a:t>
            </a:r>
            <a:r>
              <a:rPr lang="en-US" altLang="en-US" sz="4400" spc="-200" dirty="0">
                <a:latin typeface="Calibri"/>
                <a:cs typeface="Tahoma" panose="020B0604030504040204" pitchFamily="34" charset="0"/>
              </a:rPr>
              <a:t>: ‘Man shall not live on bread alone.’”</a:t>
            </a:r>
          </a:p>
          <a:p>
            <a:pPr defTabSz="609585">
              <a:lnSpc>
                <a:spcPct val="100000"/>
              </a:lnSpc>
              <a:spcBef>
                <a:spcPct val="0"/>
              </a:spcBef>
              <a:buNone/>
              <a:defRPr/>
            </a:pPr>
            <a:r>
              <a:rPr lang="en-US" altLang="en-US" sz="4400" spc="-200" dirty="0">
                <a:latin typeface="Calibri"/>
                <a:cs typeface="Tahoma" panose="020B0604030504040204" pitchFamily="34" charset="0"/>
              </a:rPr>
              <a:t> </a:t>
            </a:r>
          </a:p>
          <a:p>
            <a:pPr defTabSz="609585">
              <a:lnSpc>
                <a:spcPct val="100000"/>
              </a:lnSpc>
              <a:spcBef>
                <a:spcPct val="0"/>
              </a:spcBef>
              <a:buNone/>
              <a:defRPr/>
            </a:pPr>
            <a:r>
              <a:rPr lang="en-US" altLang="en-US" sz="4400" spc="-200" dirty="0">
                <a:latin typeface="Calibri"/>
                <a:cs typeface="Tahoma" panose="020B0604030504040204" pitchFamily="34" charset="0"/>
              </a:rPr>
              <a:t>Jesus answered, </a:t>
            </a:r>
            <a:r>
              <a:rPr lang="en-US" altLang="en-US" sz="4400" spc="-200" dirty="0">
                <a:solidFill>
                  <a:srgbClr val="950101"/>
                </a:solidFill>
                <a:latin typeface="Calibri"/>
                <a:cs typeface="Tahoma" panose="020B0604030504040204" pitchFamily="34" charset="0"/>
              </a:rPr>
              <a:t>“It is written</a:t>
            </a:r>
            <a:r>
              <a:rPr lang="en-US" altLang="en-US" sz="4400" spc="-200" dirty="0">
                <a:latin typeface="Calibri"/>
                <a:cs typeface="Tahoma" panose="020B0604030504040204" pitchFamily="34" charset="0"/>
              </a:rPr>
              <a:t>: ‘Worship the Lord your God and serve him only.’” </a:t>
            </a:r>
          </a:p>
          <a:p>
            <a:pPr defTabSz="609585">
              <a:lnSpc>
                <a:spcPct val="100000"/>
              </a:lnSpc>
              <a:spcBef>
                <a:spcPct val="0"/>
              </a:spcBef>
              <a:buNone/>
              <a:defRPr/>
            </a:pPr>
            <a:endParaRPr lang="en-US" altLang="en-US" sz="4400" spc="-200" dirty="0">
              <a:latin typeface="Calibri"/>
              <a:cs typeface="Tahoma" panose="020B0604030504040204" pitchFamily="34" charset="0"/>
            </a:endParaRPr>
          </a:p>
          <a:p>
            <a:pPr defTabSz="609585">
              <a:lnSpc>
                <a:spcPct val="100000"/>
              </a:lnSpc>
              <a:spcBef>
                <a:spcPct val="0"/>
              </a:spcBef>
              <a:buNone/>
              <a:defRPr/>
            </a:pPr>
            <a:r>
              <a:rPr lang="en-US" altLang="en-US" sz="4400" spc="-200" dirty="0">
                <a:latin typeface="Calibri"/>
                <a:cs typeface="Tahoma" panose="020B0604030504040204" pitchFamily="34" charset="0"/>
              </a:rPr>
              <a:t>Jesus answered, </a:t>
            </a:r>
            <a:r>
              <a:rPr lang="en-US" altLang="en-US" sz="4400" spc="-200" dirty="0">
                <a:solidFill>
                  <a:srgbClr val="950101"/>
                </a:solidFill>
                <a:latin typeface="Calibri"/>
                <a:cs typeface="Tahoma" panose="020B0604030504040204" pitchFamily="34" charset="0"/>
              </a:rPr>
              <a:t>“It is said: </a:t>
            </a:r>
            <a:r>
              <a:rPr lang="en-US" altLang="en-US" sz="4400" spc="-200" dirty="0">
                <a:latin typeface="Calibri"/>
                <a:cs typeface="Tahoma" panose="020B0604030504040204" pitchFamily="34" charset="0"/>
              </a:rPr>
              <a:t>‘Do not put the Lord your God to the test.’”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11" name="Rectangle 10">
            <a:extLst>
              <a:ext uri="{FF2B5EF4-FFF2-40B4-BE49-F238E27FC236}">
                <a16:creationId xmlns:a16="http://schemas.microsoft.com/office/drawing/2014/main" id="{AB45E8CB-1618-27BC-05A8-80F32B48B12B}"/>
              </a:ext>
            </a:extLst>
          </p:cNvPr>
          <p:cNvSpPr/>
          <p:nvPr/>
        </p:nvSpPr>
        <p:spPr>
          <a:xfrm>
            <a:off x="1" y="5840957"/>
            <a:ext cx="2667000" cy="713568"/>
          </a:xfrm>
          <a:prstGeom prst="rect">
            <a:avLst/>
          </a:prstGeom>
          <a:solidFill>
            <a:srgbClr val="5E6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video game logo&#10;&#10;Description automatically generated">
            <a:extLst>
              <a:ext uri="{FF2B5EF4-FFF2-40B4-BE49-F238E27FC236}">
                <a16:creationId xmlns:a16="http://schemas.microsoft.com/office/drawing/2014/main" id="{84054014-D584-6D8A-A39F-BC92DF4A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0958"/>
            <a:ext cx="1290638" cy="72598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477926" y="5840957"/>
            <a:ext cx="10714075" cy="721159"/>
          </a:xfrm>
          <a:prstGeom prst="rect">
            <a:avLst/>
          </a:prstGeom>
          <a:solidFill>
            <a:srgbClr val="5E6366"/>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rgbClr val="000000">
                      <a:alpha val="43137"/>
                    </a:srgbClr>
                  </a:outerShdw>
                </a:effectLst>
                <a:latin typeface="Rockwell" panose="02060603020205020403"/>
              </a:rPr>
              <a:t>Luke 4:4,8,12,13 (NIV) </a:t>
            </a:r>
          </a:p>
        </p:txBody>
      </p:sp>
    </p:spTree>
    <p:extLst>
      <p:ext uri="{BB962C8B-B14F-4D97-AF65-F5344CB8AC3E}">
        <p14:creationId xmlns:p14="http://schemas.microsoft.com/office/powerpoint/2010/main" val="220773243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5873</TotalTime>
  <Words>1151</Words>
  <Application>Microsoft Office PowerPoint</Application>
  <PresentationFormat>Widescreen</PresentationFormat>
  <Paragraphs>108</Paragraphs>
  <Slides>38</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Abadi</vt:lpstr>
      <vt:lpstr>Arial</vt:lpstr>
      <vt:lpstr>Calibri</vt:lpstr>
      <vt:lpstr>Rockwell</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258</cp:revision>
  <dcterms:created xsi:type="dcterms:W3CDTF">2022-06-01T02:28:00Z</dcterms:created>
  <dcterms:modified xsi:type="dcterms:W3CDTF">2023-07-23T13:25:27Z</dcterms:modified>
</cp:coreProperties>
</file>