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638" r:id="rId2"/>
    <p:sldId id="2630" r:id="rId3"/>
    <p:sldId id="2699" r:id="rId4"/>
    <p:sldId id="2486" r:id="rId5"/>
    <p:sldId id="2700" r:id="rId6"/>
    <p:sldId id="2701" r:id="rId7"/>
    <p:sldId id="2698" r:id="rId8"/>
    <p:sldId id="2702" r:id="rId9"/>
    <p:sldId id="2703" r:id="rId10"/>
    <p:sldId id="2704" r:id="rId11"/>
    <p:sldId id="2705" r:id="rId12"/>
    <p:sldId id="2706" r:id="rId13"/>
    <p:sldId id="2707" r:id="rId14"/>
    <p:sldId id="2708" r:id="rId15"/>
    <p:sldId id="2709" r:id="rId16"/>
    <p:sldId id="2710" r:id="rId17"/>
    <p:sldId id="2711" r:id="rId18"/>
    <p:sldId id="2712" r:id="rId19"/>
    <p:sldId id="2713" r:id="rId20"/>
    <p:sldId id="2714" r:id="rId21"/>
    <p:sldId id="2715" r:id="rId22"/>
    <p:sldId id="2716" r:id="rId23"/>
    <p:sldId id="2717" r:id="rId24"/>
    <p:sldId id="2718" r:id="rId25"/>
    <p:sldId id="2719" r:id="rId26"/>
    <p:sldId id="2720" r:id="rId27"/>
    <p:sldId id="2721" r:id="rId28"/>
    <p:sldId id="2722" r:id="rId29"/>
    <p:sldId id="2723" r:id="rId30"/>
    <p:sldId id="2724" r:id="rId31"/>
    <p:sldId id="2725" r:id="rId32"/>
    <p:sldId id="2726" r:id="rId33"/>
    <p:sldId id="2727" r:id="rId34"/>
    <p:sldId id="2728" r:id="rId35"/>
    <p:sldId id="2729" r:id="rId36"/>
    <p:sldId id="2730" r:id="rId37"/>
    <p:sldId id="2731" r:id="rId38"/>
    <p:sldId id="2732" r:id="rId39"/>
    <p:sldId id="2733" r:id="rId40"/>
    <p:sldId id="2734" r:id="rId41"/>
    <p:sldId id="2735" r:id="rId42"/>
    <p:sldId id="2736" r:id="rId43"/>
    <p:sldId id="2687" r:id="rId44"/>
    <p:sldId id="2689" r:id="rId45"/>
    <p:sldId id="268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660"/>
  </p:normalViewPr>
  <p:slideViewPr>
    <p:cSldViewPr snapToGrid="0">
      <p:cViewPr varScale="1">
        <p:scale>
          <a:sx n="101" d="100"/>
          <a:sy n="101" d="100"/>
        </p:scale>
        <p:origin x="564"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7/16/2023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5886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226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7137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6730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185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5983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053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460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1529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1633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0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7/16/2023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7/16/2023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7/16/2023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7/16/2023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Jonah arose </a:t>
            </a:r>
            <a:r>
              <a:rPr lang="en-US" altLang="en-US" sz="4400" spc="-200" dirty="0">
                <a:solidFill>
                  <a:srgbClr val="C00000"/>
                </a:solidFill>
                <a:latin typeface="Calibri"/>
                <a:cs typeface="Tahoma" panose="020B0604030504040204" pitchFamily="34" charset="0"/>
              </a:rPr>
              <a:t>to flee to Tarshish from the presence of the Lord. </a:t>
            </a:r>
            <a:r>
              <a:rPr lang="en-US" altLang="en-US" sz="4400" spc="-200" dirty="0">
                <a:latin typeface="Calibri"/>
                <a:cs typeface="Tahoma" panose="020B0604030504040204" pitchFamily="34" charset="0"/>
              </a:rPr>
              <a:t>He went down to Joppa, and found a ship going to Tarshish; so he paid the fare…</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1:3-4</a:t>
            </a:r>
          </a:p>
        </p:txBody>
      </p:sp>
    </p:spTree>
    <p:extLst>
      <p:ext uri="{BB962C8B-B14F-4D97-AF65-F5344CB8AC3E}">
        <p14:creationId xmlns:p14="http://schemas.microsoft.com/office/powerpoint/2010/main" val="354796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the Lord sent out a great wind on the sea,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1:3-4</a:t>
            </a:r>
          </a:p>
        </p:txBody>
      </p:sp>
    </p:spTree>
    <p:extLst>
      <p:ext uri="{BB962C8B-B14F-4D97-AF65-F5344CB8AC3E}">
        <p14:creationId xmlns:p14="http://schemas.microsoft.com/office/powerpoint/2010/main" val="86138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 loves you too much to just let you run away from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46175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…“My child, don’t make light of the Lord’s discipline, and don’t give up when he corrects you. </a:t>
            </a:r>
            <a:r>
              <a:rPr lang="en-US" altLang="en-US" sz="4400" spc="-200" dirty="0">
                <a:solidFill>
                  <a:srgbClr val="C00000"/>
                </a:solidFill>
                <a:latin typeface="Calibri"/>
                <a:cs typeface="Tahoma" panose="020B0604030504040204" pitchFamily="34" charset="0"/>
              </a:rPr>
              <a:t>For the Lord disciplines those he loves,</a:t>
            </a:r>
            <a:r>
              <a:rPr lang="en-US" altLang="en-US" sz="4400" spc="-200" dirty="0">
                <a:latin typeface="Calibri"/>
                <a:cs typeface="Tahoma" panose="020B0604030504040204" pitchFamily="34" charset="0"/>
              </a:rPr>
              <a:t> and he punishes each one he accepts as his child.”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12:5–6 (NLT) </a:t>
            </a:r>
          </a:p>
        </p:txBody>
      </p:sp>
    </p:spTree>
    <p:extLst>
      <p:ext uri="{BB962C8B-B14F-4D97-AF65-F5344CB8AC3E}">
        <p14:creationId xmlns:p14="http://schemas.microsoft.com/office/powerpoint/2010/main" val="3466709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there was a mighty tempest on the sea, so that the ship was about to be broken up.</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1:4-5</a:t>
            </a:r>
          </a:p>
        </p:txBody>
      </p:sp>
    </p:spTree>
    <p:extLst>
      <p:ext uri="{BB962C8B-B14F-4D97-AF65-F5344CB8AC3E}">
        <p14:creationId xmlns:p14="http://schemas.microsoft.com/office/powerpoint/2010/main" val="211645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mariners were afraid; and every man cried out to his god, and threw the cargo that was in the ship into the sea, to lighten the load. But Jonah had gone down into the lowest parts of the ship, had lain down, and was fast asleep.</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1:4-5</a:t>
            </a:r>
          </a:p>
        </p:txBody>
      </p:sp>
    </p:spTree>
    <p:extLst>
      <p:ext uri="{BB962C8B-B14F-4D97-AF65-F5344CB8AC3E}">
        <p14:creationId xmlns:p14="http://schemas.microsoft.com/office/powerpoint/2010/main" val="4243440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they said to him, "Please tell us! For whose cause is this trouble upon us?</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1:8</a:t>
            </a:r>
          </a:p>
        </p:txBody>
      </p:sp>
    </p:spTree>
    <p:extLst>
      <p:ext uri="{BB962C8B-B14F-4D97-AF65-F5344CB8AC3E}">
        <p14:creationId xmlns:p14="http://schemas.microsoft.com/office/powerpoint/2010/main" val="191965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 longer I run from God, the worse things get. </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495135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they said to him, "What shall we do to you that the sea may be calm for us?"--for the sea was growing more tempestuous.  And he said to them, "Pick me up and throw me into the sea; then the sea will become calm for you. For I know that this great tempest is because of me."</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1:11-17</a:t>
            </a:r>
          </a:p>
        </p:txBody>
      </p:sp>
    </p:spTree>
    <p:extLst>
      <p:ext uri="{BB962C8B-B14F-4D97-AF65-F5344CB8AC3E}">
        <p14:creationId xmlns:p14="http://schemas.microsoft.com/office/powerpoint/2010/main" val="4038792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Nevertheless the men rowed hard to return to land, but they could not, for the sea continued to grow more tempestuous against them.</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1:11-17</a:t>
            </a:r>
          </a:p>
        </p:txBody>
      </p:sp>
    </p:spTree>
    <p:extLst>
      <p:ext uri="{BB962C8B-B14F-4D97-AF65-F5344CB8AC3E}">
        <p14:creationId xmlns:p14="http://schemas.microsoft.com/office/powerpoint/2010/main" val="154771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Now the word of the Lord came to Jonah the son of </a:t>
            </a:r>
            <a:r>
              <a:rPr lang="en-US" altLang="en-US" sz="4400" spc="-200" dirty="0" err="1">
                <a:latin typeface="Calibri"/>
                <a:cs typeface="Tahoma" panose="020B0604030504040204" pitchFamily="34" charset="0"/>
              </a:rPr>
              <a:t>Amittai</a:t>
            </a:r>
            <a:r>
              <a:rPr lang="en-US" altLang="en-US" sz="4400" spc="-200" dirty="0">
                <a:latin typeface="Calibri"/>
                <a:cs typeface="Tahoma" panose="020B0604030504040204" pitchFamily="34" charset="0"/>
              </a:rPr>
              <a:t>, saying, Arise, go to Nineveh…</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1:1-2</a:t>
            </a:r>
          </a:p>
        </p:txBody>
      </p:sp>
    </p:spTree>
    <p:extLst>
      <p:ext uri="{BB962C8B-B14F-4D97-AF65-F5344CB8AC3E}">
        <p14:creationId xmlns:p14="http://schemas.microsoft.com/office/powerpoint/2010/main" val="3701988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Therefore they cried out to the Lord and said, "We pray, O Lord, please do not let us perish for this man's life, and do not charge us with innocent blood; for You, O Lord, have done as it pleased You." So they picked up Jonah and threw him into the sea, and the sea ceased from its raging.</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1:11-17</a:t>
            </a:r>
          </a:p>
        </p:txBody>
      </p:sp>
    </p:spTree>
    <p:extLst>
      <p:ext uri="{BB962C8B-B14F-4D97-AF65-F5344CB8AC3E}">
        <p14:creationId xmlns:p14="http://schemas.microsoft.com/office/powerpoint/2010/main" val="1164713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a:t>
            </a:r>
            <a:r>
              <a:rPr lang="en-US" altLang="en-US" sz="4400" spc="-200" dirty="0">
                <a:solidFill>
                  <a:srgbClr val="C00000"/>
                </a:solidFill>
                <a:latin typeface="Calibri"/>
                <a:cs typeface="Tahoma" panose="020B0604030504040204" pitchFamily="34" charset="0"/>
              </a:rPr>
              <a:t>the men feared the Lord exceedingly, </a:t>
            </a:r>
            <a:r>
              <a:rPr lang="en-US" altLang="en-US" sz="4400" spc="-200" dirty="0">
                <a:latin typeface="Calibri"/>
                <a:cs typeface="Tahoma" panose="020B0604030504040204" pitchFamily="34" charset="0"/>
              </a:rPr>
              <a:t>and offered a sacrifice to the Lord and took vows.</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1:11-17</a:t>
            </a:r>
          </a:p>
        </p:txBody>
      </p:sp>
    </p:spTree>
    <p:extLst>
      <p:ext uri="{BB962C8B-B14F-4D97-AF65-F5344CB8AC3E}">
        <p14:creationId xmlns:p14="http://schemas.microsoft.com/office/powerpoint/2010/main" val="4110185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Now </a:t>
            </a:r>
            <a:r>
              <a:rPr lang="en-US" altLang="en-US" sz="4400" spc="-200" dirty="0">
                <a:solidFill>
                  <a:srgbClr val="C00000"/>
                </a:solidFill>
                <a:latin typeface="Calibri"/>
                <a:cs typeface="Tahoma" panose="020B0604030504040204" pitchFamily="34" charset="0"/>
              </a:rPr>
              <a:t>the Lord had prepared a great fish to swallow Jonah.</a:t>
            </a:r>
            <a:r>
              <a:rPr lang="en-US" altLang="en-US" sz="4400" spc="-200" dirty="0">
                <a:latin typeface="Calibri"/>
                <a:cs typeface="Tahoma" panose="020B0604030504040204" pitchFamily="34" charset="0"/>
              </a:rPr>
              <a:t> And Jonah was in the belly of the fish three days and three nights.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1:11-17</a:t>
            </a:r>
          </a:p>
        </p:txBody>
      </p:sp>
    </p:spTree>
    <p:extLst>
      <p:ext uri="{BB962C8B-B14F-4D97-AF65-F5344CB8AC3E}">
        <p14:creationId xmlns:p14="http://schemas.microsoft.com/office/powerpoint/2010/main" val="376638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cares even when we sin against Him</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Don’t run from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When you hit bottom, look up to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743950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Jonah prayed to the LORD his God from inside the fish.</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2:1 NLT</a:t>
            </a:r>
          </a:p>
        </p:txBody>
      </p:sp>
    </p:spTree>
    <p:extLst>
      <p:ext uri="{BB962C8B-B14F-4D97-AF65-F5344CB8AC3E}">
        <p14:creationId xmlns:p14="http://schemas.microsoft.com/office/powerpoint/2010/main" val="2322888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Sometimes we must hit bottom before we will look up to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631393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Then Jonah prayed </a:t>
            </a:r>
            <a:r>
              <a:rPr lang="en-US" altLang="en-US" sz="4400" spc="-200" dirty="0">
                <a:latin typeface="Calibri"/>
                <a:cs typeface="Tahoma" panose="020B0604030504040204" pitchFamily="34" charset="0"/>
              </a:rPr>
              <a:t>to the LORD his God from inside the fish.</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2:1 NLT</a:t>
            </a:r>
          </a:p>
        </p:txBody>
      </p:sp>
    </p:spTree>
    <p:extLst>
      <p:ext uri="{BB962C8B-B14F-4D97-AF65-F5344CB8AC3E}">
        <p14:creationId xmlns:p14="http://schemas.microsoft.com/office/powerpoint/2010/main" val="2840298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said, </a:t>
            </a:r>
            <a:r>
              <a:rPr lang="en-US" altLang="en-US" sz="4400" spc="-200" dirty="0">
                <a:solidFill>
                  <a:srgbClr val="C00000"/>
                </a:solidFill>
                <a:latin typeface="Calibri"/>
                <a:cs typeface="Tahoma" panose="020B0604030504040204" pitchFamily="34" charset="0"/>
              </a:rPr>
              <a:t>“I cried out to the LORD in my great trouble, </a:t>
            </a:r>
            <a:r>
              <a:rPr lang="en-US" altLang="en-US" sz="4400" spc="-200" dirty="0">
                <a:latin typeface="Calibri"/>
                <a:cs typeface="Tahoma" panose="020B0604030504040204" pitchFamily="34" charset="0"/>
              </a:rPr>
              <a:t>and he answered me. I called to you from the land of the dead, </a:t>
            </a:r>
            <a:r>
              <a:rPr lang="en-US" altLang="en-US" sz="4400" spc="-200" dirty="0">
                <a:solidFill>
                  <a:srgbClr val="C00000"/>
                </a:solidFill>
                <a:latin typeface="Calibri"/>
                <a:cs typeface="Tahoma" panose="020B0604030504040204" pitchFamily="34" charset="0"/>
              </a:rPr>
              <a:t>and LORD, you heard me!</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2:2</a:t>
            </a:r>
          </a:p>
        </p:txBody>
      </p:sp>
    </p:spTree>
    <p:extLst>
      <p:ext uri="{BB962C8B-B14F-4D97-AF65-F5344CB8AC3E}">
        <p14:creationId xmlns:p14="http://schemas.microsoft.com/office/powerpoint/2010/main" val="3980407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 doesn’t abandon you when you are at the bottom.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He HEARS YOU!</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23628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“When I had LOST ALL HOPE, I turned my thoughts once more to the Lord.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And my earnest prayer went out to you in your Holy Temple.”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2:7</a:t>
            </a:r>
          </a:p>
        </p:txBody>
      </p:sp>
    </p:spTree>
    <p:extLst>
      <p:ext uri="{BB962C8B-B14F-4D97-AF65-F5344CB8AC3E}">
        <p14:creationId xmlns:p14="http://schemas.microsoft.com/office/powerpoint/2010/main" val="160532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God’s mission is going to be bigger than you because it is GOD’S MISSION!</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819989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the Lord ordered the great fish to vomit Jonah onto a beach.”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2:7</a:t>
            </a:r>
          </a:p>
        </p:txBody>
      </p:sp>
    </p:spTree>
    <p:extLst>
      <p:ext uri="{BB962C8B-B14F-4D97-AF65-F5344CB8AC3E}">
        <p14:creationId xmlns:p14="http://schemas.microsoft.com/office/powerpoint/2010/main" val="2897439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304698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cares even when we sin against Him</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Don’t run from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hit bottom, look up to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When you get a second chance – take advantage of it</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004151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Now </a:t>
            </a:r>
            <a:r>
              <a:rPr lang="en-US" altLang="en-US" sz="4400" spc="-200" dirty="0">
                <a:solidFill>
                  <a:srgbClr val="C00000"/>
                </a:solidFill>
                <a:latin typeface="Calibri"/>
                <a:cs typeface="Tahoma" panose="020B0604030504040204" pitchFamily="34" charset="0"/>
              </a:rPr>
              <a:t>the word of the Lord came to Jonah the second time,</a:t>
            </a:r>
            <a:r>
              <a:rPr lang="en-US" altLang="en-US" sz="4400" spc="-200" dirty="0">
                <a:latin typeface="Calibri"/>
                <a:cs typeface="Tahoma" panose="020B0604030504040204" pitchFamily="34" charset="0"/>
              </a:rPr>
              <a:t> saying, "Arise, go to Nineveh, that great city, and preach to it the message that I tell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3</a:t>
            </a:r>
          </a:p>
        </p:txBody>
      </p:sp>
    </p:spTree>
    <p:extLst>
      <p:ext uri="{BB962C8B-B14F-4D97-AF65-F5344CB8AC3E}">
        <p14:creationId xmlns:p14="http://schemas.microsoft.com/office/powerpoint/2010/main" val="3576436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Jonah arose and went to Nineveh, according to the word of the Lord. Now Nineveh was an exceedingly great city, a three-day journey in extent. And Jonah began to enter the city on the first day's walk. Then he cried out and said, "Yet forty days, and Nineveh shall be overthrown!"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3</a:t>
            </a:r>
          </a:p>
        </p:txBody>
      </p:sp>
    </p:spTree>
    <p:extLst>
      <p:ext uri="{BB962C8B-B14F-4D97-AF65-F5344CB8AC3E}">
        <p14:creationId xmlns:p14="http://schemas.microsoft.com/office/powerpoint/2010/main" val="353660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the people of Nineveh believed God, proclaimed a fast, and put on sackcloth, from the greatest to the least of them…   </a:t>
            </a:r>
          </a:p>
          <a:p>
            <a:pPr algn="ctr" defTabSz="609585">
              <a:lnSpc>
                <a:spcPct val="100000"/>
              </a:lnSpc>
              <a:spcBef>
                <a:spcPct val="0"/>
              </a:spcBef>
              <a:buNone/>
              <a:defRPr/>
            </a:pPr>
            <a:r>
              <a:rPr lang="en-US" altLang="en-US" sz="4400" spc="-200" dirty="0">
                <a:latin typeface="Calibri"/>
                <a:cs typeface="Tahoma" panose="020B0604030504040204" pitchFamily="34" charset="0"/>
              </a:rPr>
              <a:t>Then God saw their works, that they turned from their evil way; and </a:t>
            </a:r>
            <a:r>
              <a:rPr lang="en-US" altLang="en-US" sz="4400" spc="-200" dirty="0">
                <a:solidFill>
                  <a:srgbClr val="C00000"/>
                </a:solidFill>
                <a:latin typeface="Calibri"/>
                <a:cs typeface="Tahoma" panose="020B0604030504040204" pitchFamily="34" charset="0"/>
              </a:rPr>
              <a:t>God relented from the disaster that He had said He would bring upon them, and He did not do it.</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3</a:t>
            </a:r>
          </a:p>
        </p:txBody>
      </p:sp>
    </p:spTree>
    <p:extLst>
      <p:ext uri="{BB962C8B-B14F-4D97-AF65-F5344CB8AC3E}">
        <p14:creationId xmlns:p14="http://schemas.microsoft.com/office/powerpoint/2010/main" val="3547886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304698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cares even when we sin against Him</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Don’t run from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hit bottom, look up to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get a second chance – take advantage of it</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We need to appreciate just how merciful God is</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532024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to Jonah this seemed very wrong, </a:t>
            </a:r>
          </a:p>
          <a:p>
            <a:pPr algn="ctr" defTabSz="609585">
              <a:lnSpc>
                <a:spcPct val="100000"/>
              </a:lnSpc>
              <a:spcBef>
                <a:spcPct val="0"/>
              </a:spcBef>
              <a:buNone/>
              <a:defRPr/>
            </a:pPr>
            <a:r>
              <a:rPr lang="en-US" altLang="en-US" sz="4400" spc="-200" dirty="0">
                <a:latin typeface="Calibri"/>
                <a:cs typeface="Tahoma" panose="020B0604030504040204" pitchFamily="34" charset="0"/>
              </a:rPr>
              <a:t>and he became angry</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3</a:t>
            </a:r>
          </a:p>
        </p:txBody>
      </p:sp>
    </p:spTree>
    <p:extLst>
      <p:ext uri="{BB962C8B-B14F-4D97-AF65-F5344CB8AC3E}">
        <p14:creationId xmlns:p14="http://schemas.microsoft.com/office/powerpoint/2010/main" val="4278003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prayed to the LORD, “Isn’t this what I said, LORD, when I was still at home? That is what I tried to forestall by fleeing to Tarshish. </a:t>
            </a:r>
            <a:r>
              <a:rPr lang="en-US" altLang="en-US" sz="4400" spc="-200" dirty="0">
                <a:solidFill>
                  <a:srgbClr val="C00000"/>
                </a:solidFill>
                <a:latin typeface="Calibri"/>
                <a:cs typeface="Tahoma" panose="020B0604030504040204" pitchFamily="34" charset="0"/>
              </a:rPr>
              <a:t>I knew that you are a gracious and compassionate God, slow to anger and abounding in love, a God who relents from sending calamity.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4:2-3</a:t>
            </a:r>
          </a:p>
        </p:txBody>
      </p:sp>
    </p:spTree>
    <p:extLst>
      <p:ext uri="{BB962C8B-B14F-4D97-AF65-F5344CB8AC3E}">
        <p14:creationId xmlns:p14="http://schemas.microsoft.com/office/powerpoint/2010/main" val="3417644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Now, LORD, take away my life, for it is better for me to die than to live.” But the LORD replied, </a:t>
            </a:r>
            <a:r>
              <a:rPr lang="en-US" altLang="en-US" sz="4400" spc="-200" dirty="0">
                <a:solidFill>
                  <a:srgbClr val="C00000"/>
                </a:solidFill>
                <a:latin typeface="Calibri"/>
                <a:cs typeface="Tahoma" panose="020B0604030504040204" pitchFamily="34" charset="0"/>
              </a:rPr>
              <a:t>“Is it right for you to be angry?”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4:2-3</a:t>
            </a:r>
          </a:p>
        </p:txBody>
      </p:sp>
    </p:spTree>
    <p:extLst>
      <p:ext uri="{BB962C8B-B14F-4D97-AF65-F5344CB8AC3E}">
        <p14:creationId xmlns:p14="http://schemas.microsoft.com/office/powerpoint/2010/main" val="28615495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God said to Jonah, “Is it right for you to be angry about the plant?” </a:t>
            </a:r>
          </a:p>
          <a:p>
            <a:pPr algn="ctr" defTabSz="609585">
              <a:lnSpc>
                <a:spcPct val="100000"/>
              </a:lnSpc>
              <a:spcBef>
                <a:spcPct val="0"/>
              </a:spcBef>
              <a:buNone/>
              <a:defRPr/>
            </a:pPr>
            <a:endParaRPr lang="en-US" altLang="en-US" sz="4400" spc="-200" dirty="0">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“It is,” he said. “And I’m so angry I wish I were dead.”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4:9-11</a:t>
            </a:r>
          </a:p>
        </p:txBody>
      </p:sp>
    </p:spTree>
    <p:extLst>
      <p:ext uri="{BB962C8B-B14F-4D97-AF65-F5344CB8AC3E}">
        <p14:creationId xmlns:p14="http://schemas.microsoft.com/office/powerpoint/2010/main" val="280622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cares even when we sin against Him</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the LORD said, “You have been concerned about this plant, though you did not tend it or make it grow. It sprang up overnight and died overnight.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4:9-11</a:t>
            </a:r>
          </a:p>
        </p:txBody>
      </p:sp>
    </p:spTree>
    <p:extLst>
      <p:ext uri="{BB962C8B-B14F-4D97-AF65-F5344CB8AC3E}">
        <p14:creationId xmlns:p14="http://schemas.microsoft.com/office/powerpoint/2010/main" val="1616324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a:t>
            </a:r>
            <a:r>
              <a:rPr lang="en-US" altLang="en-US" sz="4400" spc="-200" dirty="0">
                <a:solidFill>
                  <a:srgbClr val="C00000"/>
                </a:solidFill>
                <a:latin typeface="Calibri"/>
                <a:cs typeface="Tahoma" panose="020B0604030504040204" pitchFamily="34" charset="0"/>
              </a:rPr>
              <a:t>should I not have concern for the great city of Nineveh,</a:t>
            </a:r>
            <a:r>
              <a:rPr lang="en-US" altLang="en-US" sz="4400" spc="-200" dirty="0">
                <a:latin typeface="Calibri"/>
                <a:cs typeface="Tahoma" panose="020B0604030504040204" pitchFamily="34" charset="0"/>
              </a:rPr>
              <a:t> in which there are more than a hundred and twenty thousand people who cannot tell their right hand from their left—and also many animals?”</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4:9-11</a:t>
            </a:r>
          </a:p>
        </p:txBody>
      </p:sp>
    </p:spTree>
    <p:extLst>
      <p:ext uri="{BB962C8B-B14F-4D97-AF65-F5344CB8AC3E}">
        <p14:creationId xmlns:p14="http://schemas.microsoft.com/office/powerpoint/2010/main" val="3898177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5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God cares even when we sin against Him</a:t>
            </a:r>
          </a:p>
          <a:p>
            <a:pPr marL="571500" indent="-571500" defTabSz="609585">
              <a:lnSpc>
                <a:spcPct val="150000"/>
              </a:lnSpc>
              <a:spcBef>
                <a:spcPct val="0"/>
              </a:spcBef>
              <a:defRPr/>
            </a:pPr>
            <a:r>
              <a:rPr lang="en-US" altLang="en-US" sz="4400" spc="-200" dirty="0">
                <a:solidFill>
                  <a:srgbClr val="5E432E"/>
                </a:solidFill>
                <a:latin typeface="Calibri"/>
                <a:cs typeface="Tahoma" panose="020B0604030504040204" pitchFamily="34" charset="0"/>
              </a:rPr>
              <a:t>It’s never a good idea to run from God</a:t>
            </a:r>
          </a:p>
          <a:p>
            <a:pPr marL="571500" indent="-571500" defTabSz="609585">
              <a:lnSpc>
                <a:spcPct val="15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When you hit bottom, look up to God</a:t>
            </a:r>
          </a:p>
          <a:p>
            <a:pPr marL="571500" indent="-571500" defTabSz="609585">
              <a:lnSpc>
                <a:spcPct val="150000"/>
              </a:lnSpc>
              <a:spcBef>
                <a:spcPct val="0"/>
              </a:spcBef>
              <a:defRPr/>
            </a:pPr>
            <a:r>
              <a:rPr lang="en-US" altLang="en-US" sz="4400" spc="-200" dirty="0">
                <a:solidFill>
                  <a:srgbClr val="5E432E"/>
                </a:solidFill>
                <a:latin typeface="Calibri"/>
                <a:cs typeface="Tahoma" panose="020B0604030504040204" pitchFamily="34" charset="0"/>
              </a:rPr>
              <a:t>Take advantage of second chances</a:t>
            </a:r>
          </a:p>
          <a:p>
            <a:pPr marL="571500" indent="-571500" defTabSz="609585">
              <a:lnSpc>
                <a:spcPct val="15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We need to appreciate just how merciful God is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324964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672585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1290078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991150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…go to Nineveh, that great city, and cry out against it; </a:t>
            </a:r>
            <a:r>
              <a:rPr lang="en-US" altLang="en-US" sz="4400" spc="-200" dirty="0">
                <a:solidFill>
                  <a:srgbClr val="C00000"/>
                </a:solidFill>
                <a:latin typeface="Calibri"/>
                <a:cs typeface="Tahoma" panose="020B0604030504040204" pitchFamily="34" charset="0"/>
              </a:rPr>
              <a:t>for their wickedness has come up before Me."</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1:1-2</a:t>
            </a:r>
          </a:p>
        </p:txBody>
      </p:sp>
    </p:spTree>
    <p:extLst>
      <p:ext uri="{BB962C8B-B14F-4D97-AF65-F5344CB8AC3E}">
        <p14:creationId xmlns:p14="http://schemas.microsoft.com/office/powerpoint/2010/main" val="203027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Your boasting is not good. Don’t you know that a little yeast leavens the whole batch of dough?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Corinthians 5:6 (NIV) </a:t>
            </a:r>
          </a:p>
        </p:txBody>
      </p:sp>
    </p:spTree>
    <p:extLst>
      <p:ext uri="{BB962C8B-B14F-4D97-AF65-F5344CB8AC3E}">
        <p14:creationId xmlns:p14="http://schemas.microsoft.com/office/powerpoint/2010/main" val="356452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cares even when we sin against </a:t>
            </a:r>
            <a:r>
              <a:rPr kumimoji="0" lang="en-US" altLang="en-US" sz="3200" b="0" i="0" u="none" strike="noStrike" kern="1200" cap="none" spc="0" normalizeH="0" baseline="0" noProof="0" dirty="0" err="1">
                <a:ln>
                  <a:noFill/>
                </a:ln>
                <a:solidFill>
                  <a:srgbClr val="AE7351"/>
                </a:solidFill>
                <a:effectLst/>
                <a:uLnTx/>
                <a:uFillTx/>
                <a:latin typeface="Abadi" panose="020B0604020104020204" pitchFamily="34" charset="0"/>
                <a:ea typeface="+mn-ea"/>
                <a:cs typeface="+mn-cs"/>
              </a:rPr>
              <a:t>HIm</a:t>
            </a: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It is never a good idea to run from God </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5552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9588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Jonah arose to flee to Tarshish from the presence of the Lord.</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Jonah 1:3-4</a:t>
            </a:r>
          </a:p>
        </p:txBody>
      </p:sp>
    </p:spTree>
    <p:extLst>
      <p:ext uri="{BB962C8B-B14F-4D97-AF65-F5344CB8AC3E}">
        <p14:creationId xmlns:p14="http://schemas.microsoft.com/office/powerpoint/2010/main" val="321239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 church cannot allow social media to have more influence in our lives than God’s Word.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0971652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5204</TotalTime>
  <Words>1287</Words>
  <Application>Microsoft Office PowerPoint</Application>
  <PresentationFormat>Widescreen</PresentationFormat>
  <Paragraphs>107</Paragraphs>
  <Slides>45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208</cp:revision>
  <dcterms:created xsi:type="dcterms:W3CDTF">2022-06-01T02:28:00Z</dcterms:created>
  <dcterms:modified xsi:type="dcterms:W3CDTF">2023-07-16T13:24:32Z</dcterms:modified>
</cp:coreProperties>
</file>