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724" r:id="rId2"/>
    <p:sldId id="2630" r:id="rId3"/>
    <p:sldId id="2599" r:id="rId4"/>
    <p:sldId id="2786" r:id="rId5"/>
    <p:sldId id="2722" r:id="rId6"/>
    <p:sldId id="2785" r:id="rId7"/>
    <p:sldId id="2787" r:id="rId8"/>
    <p:sldId id="2788" r:id="rId9"/>
    <p:sldId id="2789" r:id="rId10"/>
    <p:sldId id="2721" r:id="rId11"/>
    <p:sldId id="2790" r:id="rId12"/>
    <p:sldId id="2791" r:id="rId13"/>
    <p:sldId id="2792" r:id="rId14"/>
    <p:sldId id="2793" r:id="rId15"/>
    <p:sldId id="2794" r:id="rId16"/>
    <p:sldId id="2795" r:id="rId17"/>
    <p:sldId id="2796" r:id="rId18"/>
    <p:sldId id="2797" r:id="rId19"/>
    <p:sldId id="2798" r:id="rId20"/>
    <p:sldId id="2799" r:id="rId21"/>
    <p:sldId id="2800" r:id="rId22"/>
    <p:sldId id="2801" r:id="rId23"/>
    <p:sldId id="2802" r:id="rId24"/>
    <p:sldId id="2803" r:id="rId25"/>
    <p:sldId id="2804" r:id="rId26"/>
    <p:sldId id="2805" r:id="rId27"/>
    <p:sldId id="2806" r:id="rId28"/>
    <p:sldId id="2807" r:id="rId29"/>
    <p:sldId id="2808" r:id="rId30"/>
    <p:sldId id="2809" r:id="rId31"/>
    <p:sldId id="2810" r:id="rId32"/>
    <p:sldId id="2811" r:id="rId33"/>
    <p:sldId id="2812" r:id="rId34"/>
    <p:sldId id="2813" r:id="rId35"/>
    <p:sldId id="2814" r:id="rId36"/>
    <p:sldId id="2815" r:id="rId37"/>
    <p:sldId id="2816" r:id="rId38"/>
    <p:sldId id="2817" r:id="rId39"/>
    <p:sldId id="2818" r:id="rId40"/>
    <p:sldId id="2819" r:id="rId41"/>
    <p:sldId id="2780" r:id="rId42"/>
    <p:sldId id="2782" r:id="rId4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8F28"/>
    <a:srgbClr val="2A2A2A"/>
    <a:srgbClr val="EEEEEE"/>
    <a:srgbClr val="212121"/>
    <a:srgbClr val="363636"/>
    <a:srgbClr val="A27B01"/>
    <a:srgbClr val="F0F0F0"/>
    <a:srgbClr val="C0A34A"/>
    <a:srgbClr val="C08F04"/>
    <a:srgbClr val="FCD7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p:cViewPr varScale="1">
        <p:scale>
          <a:sx n="107" d="100"/>
          <a:sy n="107" d="100"/>
        </p:scale>
        <p:origin x="480" y="102"/>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6831E15-2D2E-43AB-B743-8EA62B45FA7D}" type="datetimeFigureOut">
              <a:rPr lang="en-US" smtClean="0"/>
              <a:t>10/22/2023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86D18DC-3AC1-432D-9D91-2B39070F7CC9}" type="slidenum">
              <a:rPr lang="en-US" smtClean="0"/>
              <a:t>‹#›</a:t>
            </a:fld>
            <a:endParaRPr lang="en-US"/>
          </a:p>
        </p:txBody>
      </p:sp>
    </p:spTree>
    <p:extLst>
      <p:ext uri="{BB962C8B-B14F-4D97-AF65-F5344CB8AC3E}">
        <p14:creationId xmlns:p14="http://schemas.microsoft.com/office/powerpoint/2010/main" val="309791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a:t>
            </a:fld>
            <a:endParaRPr lang="en-US"/>
          </a:p>
        </p:txBody>
      </p:sp>
    </p:spTree>
    <p:extLst>
      <p:ext uri="{BB962C8B-B14F-4D97-AF65-F5344CB8AC3E}">
        <p14:creationId xmlns:p14="http://schemas.microsoft.com/office/powerpoint/2010/main" val="2297961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1D0EFDA-7DF2-466E-B0D9-4D940B50AFC0}" type="slidenum">
              <a:rPr lang="en-US">
                <a:solidFill>
                  <a:prstClr val="black"/>
                </a:solidFill>
                <a:latin typeface="Calibri" panose="020F0502020204030204"/>
              </a:rPr>
              <a:pPr defTabSz="471145">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1250463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1D0EFDA-7DF2-466E-B0D9-4D940B50AFC0}" type="slidenum">
              <a:rPr lang="en-US">
                <a:solidFill>
                  <a:prstClr val="black"/>
                </a:solidFill>
                <a:latin typeface="Calibri" panose="020F0502020204030204"/>
              </a:rPr>
              <a:pPr defTabSz="471145">
                <a:defRPr/>
              </a:pPr>
              <a:t>36</a:t>
            </a:fld>
            <a:endParaRPr lang="en-US">
              <a:solidFill>
                <a:prstClr val="black"/>
              </a:solidFill>
              <a:latin typeface="Calibri" panose="020F0502020204030204"/>
            </a:endParaRPr>
          </a:p>
        </p:txBody>
      </p:sp>
    </p:spTree>
    <p:extLst>
      <p:ext uri="{BB962C8B-B14F-4D97-AF65-F5344CB8AC3E}">
        <p14:creationId xmlns:p14="http://schemas.microsoft.com/office/powerpoint/2010/main" val="405331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1D0EFDA-7DF2-466E-B0D9-4D940B50AFC0}" type="slidenum">
              <a:rPr lang="en-US">
                <a:solidFill>
                  <a:prstClr val="black"/>
                </a:solidFill>
                <a:latin typeface="Calibri" panose="020F0502020204030204"/>
              </a:rPr>
              <a:pPr defTabSz="471145">
                <a:defRPr/>
              </a:pPr>
              <a:t>41</a:t>
            </a:fld>
            <a:endParaRPr lang="en-US">
              <a:solidFill>
                <a:prstClr val="black"/>
              </a:solidFill>
              <a:latin typeface="Calibri" panose="020F0502020204030204"/>
            </a:endParaRPr>
          </a:p>
        </p:txBody>
      </p:sp>
    </p:spTree>
    <p:extLst>
      <p:ext uri="{BB962C8B-B14F-4D97-AF65-F5344CB8AC3E}">
        <p14:creationId xmlns:p14="http://schemas.microsoft.com/office/powerpoint/2010/main" val="9800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42</a:t>
            </a:fld>
            <a:endParaRPr lang="en-US"/>
          </a:p>
        </p:txBody>
      </p:sp>
    </p:spTree>
    <p:extLst>
      <p:ext uri="{BB962C8B-B14F-4D97-AF65-F5344CB8AC3E}">
        <p14:creationId xmlns:p14="http://schemas.microsoft.com/office/powerpoint/2010/main" val="278172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1D0EFDA-7DF2-466E-B0D9-4D940B50AFC0}" type="slidenum">
              <a:rPr lang="en-US">
                <a:solidFill>
                  <a:prstClr val="black"/>
                </a:solidFill>
                <a:latin typeface="Calibri" panose="020F0502020204030204"/>
              </a:rPr>
              <a:pPr defTabSz="471145">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206114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1D0EFDA-7DF2-466E-B0D9-4D940B50AFC0}" type="slidenum">
              <a:rPr lang="en-US">
                <a:solidFill>
                  <a:prstClr val="black"/>
                </a:solidFill>
                <a:latin typeface="Calibri" panose="020F0502020204030204"/>
              </a:rPr>
              <a:pPr defTabSz="471145">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83555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1D0EFDA-7DF2-466E-B0D9-4D940B50AFC0}" type="slidenum">
              <a:rPr lang="en-US">
                <a:solidFill>
                  <a:prstClr val="black"/>
                </a:solidFill>
                <a:latin typeface="Calibri" panose="020F0502020204030204"/>
              </a:rPr>
              <a:pPr defTabSz="471145">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968373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1D0EFDA-7DF2-466E-B0D9-4D940B50AFC0}" type="slidenum">
              <a:rPr lang="en-US">
                <a:solidFill>
                  <a:prstClr val="black"/>
                </a:solidFill>
                <a:latin typeface="Calibri" panose="020F0502020204030204"/>
              </a:rPr>
              <a:pPr defTabSz="471145">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2161522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1D0EFDA-7DF2-466E-B0D9-4D940B50AFC0}" type="slidenum">
              <a:rPr lang="en-US">
                <a:solidFill>
                  <a:prstClr val="black"/>
                </a:solidFill>
                <a:latin typeface="Calibri" panose="020F0502020204030204"/>
              </a:rPr>
              <a:pPr defTabSz="471145">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883922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1D0EFDA-7DF2-466E-B0D9-4D940B50AFC0}" type="slidenum">
              <a:rPr lang="en-US">
                <a:solidFill>
                  <a:prstClr val="black"/>
                </a:solidFill>
                <a:latin typeface="Calibri" panose="020F0502020204030204"/>
              </a:rPr>
              <a:pPr defTabSz="471145">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293514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1D0EFDA-7DF2-466E-B0D9-4D940B50AFC0}" type="slidenum">
              <a:rPr lang="en-US">
                <a:solidFill>
                  <a:prstClr val="black"/>
                </a:solidFill>
                <a:latin typeface="Calibri" panose="020F0502020204030204"/>
              </a:rPr>
              <a:pPr defTabSz="471145">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1046943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71145">
              <a:defRPr/>
            </a:pPr>
            <a:fld id="{11D0EFDA-7DF2-466E-B0D9-4D940B50AFC0}" type="slidenum">
              <a:rPr lang="en-US">
                <a:solidFill>
                  <a:prstClr val="black"/>
                </a:solidFill>
                <a:latin typeface="Calibri" panose="020F0502020204030204"/>
              </a:rPr>
              <a:pPr defTabSz="471145">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3916615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10/22/2023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87474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550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221925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44155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278469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11753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10/22/2023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8906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10/22/2023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3343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10/22/2023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87270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330408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2967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8C2560D-EC28-3B41-86E8-18F1CE0113B4}" type="datetimeFigureOut">
              <a:rPr lang="en-US" smtClean="0"/>
              <a:t>10/22/2023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2369098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jp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jp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jp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jpg"/><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2">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29" name="Freeform: Shape 23">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30" name="Freeform: Shape 24">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31" name="Freeform: Shape 25">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7" name="Freeform: Shape 26">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pic>
        <p:nvPicPr>
          <p:cNvPr id="3" name="Picture 2" descr="A yellow and black logo with words&#10;&#10;Description automatically generated">
            <a:extLst>
              <a:ext uri="{FF2B5EF4-FFF2-40B4-BE49-F238E27FC236}">
                <a16:creationId xmlns:a16="http://schemas.microsoft.com/office/drawing/2014/main" id="{D94A414E-A365-54C0-850A-57E0F0E2E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2"/>
            <a:ext cx="12192004" cy="7193282"/>
          </a:xfrm>
          <a:prstGeom prst="rect">
            <a:avLst/>
          </a:prstGeom>
        </p:spPr>
      </p:pic>
      <p:sp>
        <p:nvSpPr>
          <p:cNvPr id="9" name="TextBox 8">
            <a:extLst>
              <a:ext uri="{FF2B5EF4-FFF2-40B4-BE49-F238E27FC236}">
                <a16:creationId xmlns:a16="http://schemas.microsoft.com/office/drawing/2014/main" id="{77D050A7-B92A-3BED-C47D-6D3420C2D815}"/>
              </a:ext>
            </a:extLst>
          </p:cNvPr>
          <p:cNvSpPr txBox="1"/>
          <p:nvPr/>
        </p:nvSpPr>
        <p:spPr>
          <a:xfrm>
            <a:off x="128864" y="2767280"/>
            <a:ext cx="2692400" cy="1077218"/>
          </a:xfrm>
          <a:prstGeom prst="rect">
            <a:avLst/>
          </a:prstGeom>
          <a:noFill/>
        </p:spPr>
        <p:txBody>
          <a:bodyPr wrap="square" rtlCol="0">
            <a:spAutoFit/>
          </a:bodyPr>
          <a:lstStyle/>
          <a:p>
            <a:r>
              <a:rPr lang="en-US" sz="3200" dirty="0">
                <a:solidFill>
                  <a:srgbClr val="2A2A2A"/>
                </a:solidFill>
                <a:latin typeface="ADLaM Display" panose="020F0502020204030204" pitchFamily="2" charset="0"/>
                <a:ea typeface="ADLaM Display" panose="020F0502020204030204" pitchFamily="2" charset="0"/>
                <a:cs typeface="ADLaM Display" panose="020F0502020204030204" pitchFamily="2" charset="0"/>
              </a:rPr>
              <a:t>Change Your Thinking.</a:t>
            </a:r>
          </a:p>
        </p:txBody>
      </p:sp>
      <p:sp>
        <p:nvSpPr>
          <p:cNvPr id="10" name="TextBox 9">
            <a:extLst>
              <a:ext uri="{FF2B5EF4-FFF2-40B4-BE49-F238E27FC236}">
                <a16:creationId xmlns:a16="http://schemas.microsoft.com/office/drawing/2014/main" id="{888ED681-4154-EA3B-BA5B-89C41DB04F81}"/>
              </a:ext>
            </a:extLst>
          </p:cNvPr>
          <p:cNvSpPr txBox="1"/>
          <p:nvPr/>
        </p:nvSpPr>
        <p:spPr>
          <a:xfrm>
            <a:off x="9370736" y="2767280"/>
            <a:ext cx="2692400" cy="1077218"/>
          </a:xfrm>
          <a:prstGeom prst="rect">
            <a:avLst/>
          </a:prstGeom>
          <a:noFill/>
        </p:spPr>
        <p:txBody>
          <a:bodyPr wrap="square" rtlCol="0">
            <a:spAutoFit/>
          </a:bodyPr>
          <a:lstStyle/>
          <a:p>
            <a:r>
              <a:rPr lang="en-US" sz="3200" dirty="0">
                <a:solidFill>
                  <a:srgbClr val="2A2A2A"/>
                </a:solidFill>
                <a:latin typeface="ADLaM Display" panose="020F0502020204030204" pitchFamily="2" charset="0"/>
                <a:ea typeface="ADLaM Display" panose="020F0502020204030204" pitchFamily="2" charset="0"/>
                <a:cs typeface="ADLaM Display" panose="020F0502020204030204" pitchFamily="2" charset="0"/>
              </a:rPr>
              <a:t>Change Your Life.</a:t>
            </a:r>
          </a:p>
        </p:txBody>
      </p:sp>
    </p:spTree>
    <p:extLst>
      <p:ext uri="{BB962C8B-B14F-4D97-AF65-F5344CB8AC3E}">
        <p14:creationId xmlns:p14="http://schemas.microsoft.com/office/powerpoint/2010/main" val="594368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9F17F6-B6BB-41E6-7901-05B67A0BAB0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900"/>
                    </a14:imgEffect>
                    <a14:imgEffect>
                      <a14:saturation sat="0"/>
                    </a14:imgEffect>
                  </a14:imgLayer>
                </a14:imgProps>
              </a:ext>
            </a:extLst>
          </a:blip>
          <a:stretch>
            <a:fillRect/>
          </a:stretch>
        </p:blipFill>
        <p:spPr>
          <a:xfrm>
            <a:off x="-78543" y="0"/>
            <a:ext cx="12270543" cy="6858000"/>
          </a:xfrm>
          <a:prstGeom prst="rect">
            <a:avLst/>
          </a:prstGeom>
        </p:spPr>
      </p:pic>
      <p:pic>
        <p:nvPicPr>
          <p:cNvPr id="2" name="Picture 1" descr="A logo with a brain and swords&#10;&#10;Description automatically generated">
            <a:extLst>
              <a:ext uri="{FF2B5EF4-FFF2-40B4-BE49-F238E27FC236}">
                <a16:creationId xmlns:a16="http://schemas.microsoft.com/office/drawing/2014/main" id="{FB46D8C6-5F1A-F562-74B1-B6F5EB515F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221" y="117986"/>
            <a:ext cx="3500917" cy="3500917"/>
          </a:xfrm>
          <a:prstGeom prst="rect">
            <a:avLst/>
          </a:prstGeom>
          <a:effectLst>
            <a:softEdge rad="203200"/>
          </a:effectLst>
        </p:spPr>
      </p:pic>
      <p:sp>
        <p:nvSpPr>
          <p:cNvPr id="5" name="TextBox 4">
            <a:extLst>
              <a:ext uri="{FF2B5EF4-FFF2-40B4-BE49-F238E27FC236}">
                <a16:creationId xmlns:a16="http://schemas.microsoft.com/office/drawing/2014/main" id="{DBE13020-B25B-8B76-8593-F5F244EEA844}"/>
              </a:ext>
            </a:extLst>
          </p:cNvPr>
          <p:cNvSpPr txBox="1"/>
          <p:nvPr/>
        </p:nvSpPr>
        <p:spPr>
          <a:xfrm>
            <a:off x="675478" y="3437958"/>
            <a:ext cx="1939903" cy="1200329"/>
          </a:xfrm>
          <a:prstGeom prst="rect">
            <a:avLst/>
          </a:prstGeom>
          <a:noFill/>
        </p:spPr>
        <p:txBody>
          <a:bodyPr wrap="square">
            <a:spAutoFit/>
          </a:bodyPr>
          <a:lstStyle/>
          <a:p>
            <a:r>
              <a:rPr lang="en-US" dirty="0">
                <a:solidFill>
                  <a:srgbClr val="212121"/>
                </a:solidFill>
                <a:latin typeface="ADLaM Display" panose="020F0502020204030204" pitchFamily="2" charset="0"/>
                <a:ea typeface="ADLaM Display" panose="020F0502020204030204" pitchFamily="2" charset="0"/>
                <a:cs typeface="ADLaM Display" panose="020F0502020204030204" pitchFamily="2" charset="0"/>
              </a:rPr>
              <a:t>Change Your Thinking.  </a:t>
            </a:r>
          </a:p>
          <a:p>
            <a:r>
              <a:rPr lang="en-US" dirty="0">
                <a:solidFill>
                  <a:srgbClr val="212121"/>
                </a:solidFill>
                <a:latin typeface="ADLaM Display" panose="020F0502020204030204" pitchFamily="2" charset="0"/>
                <a:ea typeface="ADLaM Display" panose="020F0502020204030204" pitchFamily="2" charset="0"/>
                <a:cs typeface="ADLaM Display" panose="020F0502020204030204" pitchFamily="2" charset="0"/>
              </a:rPr>
              <a:t>Change Your Life.</a:t>
            </a:r>
          </a:p>
        </p:txBody>
      </p:sp>
      <p:sp>
        <p:nvSpPr>
          <p:cNvPr id="7" name="TextBox 6">
            <a:extLst>
              <a:ext uri="{FF2B5EF4-FFF2-40B4-BE49-F238E27FC236}">
                <a16:creationId xmlns:a16="http://schemas.microsoft.com/office/drawing/2014/main" id="{35DCBDA9-F737-3006-59D4-740DEAE7D935}"/>
              </a:ext>
            </a:extLst>
          </p:cNvPr>
          <p:cNvSpPr txBox="1"/>
          <p:nvPr/>
        </p:nvSpPr>
        <p:spPr>
          <a:xfrm>
            <a:off x="1424816" y="5197867"/>
            <a:ext cx="10767183" cy="830997"/>
          </a:xfrm>
          <a:prstGeom prst="rect">
            <a:avLst/>
          </a:prstGeom>
          <a:noFill/>
          <a:effectLst>
            <a:softEdge rad="88900"/>
          </a:effectLst>
        </p:spPr>
        <p:txBody>
          <a:bodyPr wrap="square">
            <a:spAutoFit/>
          </a:bodyPr>
          <a:lstStyle/>
          <a:p>
            <a:pPr defTabSz="609585">
              <a:spcBef>
                <a:spcPct val="0"/>
              </a:spcBef>
              <a:defRPr/>
            </a:pPr>
            <a:r>
              <a:rPr lang="en-US" altLang="en-US" sz="4800" b="1" dirty="0">
                <a:latin typeface="Abadi" panose="020B0604020104020204" pitchFamily="34" charset="0"/>
              </a:rPr>
              <a:t>Worry is destructive</a:t>
            </a:r>
          </a:p>
        </p:txBody>
      </p:sp>
      <p:sp>
        <p:nvSpPr>
          <p:cNvPr id="8" name="TextBox 7">
            <a:extLst>
              <a:ext uri="{FF2B5EF4-FFF2-40B4-BE49-F238E27FC236}">
                <a16:creationId xmlns:a16="http://schemas.microsoft.com/office/drawing/2014/main" id="{25B9662B-156E-4F5D-497B-CD90B28BB648}"/>
              </a:ext>
            </a:extLst>
          </p:cNvPr>
          <p:cNvSpPr txBox="1"/>
          <p:nvPr/>
        </p:nvSpPr>
        <p:spPr>
          <a:xfrm>
            <a:off x="3510116" y="164952"/>
            <a:ext cx="8468773" cy="584775"/>
          </a:xfrm>
          <a:prstGeom prst="rect">
            <a:avLst/>
          </a:prstGeom>
          <a:noFill/>
        </p:spPr>
        <p:txBody>
          <a:bodyPr wrap="square">
            <a:spAutoFit/>
          </a:bodyPr>
          <a:lstStyle/>
          <a:p>
            <a:pPr marL="457200" marR="0" lvl="0" indent="-45720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A27B01"/>
                </a:solidFill>
                <a:effectLst/>
                <a:uLnTx/>
                <a:uFillTx/>
                <a:latin typeface="Abadi" panose="020B0604020104020204" pitchFamily="34" charset="0"/>
                <a:ea typeface="+mn-ea"/>
                <a:cs typeface="+mn-cs"/>
              </a:rPr>
              <a:t>Jesus gets it</a:t>
            </a:r>
            <a:endParaRPr kumimoji="0" lang="en-US" altLang="en-US" sz="3733" b="0" i="0" u="none" strike="noStrike" kern="1200" cap="none" spc="0" normalizeH="0" baseline="0" noProof="0" dirty="0">
              <a:ln>
                <a:noFill/>
              </a:ln>
              <a:solidFill>
                <a:srgbClr val="A27B01"/>
              </a:solidFill>
              <a:effectLst/>
              <a:uLnTx/>
              <a:uFillTx/>
              <a:latin typeface="Abadi" panose="020B0604020104020204" pitchFamily="34" charset="0"/>
              <a:ea typeface="+mn-ea"/>
              <a:cs typeface="+mn-cs"/>
            </a:endParaRPr>
          </a:p>
        </p:txBody>
      </p:sp>
      <p:pic>
        <p:nvPicPr>
          <p:cNvPr id="10" name="Picture 9">
            <a:extLst>
              <a:ext uri="{FF2B5EF4-FFF2-40B4-BE49-F238E27FC236}">
                <a16:creationId xmlns:a16="http://schemas.microsoft.com/office/drawing/2014/main" id="{B7760E83-E6BD-412A-6A12-1F2722D79549}"/>
              </a:ext>
            </a:extLst>
          </p:cNvPr>
          <p:cNvPicPr>
            <a:picLocks noChangeAspect="1"/>
          </p:cNvPicPr>
          <p:nvPr/>
        </p:nvPicPr>
        <p:blipFill>
          <a:blip r:embed="rId6"/>
          <a:stretch>
            <a:fillRect/>
          </a:stretch>
        </p:blipFill>
        <p:spPr>
          <a:xfrm>
            <a:off x="675478" y="5279973"/>
            <a:ext cx="749339" cy="666784"/>
          </a:xfrm>
          <a:prstGeom prst="rect">
            <a:avLst/>
          </a:prstGeom>
          <a:effectLst>
            <a:softEdge rad="63500"/>
          </a:effectLst>
        </p:spPr>
      </p:pic>
    </p:spTree>
    <p:extLst>
      <p:ext uri="{BB962C8B-B14F-4D97-AF65-F5344CB8AC3E}">
        <p14:creationId xmlns:p14="http://schemas.microsoft.com/office/powerpoint/2010/main" val="2130588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9F17F6-B6BB-41E6-7901-05B67A0BAB0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900"/>
                    </a14:imgEffect>
                    <a14:imgEffect>
                      <a14:saturation sat="0"/>
                    </a14:imgEffect>
                  </a14:imgLayer>
                </a14:imgProps>
              </a:ext>
            </a:extLst>
          </a:blip>
          <a:stretch>
            <a:fillRect/>
          </a:stretch>
        </p:blipFill>
        <p:spPr>
          <a:xfrm>
            <a:off x="0" y="0"/>
            <a:ext cx="12188247" cy="6858000"/>
          </a:xfrm>
          <a:prstGeom prst="rect">
            <a:avLst/>
          </a:prstGeom>
        </p:spPr>
      </p:pic>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3130827" y="198783"/>
            <a:ext cx="8667883" cy="641656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b="1" spc="-200" dirty="0">
                <a:latin typeface="Calibri"/>
                <a:cs typeface="Tahoma" panose="020B0604030504040204" pitchFamily="34" charset="0"/>
              </a:rPr>
              <a:t>What is worry? </a:t>
            </a:r>
          </a:p>
          <a:p>
            <a:pPr algn="ctr" defTabSz="609585">
              <a:lnSpc>
                <a:spcPct val="100000"/>
              </a:lnSpc>
              <a:spcBef>
                <a:spcPct val="0"/>
              </a:spcBef>
              <a:buNone/>
              <a:defRPr/>
            </a:pPr>
            <a:endParaRPr lang="en-US" altLang="en-US" sz="4400" b="1" spc="-200" dirty="0">
              <a:latin typeface="Calibri"/>
              <a:cs typeface="Tahoma" panose="020B0604030504040204" pitchFamily="34" charset="0"/>
            </a:endParaRPr>
          </a:p>
          <a:p>
            <a:pPr algn="ctr" defTabSz="609585">
              <a:lnSpc>
                <a:spcPct val="100000"/>
              </a:lnSpc>
              <a:spcBef>
                <a:spcPct val="0"/>
              </a:spcBef>
              <a:buNone/>
              <a:defRPr/>
            </a:pPr>
            <a:r>
              <a:rPr lang="en-US" altLang="en-US" sz="4400" b="1" spc="-200" dirty="0">
                <a:latin typeface="Calibri"/>
                <a:cs typeface="Tahoma" panose="020B0604030504040204" pitchFamily="34" charset="0"/>
              </a:rPr>
              <a:t>Worry is the sin of distrusting the promises and power of God. </a:t>
            </a:r>
          </a:p>
          <a:p>
            <a:pPr algn="ctr" defTabSz="609585">
              <a:lnSpc>
                <a:spcPct val="100000"/>
              </a:lnSpc>
              <a:spcBef>
                <a:spcPct val="0"/>
              </a:spcBef>
              <a:buNone/>
              <a:defRPr/>
            </a:pPr>
            <a:endParaRPr lang="en-US" altLang="en-US" sz="4400" b="1" spc="-200" dirty="0">
              <a:latin typeface="Calibri"/>
              <a:cs typeface="Tahoma" panose="020B0604030504040204" pitchFamily="34" charset="0"/>
            </a:endParaRPr>
          </a:p>
          <a:p>
            <a:pPr algn="ctr" defTabSz="609585">
              <a:lnSpc>
                <a:spcPct val="100000"/>
              </a:lnSpc>
              <a:spcBef>
                <a:spcPct val="0"/>
              </a:spcBef>
              <a:buNone/>
              <a:defRPr/>
            </a:pPr>
            <a:r>
              <a:rPr lang="en-US" altLang="en-US" sz="4400" b="1" spc="-200" dirty="0">
                <a:latin typeface="Calibri"/>
                <a:cs typeface="Tahoma" panose="020B0604030504040204" pitchFamily="34" charset="0"/>
              </a:rPr>
              <a:t>(God, I don’t trust you…)</a:t>
            </a:r>
          </a:p>
        </p:txBody>
      </p:sp>
      <p:pic>
        <p:nvPicPr>
          <p:cNvPr id="4" name="Picture 3" descr="A white background with a yellow brain and swords&#10;&#10;Description automatically generated">
            <a:extLst>
              <a:ext uri="{FF2B5EF4-FFF2-40B4-BE49-F238E27FC236}">
                <a16:creationId xmlns:a16="http://schemas.microsoft.com/office/drawing/2014/main" id="{47270693-382F-B7F1-6D84-DF74E93568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902226" cy="6858000"/>
          </a:xfrm>
          <a:prstGeom prst="rect">
            <a:avLst/>
          </a:prstGeom>
          <a:effectLst>
            <a:softEdge rad="254000"/>
          </a:effectLst>
        </p:spPr>
      </p:pic>
    </p:spTree>
    <p:extLst>
      <p:ext uri="{BB962C8B-B14F-4D97-AF65-F5344CB8AC3E}">
        <p14:creationId xmlns:p14="http://schemas.microsoft.com/office/powerpoint/2010/main" val="2245351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Those who are dominated by the sinful nature think about sinful things, but those who are controlled by the Holy Spirit think about things that please the Spirit. </a:t>
            </a:r>
            <a:r>
              <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rPr>
              <a:t>So letting your sinful nature control your mind leads to death.</a:t>
            </a: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 But letting the Spirit control your mind leads to life and peace. </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Romans 8:5–6 (NLT)</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3258843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The seed falling among the thorns refers to someone who hears the word, but </a:t>
            </a:r>
            <a:r>
              <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rPr>
              <a:t>the worries of this life </a:t>
            </a: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and the deceitfulness of wealth </a:t>
            </a:r>
            <a:r>
              <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rPr>
              <a:t>choke the word, making it unfruitful.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Matthew 13:22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371181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9F17F6-B6BB-41E6-7901-05B67A0BAB0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900"/>
                    </a14:imgEffect>
                    <a14:imgEffect>
                      <a14:saturation sat="0"/>
                    </a14:imgEffect>
                  </a14:imgLayer>
                </a14:imgProps>
              </a:ext>
            </a:extLst>
          </a:blip>
          <a:stretch>
            <a:fillRect/>
          </a:stretch>
        </p:blipFill>
        <p:spPr>
          <a:xfrm>
            <a:off x="-78543" y="0"/>
            <a:ext cx="12270543" cy="6858000"/>
          </a:xfrm>
          <a:prstGeom prst="rect">
            <a:avLst/>
          </a:prstGeom>
        </p:spPr>
      </p:pic>
      <p:pic>
        <p:nvPicPr>
          <p:cNvPr id="2" name="Picture 1" descr="A logo with a brain and swords&#10;&#10;Description automatically generated">
            <a:extLst>
              <a:ext uri="{FF2B5EF4-FFF2-40B4-BE49-F238E27FC236}">
                <a16:creationId xmlns:a16="http://schemas.microsoft.com/office/drawing/2014/main" id="{FB46D8C6-5F1A-F562-74B1-B6F5EB515F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221" y="117986"/>
            <a:ext cx="3500917" cy="3500917"/>
          </a:xfrm>
          <a:prstGeom prst="rect">
            <a:avLst/>
          </a:prstGeom>
          <a:effectLst>
            <a:softEdge rad="203200"/>
          </a:effectLst>
        </p:spPr>
      </p:pic>
      <p:sp>
        <p:nvSpPr>
          <p:cNvPr id="5" name="TextBox 4">
            <a:extLst>
              <a:ext uri="{FF2B5EF4-FFF2-40B4-BE49-F238E27FC236}">
                <a16:creationId xmlns:a16="http://schemas.microsoft.com/office/drawing/2014/main" id="{DBE13020-B25B-8B76-8593-F5F244EEA844}"/>
              </a:ext>
            </a:extLst>
          </p:cNvPr>
          <p:cNvSpPr txBox="1"/>
          <p:nvPr/>
        </p:nvSpPr>
        <p:spPr>
          <a:xfrm>
            <a:off x="675478" y="3437958"/>
            <a:ext cx="1939903" cy="1200329"/>
          </a:xfrm>
          <a:prstGeom prst="rect">
            <a:avLst/>
          </a:prstGeom>
          <a:noFill/>
        </p:spPr>
        <p:txBody>
          <a:bodyPr wrap="square">
            <a:spAutoFit/>
          </a:bodyPr>
          <a:lstStyle/>
          <a:p>
            <a:r>
              <a:rPr lang="en-US" dirty="0">
                <a:solidFill>
                  <a:srgbClr val="212121"/>
                </a:solidFill>
                <a:latin typeface="ADLaM Display" panose="020F0502020204030204" pitchFamily="2" charset="0"/>
                <a:ea typeface="ADLaM Display" panose="020F0502020204030204" pitchFamily="2" charset="0"/>
                <a:cs typeface="ADLaM Display" panose="020F0502020204030204" pitchFamily="2" charset="0"/>
              </a:rPr>
              <a:t>Change Your Thinking.  </a:t>
            </a:r>
          </a:p>
          <a:p>
            <a:r>
              <a:rPr lang="en-US" dirty="0">
                <a:solidFill>
                  <a:srgbClr val="212121"/>
                </a:solidFill>
                <a:latin typeface="ADLaM Display" panose="020F0502020204030204" pitchFamily="2" charset="0"/>
                <a:ea typeface="ADLaM Display" panose="020F0502020204030204" pitchFamily="2" charset="0"/>
                <a:cs typeface="ADLaM Display" panose="020F0502020204030204" pitchFamily="2" charset="0"/>
              </a:rPr>
              <a:t>Change Your Life.</a:t>
            </a:r>
          </a:p>
        </p:txBody>
      </p:sp>
      <p:sp>
        <p:nvSpPr>
          <p:cNvPr id="7" name="TextBox 6">
            <a:extLst>
              <a:ext uri="{FF2B5EF4-FFF2-40B4-BE49-F238E27FC236}">
                <a16:creationId xmlns:a16="http://schemas.microsoft.com/office/drawing/2014/main" id="{35DCBDA9-F737-3006-59D4-740DEAE7D935}"/>
              </a:ext>
            </a:extLst>
          </p:cNvPr>
          <p:cNvSpPr txBox="1"/>
          <p:nvPr/>
        </p:nvSpPr>
        <p:spPr>
          <a:xfrm>
            <a:off x="1424816" y="5197867"/>
            <a:ext cx="10767183" cy="1569660"/>
          </a:xfrm>
          <a:prstGeom prst="rect">
            <a:avLst/>
          </a:prstGeom>
          <a:noFill/>
          <a:effectLst>
            <a:softEdge rad="88900"/>
          </a:effectLst>
        </p:spPr>
        <p:txBody>
          <a:bodyPr wrap="square">
            <a:spAutoFit/>
          </a:bodyPr>
          <a:lstStyle/>
          <a:p>
            <a:pPr defTabSz="609585">
              <a:spcBef>
                <a:spcPct val="0"/>
              </a:spcBef>
              <a:defRPr/>
            </a:pPr>
            <a:r>
              <a:rPr lang="en-US" altLang="en-US" sz="4800" b="1" dirty="0">
                <a:latin typeface="Abadi" panose="020B0604020104020204" pitchFamily="34" charset="0"/>
              </a:rPr>
              <a:t>Worry and faith cannot exist in the same place</a:t>
            </a:r>
          </a:p>
        </p:txBody>
      </p:sp>
      <p:sp>
        <p:nvSpPr>
          <p:cNvPr id="8" name="TextBox 7">
            <a:extLst>
              <a:ext uri="{FF2B5EF4-FFF2-40B4-BE49-F238E27FC236}">
                <a16:creationId xmlns:a16="http://schemas.microsoft.com/office/drawing/2014/main" id="{25B9662B-156E-4F5D-497B-CD90B28BB648}"/>
              </a:ext>
            </a:extLst>
          </p:cNvPr>
          <p:cNvSpPr txBox="1"/>
          <p:nvPr/>
        </p:nvSpPr>
        <p:spPr>
          <a:xfrm>
            <a:off x="3510116" y="164952"/>
            <a:ext cx="8468773" cy="1569660"/>
          </a:xfrm>
          <a:prstGeom prst="rect">
            <a:avLst/>
          </a:prstGeom>
          <a:noFill/>
        </p:spPr>
        <p:txBody>
          <a:bodyPr wrap="square">
            <a:spAutoFit/>
          </a:bodyPr>
          <a:lstStyle/>
          <a:p>
            <a:pPr marL="457200" marR="0" lvl="0" indent="-45720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A27B01"/>
                </a:solidFill>
                <a:effectLst/>
                <a:uLnTx/>
                <a:uFillTx/>
                <a:latin typeface="Abadi" panose="020B0604020104020204" pitchFamily="34" charset="0"/>
                <a:ea typeface="+mn-ea"/>
                <a:cs typeface="+mn-cs"/>
              </a:rPr>
              <a:t>Jesus gets it</a:t>
            </a:r>
          </a:p>
          <a:p>
            <a:pPr marR="0" lvl="0" defTabSz="609585" rtl="0" eaLnBrk="1" fontAlgn="auto" latinLnBrk="0" hangingPunct="1">
              <a:lnSpc>
                <a:spcPct val="100000"/>
              </a:lnSpc>
              <a:spcBef>
                <a:spcPct val="0"/>
              </a:spcBef>
              <a:spcAft>
                <a:spcPts val="0"/>
              </a:spcAft>
              <a:buClrTx/>
              <a:buSzTx/>
              <a:tabLst/>
              <a:defRPr/>
            </a:pPr>
            <a:endParaRPr kumimoji="0" lang="en-US" altLang="en-US" sz="3200" b="0" i="0" u="none" strike="noStrike" kern="1200" cap="none" spc="0" normalizeH="0" baseline="0" noProof="0" dirty="0">
              <a:ln>
                <a:noFill/>
              </a:ln>
              <a:solidFill>
                <a:srgbClr val="A27B01"/>
              </a:solidFill>
              <a:effectLst/>
              <a:uLnTx/>
              <a:uFillTx/>
              <a:latin typeface="Abadi" panose="020B0604020104020204" pitchFamily="34" charset="0"/>
              <a:ea typeface="+mn-ea"/>
              <a:cs typeface="+mn-cs"/>
            </a:endParaRPr>
          </a:p>
          <a:p>
            <a:pPr marL="457200" marR="0" lvl="0" indent="-45720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A27B01"/>
                </a:solidFill>
                <a:effectLst/>
                <a:uLnTx/>
                <a:uFillTx/>
                <a:latin typeface="Abadi" panose="020B0604020104020204" pitchFamily="34" charset="0"/>
                <a:ea typeface="+mn-ea"/>
                <a:cs typeface="+mn-cs"/>
              </a:rPr>
              <a:t>Worry is destructive</a:t>
            </a:r>
          </a:p>
        </p:txBody>
      </p:sp>
      <p:pic>
        <p:nvPicPr>
          <p:cNvPr id="10" name="Picture 9">
            <a:extLst>
              <a:ext uri="{FF2B5EF4-FFF2-40B4-BE49-F238E27FC236}">
                <a16:creationId xmlns:a16="http://schemas.microsoft.com/office/drawing/2014/main" id="{B7760E83-E6BD-412A-6A12-1F2722D79549}"/>
              </a:ext>
            </a:extLst>
          </p:cNvPr>
          <p:cNvPicPr>
            <a:picLocks noChangeAspect="1"/>
          </p:cNvPicPr>
          <p:nvPr/>
        </p:nvPicPr>
        <p:blipFill>
          <a:blip r:embed="rId6"/>
          <a:stretch>
            <a:fillRect/>
          </a:stretch>
        </p:blipFill>
        <p:spPr>
          <a:xfrm>
            <a:off x="675478" y="5279973"/>
            <a:ext cx="749339" cy="666784"/>
          </a:xfrm>
          <a:prstGeom prst="rect">
            <a:avLst/>
          </a:prstGeom>
          <a:effectLst>
            <a:softEdge rad="63500"/>
          </a:effectLst>
        </p:spPr>
      </p:pic>
    </p:spTree>
    <p:extLst>
      <p:ext uri="{BB962C8B-B14F-4D97-AF65-F5344CB8AC3E}">
        <p14:creationId xmlns:p14="http://schemas.microsoft.com/office/powerpoint/2010/main" val="3601781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“Therefore I tell you, </a:t>
            </a:r>
            <a:r>
              <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rPr>
              <a:t>do not worry about your life, </a:t>
            </a: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what you will eat or drink; or about your body, what you will wear. Is not life more than food, and the body more than clothes? Look at the birds of the air; they do not sow or reap or store away in barns, and yet your heavenly Father feeds them. </a:t>
            </a:r>
            <a:r>
              <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rPr>
              <a:t>Are you not much more valuable than they?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Matthew 6:25–34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1460242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…If God is for us, who can be against us? He who did not spare his own Son, but gave him up for us all—how will he not also, along with him, graciously give us all things? </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Romans 8:31–32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2204890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Can any one of you by worrying add a single hour to your life? “And why do you worry about clothes? See how the flowers of the field grow. They do not labor or spin. Yet I tell you that not even Solomon in all his splendor was dressed like one of these. </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Matthew 6:25–34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2367741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If that is how God clothes the grass of the field, which is here today and tomorrow is thrown into the fire, will he not much more clothe you—</a:t>
            </a:r>
            <a:r>
              <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rPr>
              <a:t>you of little faith?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Matthew 6:25–34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918317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So do not worry, saying, ‘What shall we eat?’ or ‘What shall we drink?’ or ‘What shall we wear?’ For the pagans run after all these things, and your heavenly Father knows that you need them. </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Matthew 6:25–34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7877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9F17F6-B6BB-41E6-7901-05B67A0BAB0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900"/>
                    </a14:imgEffect>
                    <a14:imgEffect>
                      <a14:saturation sat="0"/>
                    </a14:imgEffect>
                  </a14:imgLayer>
                </a14:imgProps>
              </a:ext>
            </a:extLst>
          </a:blip>
          <a:stretch>
            <a:fillRect/>
          </a:stretch>
        </p:blipFill>
        <p:spPr>
          <a:xfrm>
            <a:off x="0" y="0"/>
            <a:ext cx="12188247" cy="6858000"/>
          </a:xfrm>
          <a:prstGeom prst="rect">
            <a:avLst/>
          </a:prstGeom>
        </p:spPr>
      </p:pic>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3130827" y="198783"/>
            <a:ext cx="8667883" cy="641656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b="1" spc="-200" dirty="0">
                <a:latin typeface="Calibri"/>
                <a:cs typeface="Tahoma" panose="020B0604030504040204" pitchFamily="34" charset="0"/>
              </a:rPr>
              <a:t>Most of life’s battles are won or lost in your mind.</a:t>
            </a:r>
            <a:endParaRPr lang="en-US" altLang="en-US" sz="4400" b="1" spc="-200" dirty="0">
              <a:solidFill>
                <a:srgbClr val="B18F28"/>
              </a:solidFill>
              <a:latin typeface="Calibri"/>
              <a:cs typeface="Tahoma" panose="020B0604030504040204" pitchFamily="34" charset="0"/>
            </a:endParaRPr>
          </a:p>
        </p:txBody>
      </p:sp>
      <p:pic>
        <p:nvPicPr>
          <p:cNvPr id="4" name="Picture 3" descr="A white background with a yellow brain and swords&#10;&#10;Description automatically generated">
            <a:extLst>
              <a:ext uri="{FF2B5EF4-FFF2-40B4-BE49-F238E27FC236}">
                <a16:creationId xmlns:a16="http://schemas.microsoft.com/office/drawing/2014/main" id="{47270693-382F-B7F1-6D84-DF74E93568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902226" cy="6858000"/>
          </a:xfrm>
          <a:prstGeom prst="rect">
            <a:avLst/>
          </a:prstGeom>
          <a:effectLst>
            <a:softEdge rad="254000"/>
          </a:effectLst>
        </p:spPr>
      </p:pic>
    </p:spTree>
    <p:extLst>
      <p:ext uri="{BB962C8B-B14F-4D97-AF65-F5344CB8AC3E}">
        <p14:creationId xmlns:p14="http://schemas.microsoft.com/office/powerpoint/2010/main" val="2705488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But seek first his kingdom and his righteousness, and all these things will be given to you as well. Therefore do not worry about tomorrow, for tomorrow will worry about itself. Each day has enough trouble of its own. </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Matthew 6:25–34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3005456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9F17F6-B6BB-41E6-7901-05B67A0BAB0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900"/>
                    </a14:imgEffect>
                    <a14:imgEffect>
                      <a14:saturation sat="0"/>
                    </a14:imgEffect>
                  </a14:imgLayer>
                </a14:imgProps>
              </a:ext>
            </a:extLst>
          </a:blip>
          <a:stretch>
            <a:fillRect/>
          </a:stretch>
        </p:blipFill>
        <p:spPr>
          <a:xfrm>
            <a:off x="0" y="0"/>
            <a:ext cx="12188247" cy="6858000"/>
          </a:xfrm>
          <a:prstGeom prst="rect">
            <a:avLst/>
          </a:prstGeom>
        </p:spPr>
      </p:pic>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3130827" y="198783"/>
            <a:ext cx="8667883" cy="641656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b="1" spc="-200" dirty="0">
                <a:latin typeface="Calibri"/>
                <a:cs typeface="Tahoma" panose="020B0604030504040204" pitchFamily="34" charset="0"/>
              </a:rPr>
              <a:t>Do what you can.  </a:t>
            </a:r>
          </a:p>
          <a:p>
            <a:pPr algn="ctr" defTabSz="609585">
              <a:lnSpc>
                <a:spcPct val="100000"/>
              </a:lnSpc>
              <a:spcBef>
                <a:spcPct val="0"/>
              </a:spcBef>
              <a:buNone/>
              <a:defRPr/>
            </a:pPr>
            <a:endParaRPr lang="en-US" altLang="en-US" sz="4400" b="1" spc="-200" dirty="0">
              <a:latin typeface="Calibri"/>
              <a:cs typeface="Tahoma" panose="020B0604030504040204" pitchFamily="34" charset="0"/>
            </a:endParaRPr>
          </a:p>
          <a:p>
            <a:pPr algn="ctr" defTabSz="609585">
              <a:lnSpc>
                <a:spcPct val="100000"/>
              </a:lnSpc>
              <a:spcBef>
                <a:spcPct val="0"/>
              </a:spcBef>
              <a:buNone/>
              <a:defRPr/>
            </a:pPr>
            <a:r>
              <a:rPr lang="en-US" altLang="en-US" sz="4400" b="1" spc="-200" dirty="0">
                <a:latin typeface="Calibri"/>
                <a:cs typeface="Tahoma" panose="020B0604030504040204" pitchFamily="34" charset="0"/>
              </a:rPr>
              <a:t>Give God what you can’t.</a:t>
            </a:r>
          </a:p>
        </p:txBody>
      </p:sp>
      <p:pic>
        <p:nvPicPr>
          <p:cNvPr id="4" name="Picture 3" descr="A white background with a yellow brain and swords&#10;&#10;Description automatically generated">
            <a:extLst>
              <a:ext uri="{FF2B5EF4-FFF2-40B4-BE49-F238E27FC236}">
                <a16:creationId xmlns:a16="http://schemas.microsoft.com/office/drawing/2014/main" id="{47270693-382F-B7F1-6D84-DF74E93568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902226" cy="6858000"/>
          </a:xfrm>
          <a:prstGeom prst="rect">
            <a:avLst/>
          </a:prstGeom>
          <a:effectLst>
            <a:softEdge rad="254000"/>
          </a:effectLst>
        </p:spPr>
      </p:pic>
    </p:spTree>
    <p:extLst>
      <p:ext uri="{BB962C8B-B14F-4D97-AF65-F5344CB8AC3E}">
        <p14:creationId xmlns:p14="http://schemas.microsoft.com/office/powerpoint/2010/main" val="4207868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9F17F6-B6BB-41E6-7901-05B67A0BAB0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900"/>
                    </a14:imgEffect>
                    <a14:imgEffect>
                      <a14:saturation sat="0"/>
                    </a14:imgEffect>
                  </a14:imgLayer>
                </a14:imgProps>
              </a:ext>
            </a:extLst>
          </a:blip>
          <a:stretch>
            <a:fillRect/>
          </a:stretch>
        </p:blipFill>
        <p:spPr>
          <a:xfrm>
            <a:off x="-78543" y="0"/>
            <a:ext cx="12270543" cy="6858000"/>
          </a:xfrm>
          <a:prstGeom prst="rect">
            <a:avLst/>
          </a:prstGeom>
        </p:spPr>
      </p:pic>
      <p:pic>
        <p:nvPicPr>
          <p:cNvPr id="2" name="Picture 1" descr="A logo with a brain and swords&#10;&#10;Description automatically generated">
            <a:extLst>
              <a:ext uri="{FF2B5EF4-FFF2-40B4-BE49-F238E27FC236}">
                <a16:creationId xmlns:a16="http://schemas.microsoft.com/office/drawing/2014/main" id="{FB46D8C6-5F1A-F562-74B1-B6F5EB515F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221" y="117986"/>
            <a:ext cx="3500917" cy="3500917"/>
          </a:xfrm>
          <a:prstGeom prst="rect">
            <a:avLst/>
          </a:prstGeom>
          <a:effectLst>
            <a:softEdge rad="203200"/>
          </a:effectLst>
        </p:spPr>
      </p:pic>
      <p:sp>
        <p:nvSpPr>
          <p:cNvPr id="5" name="TextBox 4">
            <a:extLst>
              <a:ext uri="{FF2B5EF4-FFF2-40B4-BE49-F238E27FC236}">
                <a16:creationId xmlns:a16="http://schemas.microsoft.com/office/drawing/2014/main" id="{DBE13020-B25B-8B76-8593-F5F244EEA844}"/>
              </a:ext>
            </a:extLst>
          </p:cNvPr>
          <p:cNvSpPr txBox="1"/>
          <p:nvPr/>
        </p:nvSpPr>
        <p:spPr>
          <a:xfrm>
            <a:off x="675478" y="3437958"/>
            <a:ext cx="1939903" cy="1200329"/>
          </a:xfrm>
          <a:prstGeom prst="rect">
            <a:avLst/>
          </a:prstGeom>
          <a:noFill/>
        </p:spPr>
        <p:txBody>
          <a:bodyPr wrap="square">
            <a:spAutoFit/>
          </a:bodyPr>
          <a:lstStyle/>
          <a:p>
            <a:r>
              <a:rPr lang="en-US" dirty="0">
                <a:solidFill>
                  <a:srgbClr val="212121"/>
                </a:solidFill>
                <a:latin typeface="ADLaM Display" panose="020F0502020204030204" pitchFamily="2" charset="0"/>
                <a:ea typeface="ADLaM Display" panose="020F0502020204030204" pitchFamily="2" charset="0"/>
                <a:cs typeface="ADLaM Display" panose="020F0502020204030204" pitchFamily="2" charset="0"/>
              </a:rPr>
              <a:t>Change Your Thinking.  </a:t>
            </a:r>
          </a:p>
          <a:p>
            <a:r>
              <a:rPr lang="en-US" dirty="0">
                <a:solidFill>
                  <a:srgbClr val="212121"/>
                </a:solidFill>
                <a:latin typeface="ADLaM Display" panose="020F0502020204030204" pitchFamily="2" charset="0"/>
                <a:ea typeface="ADLaM Display" panose="020F0502020204030204" pitchFamily="2" charset="0"/>
                <a:cs typeface="ADLaM Display" panose="020F0502020204030204" pitchFamily="2" charset="0"/>
              </a:rPr>
              <a:t>Change Your Life.</a:t>
            </a:r>
          </a:p>
        </p:txBody>
      </p:sp>
      <p:sp>
        <p:nvSpPr>
          <p:cNvPr id="7" name="TextBox 6">
            <a:extLst>
              <a:ext uri="{FF2B5EF4-FFF2-40B4-BE49-F238E27FC236}">
                <a16:creationId xmlns:a16="http://schemas.microsoft.com/office/drawing/2014/main" id="{35DCBDA9-F737-3006-59D4-740DEAE7D935}"/>
              </a:ext>
            </a:extLst>
          </p:cNvPr>
          <p:cNvSpPr txBox="1"/>
          <p:nvPr/>
        </p:nvSpPr>
        <p:spPr>
          <a:xfrm>
            <a:off x="1424816" y="5197867"/>
            <a:ext cx="10767183" cy="830997"/>
          </a:xfrm>
          <a:prstGeom prst="rect">
            <a:avLst/>
          </a:prstGeom>
          <a:noFill/>
          <a:effectLst>
            <a:softEdge rad="88900"/>
          </a:effectLst>
        </p:spPr>
        <p:txBody>
          <a:bodyPr wrap="square">
            <a:spAutoFit/>
          </a:bodyPr>
          <a:lstStyle/>
          <a:p>
            <a:pPr defTabSz="609585">
              <a:spcBef>
                <a:spcPct val="0"/>
              </a:spcBef>
              <a:defRPr/>
            </a:pPr>
            <a:r>
              <a:rPr lang="en-US" altLang="en-US" sz="4800" b="1" dirty="0">
                <a:latin typeface="Abadi" panose="020B0604020104020204" pitchFamily="34" charset="0"/>
              </a:rPr>
              <a:t>You CAN get victory over this</a:t>
            </a:r>
          </a:p>
        </p:txBody>
      </p:sp>
      <p:sp>
        <p:nvSpPr>
          <p:cNvPr id="8" name="TextBox 7">
            <a:extLst>
              <a:ext uri="{FF2B5EF4-FFF2-40B4-BE49-F238E27FC236}">
                <a16:creationId xmlns:a16="http://schemas.microsoft.com/office/drawing/2014/main" id="{25B9662B-156E-4F5D-497B-CD90B28BB648}"/>
              </a:ext>
            </a:extLst>
          </p:cNvPr>
          <p:cNvSpPr txBox="1"/>
          <p:nvPr/>
        </p:nvSpPr>
        <p:spPr>
          <a:xfrm>
            <a:off x="3510116" y="164952"/>
            <a:ext cx="8468773" cy="2062103"/>
          </a:xfrm>
          <a:prstGeom prst="rect">
            <a:avLst/>
          </a:prstGeom>
          <a:noFill/>
        </p:spPr>
        <p:txBody>
          <a:bodyPr wrap="square">
            <a:spAutoFit/>
          </a:bodyPr>
          <a:lstStyle/>
          <a:p>
            <a:pPr marL="457200" marR="0" lvl="0" indent="-45720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A27B01"/>
                </a:solidFill>
                <a:effectLst/>
                <a:uLnTx/>
                <a:uFillTx/>
                <a:latin typeface="Abadi" panose="020B0604020104020204" pitchFamily="34" charset="0"/>
                <a:ea typeface="+mn-ea"/>
                <a:cs typeface="+mn-cs"/>
              </a:rPr>
              <a:t>Jesus gets it</a:t>
            </a:r>
          </a:p>
          <a:p>
            <a:pPr marL="457200" marR="0" lvl="0" indent="-45720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A27B01"/>
                </a:solidFill>
                <a:effectLst/>
                <a:uLnTx/>
                <a:uFillTx/>
                <a:latin typeface="Abadi" panose="020B0604020104020204" pitchFamily="34" charset="0"/>
                <a:ea typeface="+mn-ea"/>
                <a:cs typeface="+mn-cs"/>
              </a:rPr>
              <a:t>Worry is destructive</a:t>
            </a:r>
          </a:p>
          <a:p>
            <a:pPr marL="457200" marR="0" lvl="0" indent="-45720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A27B01"/>
                </a:solidFill>
                <a:effectLst/>
                <a:uLnTx/>
                <a:uFillTx/>
                <a:latin typeface="Abadi" panose="020B0604020104020204" pitchFamily="34" charset="0"/>
                <a:ea typeface="+mn-ea"/>
                <a:cs typeface="+mn-cs"/>
              </a:rPr>
              <a:t>Worry and faith cannot exist in the same place</a:t>
            </a:r>
          </a:p>
        </p:txBody>
      </p:sp>
      <p:pic>
        <p:nvPicPr>
          <p:cNvPr id="10" name="Picture 9">
            <a:extLst>
              <a:ext uri="{FF2B5EF4-FFF2-40B4-BE49-F238E27FC236}">
                <a16:creationId xmlns:a16="http://schemas.microsoft.com/office/drawing/2014/main" id="{B7760E83-E6BD-412A-6A12-1F2722D79549}"/>
              </a:ext>
            </a:extLst>
          </p:cNvPr>
          <p:cNvPicPr>
            <a:picLocks noChangeAspect="1"/>
          </p:cNvPicPr>
          <p:nvPr/>
        </p:nvPicPr>
        <p:blipFill>
          <a:blip r:embed="rId6"/>
          <a:stretch>
            <a:fillRect/>
          </a:stretch>
        </p:blipFill>
        <p:spPr>
          <a:xfrm>
            <a:off x="675478" y="5279973"/>
            <a:ext cx="749339" cy="666784"/>
          </a:xfrm>
          <a:prstGeom prst="rect">
            <a:avLst/>
          </a:prstGeom>
          <a:effectLst>
            <a:softEdge rad="63500"/>
          </a:effectLst>
        </p:spPr>
      </p:pic>
    </p:spTree>
    <p:extLst>
      <p:ext uri="{BB962C8B-B14F-4D97-AF65-F5344CB8AC3E}">
        <p14:creationId xmlns:p14="http://schemas.microsoft.com/office/powerpoint/2010/main" val="3535338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I am not saying this because I am in need, for </a:t>
            </a:r>
            <a:r>
              <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rPr>
              <a:t>I have learned to be content whatever the circumstances.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Philippians 4:11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3030548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I know what it is to be in need, and I know what it is to have plenty. I have learned </a:t>
            </a:r>
            <a:r>
              <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rPr>
              <a:t>the secret of being content in any and every situation,</a:t>
            </a: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 whether well fed or hungry, whether living in plenty or in want. </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Philippians 4:12–13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3022433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I can do all this through him who gives me strength. </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Philippians 4:12–13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3032952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9F17F6-B6BB-41E6-7901-05B67A0BAB0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900"/>
                    </a14:imgEffect>
                    <a14:imgEffect>
                      <a14:saturation sat="0"/>
                    </a14:imgEffect>
                  </a14:imgLayer>
                </a14:imgProps>
              </a:ext>
            </a:extLst>
          </a:blip>
          <a:stretch>
            <a:fillRect/>
          </a:stretch>
        </p:blipFill>
        <p:spPr>
          <a:xfrm>
            <a:off x="-78543" y="0"/>
            <a:ext cx="12270543" cy="6858000"/>
          </a:xfrm>
          <a:prstGeom prst="rect">
            <a:avLst/>
          </a:prstGeom>
        </p:spPr>
      </p:pic>
      <p:pic>
        <p:nvPicPr>
          <p:cNvPr id="2" name="Picture 1" descr="A logo with a brain and swords&#10;&#10;Description automatically generated">
            <a:extLst>
              <a:ext uri="{FF2B5EF4-FFF2-40B4-BE49-F238E27FC236}">
                <a16:creationId xmlns:a16="http://schemas.microsoft.com/office/drawing/2014/main" id="{FB46D8C6-5F1A-F562-74B1-B6F5EB515F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221" y="117986"/>
            <a:ext cx="3500917" cy="3500917"/>
          </a:xfrm>
          <a:prstGeom prst="rect">
            <a:avLst/>
          </a:prstGeom>
          <a:effectLst>
            <a:softEdge rad="203200"/>
          </a:effectLst>
        </p:spPr>
      </p:pic>
      <p:sp>
        <p:nvSpPr>
          <p:cNvPr id="5" name="TextBox 4">
            <a:extLst>
              <a:ext uri="{FF2B5EF4-FFF2-40B4-BE49-F238E27FC236}">
                <a16:creationId xmlns:a16="http://schemas.microsoft.com/office/drawing/2014/main" id="{DBE13020-B25B-8B76-8593-F5F244EEA844}"/>
              </a:ext>
            </a:extLst>
          </p:cNvPr>
          <p:cNvSpPr txBox="1"/>
          <p:nvPr/>
        </p:nvSpPr>
        <p:spPr>
          <a:xfrm>
            <a:off x="675478" y="3437958"/>
            <a:ext cx="1939903" cy="1200329"/>
          </a:xfrm>
          <a:prstGeom prst="rect">
            <a:avLst/>
          </a:prstGeom>
          <a:noFill/>
        </p:spPr>
        <p:txBody>
          <a:bodyPr wrap="square">
            <a:spAutoFit/>
          </a:bodyPr>
          <a:lstStyle/>
          <a:p>
            <a:r>
              <a:rPr lang="en-US" dirty="0">
                <a:solidFill>
                  <a:srgbClr val="212121"/>
                </a:solidFill>
                <a:latin typeface="ADLaM Display" panose="020F0502020204030204" pitchFamily="2" charset="0"/>
                <a:ea typeface="ADLaM Display" panose="020F0502020204030204" pitchFamily="2" charset="0"/>
                <a:cs typeface="ADLaM Display" panose="020F0502020204030204" pitchFamily="2" charset="0"/>
              </a:rPr>
              <a:t>Change Your Thinking.  </a:t>
            </a:r>
          </a:p>
          <a:p>
            <a:r>
              <a:rPr lang="en-US" dirty="0">
                <a:solidFill>
                  <a:srgbClr val="212121"/>
                </a:solidFill>
                <a:latin typeface="ADLaM Display" panose="020F0502020204030204" pitchFamily="2" charset="0"/>
                <a:ea typeface="ADLaM Display" panose="020F0502020204030204" pitchFamily="2" charset="0"/>
                <a:cs typeface="ADLaM Display" panose="020F0502020204030204" pitchFamily="2" charset="0"/>
              </a:rPr>
              <a:t>Change Your Life.</a:t>
            </a:r>
          </a:p>
        </p:txBody>
      </p:sp>
      <p:sp>
        <p:nvSpPr>
          <p:cNvPr id="7" name="TextBox 6">
            <a:extLst>
              <a:ext uri="{FF2B5EF4-FFF2-40B4-BE49-F238E27FC236}">
                <a16:creationId xmlns:a16="http://schemas.microsoft.com/office/drawing/2014/main" id="{35DCBDA9-F737-3006-59D4-740DEAE7D935}"/>
              </a:ext>
            </a:extLst>
          </p:cNvPr>
          <p:cNvSpPr txBox="1"/>
          <p:nvPr/>
        </p:nvSpPr>
        <p:spPr>
          <a:xfrm>
            <a:off x="1424816" y="5197867"/>
            <a:ext cx="10767183" cy="830997"/>
          </a:xfrm>
          <a:prstGeom prst="rect">
            <a:avLst/>
          </a:prstGeom>
          <a:noFill/>
          <a:effectLst>
            <a:softEdge rad="88900"/>
          </a:effectLst>
        </p:spPr>
        <p:txBody>
          <a:bodyPr wrap="square">
            <a:spAutoFit/>
          </a:bodyPr>
          <a:lstStyle/>
          <a:p>
            <a:pPr defTabSz="609585">
              <a:spcBef>
                <a:spcPct val="0"/>
              </a:spcBef>
              <a:defRPr/>
            </a:pPr>
            <a:r>
              <a:rPr lang="en-US" altLang="en-US" sz="4800" b="1" dirty="0">
                <a:latin typeface="Abadi" panose="020B0604020104020204" pitchFamily="34" charset="0"/>
              </a:rPr>
              <a:t>Overcoming anxiety begins with prayer</a:t>
            </a:r>
          </a:p>
        </p:txBody>
      </p:sp>
      <p:sp>
        <p:nvSpPr>
          <p:cNvPr id="8" name="TextBox 7">
            <a:extLst>
              <a:ext uri="{FF2B5EF4-FFF2-40B4-BE49-F238E27FC236}">
                <a16:creationId xmlns:a16="http://schemas.microsoft.com/office/drawing/2014/main" id="{25B9662B-156E-4F5D-497B-CD90B28BB648}"/>
              </a:ext>
            </a:extLst>
          </p:cNvPr>
          <p:cNvSpPr txBox="1"/>
          <p:nvPr/>
        </p:nvSpPr>
        <p:spPr>
          <a:xfrm>
            <a:off x="3510116" y="164952"/>
            <a:ext cx="8468773" cy="2554545"/>
          </a:xfrm>
          <a:prstGeom prst="rect">
            <a:avLst/>
          </a:prstGeom>
          <a:noFill/>
        </p:spPr>
        <p:txBody>
          <a:bodyPr wrap="square">
            <a:spAutoFit/>
          </a:bodyPr>
          <a:lstStyle/>
          <a:p>
            <a:pPr marL="457200" marR="0" lvl="0" indent="-45720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A27B01"/>
                </a:solidFill>
                <a:effectLst/>
                <a:uLnTx/>
                <a:uFillTx/>
                <a:latin typeface="Abadi" panose="020B0604020104020204" pitchFamily="34" charset="0"/>
                <a:ea typeface="+mn-ea"/>
                <a:cs typeface="+mn-cs"/>
              </a:rPr>
              <a:t>Jesus gets it</a:t>
            </a:r>
          </a:p>
          <a:p>
            <a:pPr marL="457200" marR="0" lvl="0" indent="-45720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A27B01"/>
                </a:solidFill>
                <a:effectLst/>
                <a:uLnTx/>
                <a:uFillTx/>
                <a:latin typeface="Abadi" panose="020B0604020104020204" pitchFamily="34" charset="0"/>
                <a:ea typeface="+mn-ea"/>
                <a:cs typeface="+mn-cs"/>
              </a:rPr>
              <a:t>Worry is destructive</a:t>
            </a:r>
          </a:p>
          <a:p>
            <a:pPr marL="457200" marR="0" lvl="0" indent="-45720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A27B01"/>
                </a:solidFill>
                <a:effectLst/>
                <a:uLnTx/>
                <a:uFillTx/>
                <a:latin typeface="Abadi" panose="020B0604020104020204" pitchFamily="34" charset="0"/>
                <a:ea typeface="+mn-ea"/>
                <a:cs typeface="+mn-cs"/>
              </a:rPr>
              <a:t>Worry and faith cannot exist in the same place</a:t>
            </a:r>
          </a:p>
          <a:p>
            <a:pPr marL="457200" marR="0" lvl="0" indent="-45720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A27B01"/>
                </a:solidFill>
                <a:effectLst/>
                <a:uLnTx/>
                <a:uFillTx/>
                <a:latin typeface="Abadi" panose="020B0604020104020204" pitchFamily="34" charset="0"/>
                <a:ea typeface="+mn-ea"/>
                <a:cs typeface="+mn-cs"/>
              </a:rPr>
              <a:t>You CAN get victory over this</a:t>
            </a:r>
          </a:p>
        </p:txBody>
      </p:sp>
      <p:pic>
        <p:nvPicPr>
          <p:cNvPr id="10" name="Picture 9">
            <a:extLst>
              <a:ext uri="{FF2B5EF4-FFF2-40B4-BE49-F238E27FC236}">
                <a16:creationId xmlns:a16="http://schemas.microsoft.com/office/drawing/2014/main" id="{B7760E83-E6BD-412A-6A12-1F2722D79549}"/>
              </a:ext>
            </a:extLst>
          </p:cNvPr>
          <p:cNvPicPr>
            <a:picLocks noChangeAspect="1"/>
          </p:cNvPicPr>
          <p:nvPr/>
        </p:nvPicPr>
        <p:blipFill>
          <a:blip r:embed="rId6"/>
          <a:stretch>
            <a:fillRect/>
          </a:stretch>
        </p:blipFill>
        <p:spPr>
          <a:xfrm>
            <a:off x="675478" y="5279973"/>
            <a:ext cx="749339" cy="666784"/>
          </a:xfrm>
          <a:prstGeom prst="rect">
            <a:avLst/>
          </a:prstGeom>
          <a:effectLst>
            <a:softEdge rad="63500"/>
          </a:effectLst>
        </p:spPr>
      </p:pic>
    </p:spTree>
    <p:extLst>
      <p:ext uri="{BB962C8B-B14F-4D97-AF65-F5344CB8AC3E}">
        <p14:creationId xmlns:p14="http://schemas.microsoft.com/office/powerpoint/2010/main" val="4010428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Do not be anxious about anything, </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Philippians 4:6–9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1220513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The weapons we fight with are not the weapons of the world. On the contrary, they have divine power to demolish strongholds. We demolish arguments and every pretension that sets itself up against the knowledge of God, and </a:t>
            </a:r>
            <a:r>
              <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rPr>
              <a:t>we take captive every thought to make it obedient to Christ.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2 Corinthians 10:4–5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662017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but </a:t>
            </a:r>
            <a:r>
              <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rPr>
              <a:t>in every situation, by prayer </a:t>
            </a: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and petition, with thanksgiving, present your requests to God. </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Philippians 4:6–9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1111355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 For as he thinks in his heart, so is he…</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Proverbs 23:7 (NKJV)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3164803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And the peace of God, which transcends all understanding, will guard your hearts and your minds in Christ Jesus. </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Philippians 4:6–9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3096193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a:t>
            </a:r>
            <a:r>
              <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rPr>
              <a:t>Therefore </a:t>
            </a: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I tell you, </a:t>
            </a:r>
            <a:r>
              <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rPr>
              <a:t>do not worry about your life</a:t>
            </a: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 what you will eat or drink; or about your body, what you will wear. Is not life more than food, and the body more than clothes? </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Matthew 6:25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2774316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“This, then, is how you should pray: “ ‘</a:t>
            </a:r>
            <a:r>
              <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rPr>
              <a:t>Our Father </a:t>
            </a: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in heaven, </a:t>
            </a:r>
            <a:r>
              <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rPr>
              <a:t>hallowed be your name</a:t>
            </a: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 your kingdom come, </a:t>
            </a:r>
            <a:r>
              <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rPr>
              <a:t>your will be done</a:t>
            </a: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 on earth as it is in heaven. Give us today our daily bread. </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Matthew 6:9–11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181366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Very early in the morning, while it was still dark, Jesus got up, left the house and </a:t>
            </a:r>
            <a:r>
              <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rPr>
              <a:t>went off to a solitary place, where he prayed. </a:t>
            </a: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Mark 1:35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3362833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But Jesus often withdrew to lonely places and prayed. </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Luke 5:16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3547976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The apostles gathered around Jesus and reported to him all they had done and taught. Then, because so many people were coming and going that they did not even have a chance to eat, he said to them, “Come with me by yourselves to a quiet place and get some rest.” </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Mark 6:30–31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1889333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9F17F6-B6BB-41E6-7901-05B67A0BAB0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900"/>
                    </a14:imgEffect>
                    <a14:imgEffect>
                      <a14:saturation sat="0"/>
                    </a14:imgEffect>
                  </a14:imgLayer>
                </a14:imgProps>
              </a:ext>
            </a:extLst>
          </a:blip>
          <a:stretch>
            <a:fillRect/>
          </a:stretch>
        </p:blipFill>
        <p:spPr>
          <a:xfrm>
            <a:off x="-78543" y="0"/>
            <a:ext cx="12270543" cy="6858000"/>
          </a:xfrm>
          <a:prstGeom prst="rect">
            <a:avLst/>
          </a:prstGeom>
        </p:spPr>
      </p:pic>
      <p:pic>
        <p:nvPicPr>
          <p:cNvPr id="2" name="Picture 1" descr="A logo with a brain and swords&#10;&#10;Description automatically generated">
            <a:extLst>
              <a:ext uri="{FF2B5EF4-FFF2-40B4-BE49-F238E27FC236}">
                <a16:creationId xmlns:a16="http://schemas.microsoft.com/office/drawing/2014/main" id="{FB46D8C6-5F1A-F562-74B1-B6F5EB515F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221" y="117986"/>
            <a:ext cx="3500917" cy="3500917"/>
          </a:xfrm>
          <a:prstGeom prst="rect">
            <a:avLst/>
          </a:prstGeom>
          <a:effectLst>
            <a:softEdge rad="203200"/>
          </a:effectLst>
        </p:spPr>
      </p:pic>
      <p:sp>
        <p:nvSpPr>
          <p:cNvPr id="5" name="TextBox 4">
            <a:extLst>
              <a:ext uri="{FF2B5EF4-FFF2-40B4-BE49-F238E27FC236}">
                <a16:creationId xmlns:a16="http://schemas.microsoft.com/office/drawing/2014/main" id="{DBE13020-B25B-8B76-8593-F5F244EEA844}"/>
              </a:ext>
            </a:extLst>
          </p:cNvPr>
          <p:cNvSpPr txBox="1"/>
          <p:nvPr/>
        </p:nvSpPr>
        <p:spPr>
          <a:xfrm>
            <a:off x="675478" y="3437958"/>
            <a:ext cx="1939903" cy="1200329"/>
          </a:xfrm>
          <a:prstGeom prst="rect">
            <a:avLst/>
          </a:prstGeom>
          <a:noFill/>
        </p:spPr>
        <p:txBody>
          <a:bodyPr wrap="square">
            <a:spAutoFit/>
          </a:bodyPr>
          <a:lstStyle/>
          <a:p>
            <a:r>
              <a:rPr lang="en-US" dirty="0">
                <a:solidFill>
                  <a:srgbClr val="212121"/>
                </a:solidFill>
                <a:latin typeface="ADLaM Display" panose="020F0502020204030204" pitchFamily="2" charset="0"/>
                <a:ea typeface="ADLaM Display" panose="020F0502020204030204" pitchFamily="2" charset="0"/>
                <a:cs typeface="ADLaM Display" panose="020F0502020204030204" pitchFamily="2" charset="0"/>
              </a:rPr>
              <a:t>Change Your Thinking.  </a:t>
            </a:r>
          </a:p>
          <a:p>
            <a:r>
              <a:rPr lang="en-US" dirty="0">
                <a:solidFill>
                  <a:srgbClr val="212121"/>
                </a:solidFill>
                <a:latin typeface="ADLaM Display" panose="020F0502020204030204" pitchFamily="2" charset="0"/>
                <a:ea typeface="ADLaM Display" panose="020F0502020204030204" pitchFamily="2" charset="0"/>
                <a:cs typeface="ADLaM Display" panose="020F0502020204030204" pitchFamily="2" charset="0"/>
              </a:rPr>
              <a:t>Change Your Life.</a:t>
            </a:r>
          </a:p>
        </p:txBody>
      </p:sp>
      <p:sp>
        <p:nvSpPr>
          <p:cNvPr id="7" name="TextBox 6">
            <a:extLst>
              <a:ext uri="{FF2B5EF4-FFF2-40B4-BE49-F238E27FC236}">
                <a16:creationId xmlns:a16="http://schemas.microsoft.com/office/drawing/2014/main" id="{35DCBDA9-F737-3006-59D4-740DEAE7D935}"/>
              </a:ext>
            </a:extLst>
          </p:cNvPr>
          <p:cNvSpPr txBox="1"/>
          <p:nvPr/>
        </p:nvSpPr>
        <p:spPr>
          <a:xfrm>
            <a:off x="1424816" y="5197867"/>
            <a:ext cx="10767183" cy="1569660"/>
          </a:xfrm>
          <a:prstGeom prst="rect">
            <a:avLst/>
          </a:prstGeom>
          <a:noFill/>
          <a:effectLst>
            <a:softEdge rad="88900"/>
          </a:effectLst>
        </p:spPr>
        <p:txBody>
          <a:bodyPr wrap="square">
            <a:spAutoFit/>
          </a:bodyPr>
          <a:lstStyle/>
          <a:p>
            <a:pPr defTabSz="609585">
              <a:spcBef>
                <a:spcPct val="0"/>
              </a:spcBef>
              <a:defRPr/>
            </a:pPr>
            <a:r>
              <a:rPr lang="en-US" altLang="en-US" sz="4800" b="1" dirty="0">
                <a:latin typeface="Abadi" panose="020B0604020104020204" pitchFamily="34" charset="0"/>
              </a:rPr>
              <a:t>You control your thoughts by replacing them</a:t>
            </a:r>
          </a:p>
        </p:txBody>
      </p:sp>
      <p:sp>
        <p:nvSpPr>
          <p:cNvPr id="8" name="TextBox 7">
            <a:extLst>
              <a:ext uri="{FF2B5EF4-FFF2-40B4-BE49-F238E27FC236}">
                <a16:creationId xmlns:a16="http://schemas.microsoft.com/office/drawing/2014/main" id="{25B9662B-156E-4F5D-497B-CD90B28BB648}"/>
              </a:ext>
            </a:extLst>
          </p:cNvPr>
          <p:cNvSpPr txBox="1"/>
          <p:nvPr/>
        </p:nvSpPr>
        <p:spPr>
          <a:xfrm>
            <a:off x="3510116" y="164952"/>
            <a:ext cx="8468773" cy="3539430"/>
          </a:xfrm>
          <a:prstGeom prst="rect">
            <a:avLst/>
          </a:prstGeom>
          <a:noFill/>
        </p:spPr>
        <p:txBody>
          <a:bodyPr wrap="square">
            <a:spAutoFit/>
          </a:bodyPr>
          <a:lstStyle/>
          <a:p>
            <a:pPr marL="457200" marR="0" lvl="0" indent="-45720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A27B01"/>
                </a:solidFill>
                <a:effectLst/>
                <a:uLnTx/>
                <a:uFillTx/>
                <a:latin typeface="Abadi" panose="020B0604020104020204" pitchFamily="34" charset="0"/>
                <a:ea typeface="+mn-ea"/>
                <a:cs typeface="+mn-cs"/>
              </a:rPr>
              <a:t>Jesus gets it</a:t>
            </a:r>
          </a:p>
          <a:p>
            <a:pPr marL="457200" marR="0" lvl="0" indent="-45720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A27B01"/>
                </a:solidFill>
                <a:effectLst/>
                <a:uLnTx/>
                <a:uFillTx/>
                <a:latin typeface="Abadi" panose="020B0604020104020204" pitchFamily="34" charset="0"/>
                <a:ea typeface="+mn-ea"/>
                <a:cs typeface="+mn-cs"/>
              </a:rPr>
              <a:t>Worry is destructive</a:t>
            </a:r>
          </a:p>
          <a:p>
            <a:pPr marL="457200" marR="0" lvl="0" indent="-45720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A27B01"/>
                </a:solidFill>
                <a:effectLst/>
                <a:uLnTx/>
                <a:uFillTx/>
                <a:latin typeface="Abadi" panose="020B0604020104020204" pitchFamily="34" charset="0"/>
                <a:ea typeface="+mn-ea"/>
                <a:cs typeface="+mn-cs"/>
              </a:rPr>
              <a:t>Worry and faith cannot exist in the same place</a:t>
            </a:r>
          </a:p>
          <a:p>
            <a:pPr marL="457200" marR="0" lvl="0" indent="-45720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A27B01"/>
                </a:solidFill>
                <a:effectLst/>
                <a:uLnTx/>
                <a:uFillTx/>
                <a:latin typeface="Abadi" panose="020B0604020104020204" pitchFamily="34" charset="0"/>
                <a:ea typeface="+mn-ea"/>
                <a:cs typeface="+mn-cs"/>
              </a:rPr>
              <a:t>You CAN get victory over this</a:t>
            </a:r>
          </a:p>
          <a:p>
            <a:pPr marL="457200" marR="0" lvl="0" indent="-45720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A27B01"/>
                </a:solidFill>
                <a:effectLst/>
                <a:uLnTx/>
                <a:uFillTx/>
                <a:latin typeface="Abadi" panose="020B0604020104020204" pitchFamily="34" charset="0"/>
                <a:ea typeface="+mn-ea"/>
                <a:cs typeface="+mn-cs"/>
              </a:rPr>
              <a:t>Overcoming anxiety begins with prayer</a:t>
            </a:r>
          </a:p>
          <a:p>
            <a:pPr marL="457200" marR="0" lvl="0" indent="-457200" defTabSz="60958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3200" b="0" i="0" u="none" strike="noStrike" kern="1200" cap="none" spc="0" normalizeH="0" baseline="0" noProof="0" dirty="0">
              <a:ln>
                <a:noFill/>
              </a:ln>
              <a:solidFill>
                <a:srgbClr val="A27B01"/>
              </a:solidFill>
              <a:effectLst/>
              <a:uLnTx/>
              <a:uFillTx/>
              <a:latin typeface="Abadi" panose="020B0604020104020204" pitchFamily="34" charset="0"/>
              <a:ea typeface="+mn-ea"/>
              <a:cs typeface="+mn-cs"/>
            </a:endParaRPr>
          </a:p>
        </p:txBody>
      </p:sp>
      <p:pic>
        <p:nvPicPr>
          <p:cNvPr id="10" name="Picture 9">
            <a:extLst>
              <a:ext uri="{FF2B5EF4-FFF2-40B4-BE49-F238E27FC236}">
                <a16:creationId xmlns:a16="http://schemas.microsoft.com/office/drawing/2014/main" id="{B7760E83-E6BD-412A-6A12-1F2722D79549}"/>
              </a:ext>
            </a:extLst>
          </p:cNvPr>
          <p:cNvPicPr>
            <a:picLocks noChangeAspect="1"/>
          </p:cNvPicPr>
          <p:nvPr/>
        </p:nvPicPr>
        <p:blipFill>
          <a:blip r:embed="rId6"/>
          <a:stretch>
            <a:fillRect/>
          </a:stretch>
        </p:blipFill>
        <p:spPr>
          <a:xfrm>
            <a:off x="675478" y="5279973"/>
            <a:ext cx="749339" cy="666784"/>
          </a:xfrm>
          <a:prstGeom prst="rect">
            <a:avLst/>
          </a:prstGeom>
          <a:effectLst>
            <a:softEdge rad="63500"/>
          </a:effectLst>
        </p:spPr>
      </p:pic>
    </p:spTree>
    <p:extLst>
      <p:ext uri="{BB962C8B-B14F-4D97-AF65-F5344CB8AC3E}">
        <p14:creationId xmlns:p14="http://schemas.microsoft.com/office/powerpoint/2010/main" val="1522885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Finally, brothers and sisters, whatever is true, whatever is noble, whatever is right, whatever is pure, whatever is lovely, whatever is admirable—if anything is excellent or praiseworthy—think about such things. </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Philippians 4:8–9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3893252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Worship the Lord with gladness; come before him with joyful songs. </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Psalm 100:2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10937258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Let the message of Christ dwell among you richly as you teach and admonish one another with all wisdom through psalms, hymns, and songs from the Spirit, singing to God with gratitude in your hearts. </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Colossians 3:16–17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90796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9F17F6-B6BB-41E6-7901-05B67A0BAB0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900"/>
                    </a14:imgEffect>
                    <a14:imgEffect>
                      <a14:saturation sat="0"/>
                    </a14:imgEffect>
                  </a14:imgLayer>
                </a14:imgProps>
              </a:ext>
            </a:extLst>
          </a:blip>
          <a:stretch>
            <a:fillRect/>
          </a:stretch>
        </p:blipFill>
        <p:spPr>
          <a:xfrm>
            <a:off x="0" y="0"/>
            <a:ext cx="12188247" cy="6858000"/>
          </a:xfrm>
          <a:prstGeom prst="rect">
            <a:avLst/>
          </a:prstGeom>
        </p:spPr>
      </p:pic>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3130827" y="198783"/>
            <a:ext cx="8667883" cy="641656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b="1" spc="-200" dirty="0">
                <a:latin typeface="Calibri"/>
                <a:cs typeface="Tahoma" panose="020B0604030504040204" pitchFamily="34" charset="0"/>
              </a:rPr>
              <a:t>The life you have is often a reflection of the thoughts you think. </a:t>
            </a:r>
          </a:p>
          <a:p>
            <a:pPr algn="ctr" defTabSz="609585">
              <a:lnSpc>
                <a:spcPct val="100000"/>
              </a:lnSpc>
              <a:spcBef>
                <a:spcPct val="0"/>
              </a:spcBef>
              <a:buNone/>
              <a:defRPr/>
            </a:pPr>
            <a:endParaRPr lang="en-US" altLang="en-US" sz="4400" b="1" spc="-200" dirty="0">
              <a:latin typeface="Calibri"/>
              <a:cs typeface="Tahoma" panose="020B0604030504040204" pitchFamily="34" charset="0"/>
            </a:endParaRPr>
          </a:p>
          <a:p>
            <a:pPr algn="ctr" defTabSz="609585">
              <a:lnSpc>
                <a:spcPct val="100000"/>
              </a:lnSpc>
              <a:spcBef>
                <a:spcPct val="0"/>
              </a:spcBef>
              <a:buNone/>
              <a:defRPr/>
            </a:pPr>
            <a:r>
              <a:rPr lang="en-US" altLang="en-US" sz="4400" b="1" spc="-200" dirty="0">
                <a:latin typeface="Calibri"/>
                <a:cs typeface="Tahoma" panose="020B0604030504040204" pitchFamily="34" charset="0"/>
              </a:rPr>
              <a:t>What comes into your mind comes out in your life. </a:t>
            </a:r>
          </a:p>
          <a:p>
            <a:pPr algn="ctr" defTabSz="609585">
              <a:lnSpc>
                <a:spcPct val="100000"/>
              </a:lnSpc>
              <a:spcBef>
                <a:spcPct val="0"/>
              </a:spcBef>
              <a:buNone/>
              <a:defRPr/>
            </a:pPr>
            <a:endParaRPr lang="en-US" altLang="en-US" sz="4400" b="1" spc="-200" dirty="0">
              <a:latin typeface="Calibri"/>
              <a:cs typeface="Tahoma" panose="020B0604030504040204" pitchFamily="34" charset="0"/>
            </a:endParaRPr>
          </a:p>
          <a:p>
            <a:pPr algn="ctr" defTabSz="609585">
              <a:lnSpc>
                <a:spcPct val="100000"/>
              </a:lnSpc>
              <a:spcBef>
                <a:spcPct val="0"/>
              </a:spcBef>
              <a:buNone/>
              <a:defRPr/>
            </a:pPr>
            <a:r>
              <a:rPr lang="en-US" altLang="en-US" sz="4400" b="1" spc="-200" dirty="0">
                <a:latin typeface="Calibri"/>
                <a:cs typeface="Tahoma" panose="020B0604030504040204" pitchFamily="34" charset="0"/>
              </a:rPr>
              <a:t>You cannot have a positive life and a negative mind.</a:t>
            </a:r>
          </a:p>
        </p:txBody>
      </p:sp>
      <p:pic>
        <p:nvPicPr>
          <p:cNvPr id="4" name="Picture 3" descr="A white background with a yellow brain and swords&#10;&#10;Description automatically generated">
            <a:extLst>
              <a:ext uri="{FF2B5EF4-FFF2-40B4-BE49-F238E27FC236}">
                <a16:creationId xmlns:a16="http://schemas.microsoft.com/office/drawing/2014/main" id="{47270693-382F-B7F1-6D84-DF74E93568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902226" cy="6858000"/>
          </a:xfrm>
          <a:prstGeom prst="rect">
            <a:avLst/>
          </a:prstGeom>
          <a:effectLst>
            <a:softEdge rad="254000"/>
          </a:effectLst>
        </p:spPr>
      </p:pic>
    </p:spTree>
    <p:extLst>
      <p:ext uri="{BB962C8B-B14F-4D97-AF65-F5344CB8AC3E}">
        <p14:creationId xmlns:p14="http://schemas.microsoft.com/office/powerpoint/2010/main" val="4290444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Whatever you have learned or received or heard from me, or seen in me—put it into practice. And the God of peace will be with you. </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Philippians 4:8–9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10859570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9F17F6-B6BB-41E6-7901-05B67A0BAB0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900"/>
                    </a14:imgEffect>
                    <a14:imgEffect>
                      <a14:saturation sat="0"/>
                    </a14:imgEffect>
                  </a14:imgLayer>
                </a14:imgProps>
              </a:ext>
            </a:extLst>
          </a:blip>
          <a:stretch>
            <a:fillRect/>
          </a:stretch>
        </p:blipFill>
        <p:spPr>
          <a:xfrm>
            <a:off x="0" y="0"/>
            <a:ext cx="12188247" cy="6858000"/>
          </a:xfrm>
          <a:prstGeom prst="rect">
            <a:avLst/>
          </a:prstGeom>
        </p:spPr>
      </p:pic>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3130827" y="198783"/>
            <a:ext cx="8667883" cy="641656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571500" indent="-571500" defTabSz="609585">
              <a:lnSpc>
                <a:spcPct val="100000"/>
              </a:lnSpc>
              <a:spcBef>
                <a:spcPct val="0"/>
              </a:spcBef>
              <a:defRPr/>
            </a:pPr>
            <a:r>
              <a:rPr lang="en-US" altLang="en-US" sz="3600" spc="-200" dirty="0">
                <a:latin typeface="Calibri"/>
                <a:cs typeface="Tahoma" panose="020B0604030504040204" pitchFamily="34" charset="0"/>
              </a:rPr>
              <a:t>Jesus gets it</a:t>
            </a:r>
          </a:p>
          <a:p>
            <a:pPr marL="571500" indent="-571500" defTabSz="609585">
              <a:lnSpc>
                <a:spcPct val="100000"/>
              </a:lnSpc>
              <a:spcBef>
                <a:spcPct val="0"/>
              </a:spcBef>
              <a:defRPr/>
            </a:pPr>
            <a:endParaRPr lang="en-US" altLang="en-US" sz="4000" spc="-200" dirty="0">
              <a:latin typeface="Calibri"/>
              <a:cs typeface="Tahoma" panose="020B0604030504040204" pitchFamily="34" charset="0"/>
            </a:endParaRPr>
          </a:p>
          <a:p>
            <a:pPr marL="571500" indent="-571500" defTabSz="609585">
              <a:lnSpc>
                <a:spcPct val="100000"/>
              </a:lnSpc>
              <a:spcBef>
                <a:spcPct val="0"/>
              </a:spcBef>
              <a:defRPr/>
            </a:pPr>
            <a:r>
              <a:rPr lang="en-US" altLang="en-US" sz="3600" spc="-200" dirty="0">
                <a:solidFill>
                  <a:srgbClr val="B18F28"/>
                </a:solidFill>
                <a:latin typeface="Calibri"/>
                <a:cs typeface="Tahoma" panose="020B0604030504040204" pitchFamily="34" charset="0"/>
              </a:rPr>
              <a:t>Worry is destructive</a:t>
            </a:r>
          </a:p>
          <a:p>
            <a:pPr marL="571500" indent="-571500" defTabSz="609585">
              <a:lnSpc>
                <a:spcPct val="100000"/>
              </a:lnSpc>
              <a:spcBef>
                <a:spcPct val="0"/>
              </a:spcBef>
              <a:defRPr/>
            </a:pPr>
            <a:endParaRPr lang="en-US" altLang="en-US" sz="3600" spc="-200" dirty="0">
              <a:solidFill>
                <a:srgbClr val="B18F28"/>
              </a:solidFill>
              <a:latin typeface="Calibri"/>
              <a:cs typeface="Tahoma" panose="020B0604030504040204" pitchFamily="34" charset="0"/>
            </a:endParaRPr>
          </a:p>
          <a:p>
            <a:pPr marL="571500" indent="-571500" defTabSz="609585">
              <a:lnSpc>
                <a:spcPct val="100000"/>
              </a:lnSpc>
              <a:spcBef>
                <a:spcPct val="0"/>
              </a:spcBef>
              <a:defRPr/>
            </a:pPr>
            <a:r>
              <a:rPr lang="en-US" altLang="en-US" sz="3600" spc="-200" dirty="0">
                <a:latin typeface="Calibri"/>
                <a:cs typeface="Tahoma" panose="020B0604030504040204" pitchFamily="34" charset="0"/>
              </a:rPr>
              <a:t>Worry and faith cannot exist in the same place</a:t>
            </a:r>
          </a:p>
          <a:p>
            <a:pPr marL="571500" indent="-571500" defTabSz="609585">
              <a:lnSpc>
                <a:spcPct val="100000"/>
              </a:lnSpc>
              <a:spcBef>
                <a:spcPct val="0"/>
              </a:spcBef>
              <a:defRPr/>
            </a:pPr>
            <a:endParaRPr lang="en-US" altLang="en-US" sz="3600" spc="-200" dirty="0">
              <a:latin typeface="Calibri"/>
              <a:cs typeface="Tahoma" panose="020B0604030504040204" pitchFamily="34" charset="0"/>
            </a:endParaRPr>
          </a:p>
          <a:p>
            <a:pPr marL="571500" indent="-571500" defTabSz="609585">
              <a:lnSpc>
                <a:spcPct val="100000"/>
              </a:lnSpc>
              <a:spcBef>
                <a:spcPct val="0"/>
              </a:spcBef>
              <a:defRPr/>
            </a:pPr>
            <a:r>
              <a:rPr lang="en-US" altLang="en-US" sz="3600" spc="-200" dirty="0">
                <a:solidFill>
                  <a:srgbClr val="B18F28"/>
                </a:solidFill>
                <a:latin typeface="Calibri"/>
                <a:cs typeface="Tahoma" panose="020B0604030504040204" pitchFamily="34" charset="0"/>
              </a:rPr>
              <a:t>You CAN get victory over this</a:t>
            </a:r>
          </a:p>
          <a:p>
            <a:pPr marL="571500" indent="-571500" defTabSz="609585">
              <a:lnSpc>
                <a:spcPct val="100000"/>
              </a:lnSpc>
              <a:spcBef>
                <a:spcPct val="0"/>
              </a:spcBef>
              <a:defRPr/>
            </a:pPr>
            <a:endParaRPr lang="en-US" altLang="en-US" sz="3600" spc="-200" dirty="0">
              <a:solidFill>
                <a:srgbClr val="B18F28"/>
              </a:solidFill>
              <a:latin typeface="Calibri"/>
              <a:cs typeface="Tahoma" panose="020B0604030504040204" pitchFamily="34" charset="0"/>
            </a:endParaRPr>
          </a:p>
          <a:p>
            <a:pPr marL="571500" indent="-571500" defTabSz="609585">
              <a:lnSpc>
                <a:spcPct val="100000"/>
              </a:lnSpc>
              <a:spcBef>
                <a:spcPct val="0"/>
              </a:spcBef>
              <a:defRPr/>
            </a:pPr>
            <a:r>
              <a:rPr lang="en-US" altLang="en-US" sz="3600" spc="-200" dirty="0">
                <a:latin typeface="Calibri"/>
                <a:cs typeface="Tahoma" panose="020B0604030504040204" pitchFamily="34" charset="0"/>
              </a:rPr>
              <a:t>Overcoming anxiety begins with prayer</a:t>
            </a:r>
          </a:p>
          <a:p>
            <a:pPr marL="571500" indent="-571500" defTabSz="609585">
              <a:lnSpc>
                <a:spcPct val="100000"/>
              </a:lnSpc>
              <a:spcBef>
                <a:spcPct val="0"/>
              </a:spcBef>
              <a:defRPr/>
            </a:pPr>
            <a:endParaRPr lang="en-US" altLang="en-US" sz="3600" spc="-200" dirty="0">
              <a:latin typeface="Calibri"/>
              <a:cs typeface="Tahoma" panose="020B0604030504040204" pitchFamily="34" charset="0"/>
            </a:endParaRPr>
          </a:p>
          <a:p>
            <a:pPr marL="571500" indent="-571500" defTabSz="609585">
              <a:lnSpc>
                <a:spcPct val="100000"/>
              </a:lnSpc>
              <a:spcBef>
                <a:spcPct val="0"/>
              </a:spcBef>
              <a:defRPr/>
            </a:pPr>
            <a:r>
              <a:rPr lang="en-US" altLang="en-US" sz="3600" spc="-200" dirty="0">
                <a:solidFill>
                  <a:srgbClr val="B18F28"/>
                </a:solidFill>
                <a:latin typeface="Calibri"/>
                <a:cs typeface="Tahoma" panose="020B0604030504040204" pitchFamily="34" charset="0"/>
              </a:rPr>
              <a:t>You control your thoughts by replacing them</a:t>
            </a:r>
          </a:p>
        </p:txBody>
      </p:sp>
      <p:pic>
        <p:nvPicPr>
          <p:cNvPr id="4" name="Picture 3" descr="A white background with a yellow brain and swords&#10;&#10;Description automatically generated">
            <a:extLst>
              <a:ext uri="{FF2B5EF4-FFF2-40B4-BE49-F238E27FC236}">
                <a16:creationId xmlns:a16="http://schemas.microsoft.com/office/drawing/2014/main" id="{47270693-382F-B7F1-6D84-DF74E93568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2902226" cy="6858000"/>
          </a:xfrm>
          <a:prstGeom prst="rect">
            <a:avLst/>
          </a:prstGeom>
          <a:effectLst>
            <a:softEdge rad="254000"/>
          </a:effectLst>
        </p:spPr>
      </p:pic>
    </p:spTree>
    <p:extLst>
      <p:ext uri="{BB962C8B-B14F-4D97-AF65-F5344CB8AC3E}">
        <p14:creationId xmlns:p14="http://schemas.microsoft.com/office/powerpoint/2010/main" val="27457459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2">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29" name="Freeform: Shape 23">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30" name="Freeform: Shape 24">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31" name="Freeform: Shape 25">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7" name="Freeform: Shape 26">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pic>
        <p:nvPicPr>
          <p:cNvPr id="3" name="Picture 2" descr="A yellow and black logo with words&#10;&#10;Description automatically generated">
            <a:extLst>
              <a:ext uri="{FF2B5EF4-FFF2-40B4-BE49-F238E27FC236}">
                <a16:creationId xmlns:a16="http://schemas.microsoft.com/office/drawing/2014/main" id="{D94A414E-A365-54C0-850A-57E0F0E2E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2"/>
            <a:ext cx="12192004" cy="7193282"/>
          </a:xfrm>
          <a:prstGeom prst="rect">
            <a:avLst/>
          </a:prstGeom>
        </p:spPr>
      </p:pic>
      <p:sp>
        <p:nvSpPr>
          <p:cNvPr id="9" name="TextBox 8">
            <a:extLst>
              <a:ext uri="{FF2B5EF4-FFF2-40B4-BE49-F238E27FC236}">
                <a16:creationId xmlns:a16="http://schemas.microsoft.com/office/drawing/2014/main" id="{77D050A7-B92A-3BED-C47D-6D3420C2D815}"/>
              </a:ext>
            </a:extLst>
          </p:cNvPr>
          <p:cNvSpPr txBox="1"/>
          <p:nvPr/>
        </p:nvSpPr>
        <p:spPr>
          <a:xfrm>
            <a:off x="128864" y="2767280"/>
            <a:ext cx="2692400" cy="1077218"/>
          </a:xfrm>
          <a:prstGeom prst="rect">
            <a:avLst/>
          </a:prstGeom>
          <a:noFill/>
        </p:spPr>
        <p:txBody>
          <a:bodyPr wrap="square" rtlCol="0">
            <a:spAutoFit/>
          </a:bodyPr>
          <a:lstStyle/>
          <a:p>
            <a:r>
              <a:rPr lang="en-US" sz="3200" dirty="0">
                <a:solidFill>
                  <a:srgbClr val="2A2A2A"/>
                </a:solidFill>
                <a:latin typeface="ADLaM Display" panose="020F0502020204030204" pitchFamily="2" charset="0"/>
                <a:ea typeface="ADLaM Display" panose="020F0502020204030204" pitchFamily="2" charset="0"/>
                <a:cs typeface="ADLaM Display" panose="020F0502020204030204" pitchFamily="2" charset="0"/>
              </a:rPr>
              <a:t>Change Your Thinking.</a:t>
            </a:r>
          </a:p>
        </p:txBody>
      </p:sp>
      <p:sp>
        <p:nvSpPr>
          <p:cNvPr id="10" name="TextBox 9">
            <a:extLst>
              <a:ext uri="{FF2B5EF4-FFF2-40B4-BE49-F238E27FC236}">
                <a16:creationId xmlns:a16="http://schemas.microsoft.com/office/drawing/2014/main" id="{888ED681-4154-EA3B-BA5B-89C41DB04F81}"/>
              </a:ext>
            </a:extLst>
          </p:cNvPr>
          <p:cNvSpPr txBox="1"/>
          <p:nvPr/>
        </p:nvSpPr>
        <p:spPr>
          <a:xfrm>
            <a:off x="9370736" y="2767280"/>
            <a:ext cx="2692400" cy="1077218"/>
          </a:xfrm>
          <a:prstGeom prst="rect">
            <a:avLst/>
          </a:prstGeom>
          <a:noFill/>
        </p:spPr>
        <p:txBody>
          <a:bodyPr wrap="square" rtlCol="0">
            <a:spAutoFit/>
          </a:bodyPr>
          <a:lstStyle/>
          <a:p>
            <a:r>
              <a:rPr lang="en-US" sz="3200" dirty="0">
                <a:solidFill>
                  <a:srgbClr val="2A2A2A"/>
                </a:solidFill>
                <a:latin typeface="ADLaM Display" panose="020F0502020204030204" pitchFamily="2" charset="0"/>
                <a:ea typeface="ADLaM Display" panose="020F0502020204030204" pitchFamily="2" charset="0"/>
                <a:cs typeface="ADLaM Display" panose="020F0502020204030204" pitchFamily="2" charset="0"/>
              </a:rPr>
              <a:t>Change Your Life.</a:t>
            </a:r>
          </a:p>
        </p:txBody>
      </p:sp>
    </p:spTree>
    <p:extLst>
      <p:ext uri="{BB962C8B-B14F-4D97-AF65-F5344CB8AC3E}">
        <p14:creationId xmlns:p14="http://schemas.microsoft.com/office/powerpoint/2010/main" val="3721407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9F17F6-B6BB-41E6-7901-05B67A0BAB0E}"/>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900"/>
                    </a14:imgEffect>
                    <a14:imgEffect>
                      <a14:saturation sat="0"/>
                    </a14:imgEffect>
                  </a14:imgLayer>
                </a14:imgProps>
              </a:ext>
            </a:extLst>
          </a:blip>
          <a:stretch>
            <a:fillRect/>
          </a:stretch>
        </p:blipFill>
        <p:spPr>
          <a:xfrm>
            <a:off x="-78543" y="0"/>
            <a:ext cx="12270543" cy="6858000"/>
          </a:xfrm>
          <a:prstGeom prst="rect">
            <a:avLst/>
          </a:prstGeom>
        </p:spPr>
      </p:pic>
      <p:pic>
        <p:nvPicPr>
          <p:cNvPr id="2" name="Picture 1" descr="A logo with a brain and swords&#10;&#10;Description automatically generated">
            <a:extLst>
              <a:ext uri="{FF2B5EF4-FFF2-40B4-BE49-F238E27FC236}">
                <a16:creationId xmlns:a16="http://schemas.microsoft.com/office/drawing/2014/main" id="{FB46D8C6-5F1A-F562-74B1-B6F5EB515F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221" y="117986"/>
            <a:ext cx="3500917" cy="3500917"/>
          </a:xfrm>
          <a:prstGeom prst="rect">
            <a:avLst/>
          </a:prstGeom>
          <a:effectLst>
            <a:softEdge rad="203200"/>
          </a:effectLst>
        </p:spPr>
      </p:pic>
      <p:sp>
        <p:nvSpPr>
          <p:cNvPr id="5" name="TextBox 4">
            <a:extLst>
              <a:ext uri="{FF2B5EF4-FFF2-40B4-BE49-F238E27FC236}">
                <a16:creationId xmlns:a16="http://schemas.microsoft.com/office/drawing/2014/main" id="{DBE13020-B25B-8B76-8593-F5F244EEA844}"/>
              </a:ext>
            </a:extLst>
          </p:cNvPr>
          <p:cNvSpPr txBox="1"/>
          <p:nvPr/>
        </p:nvSpPr>
        <p:spPr>
          <a:xfrm>
            <a:off x="675478" y="3437958"/>
            <a:ext cx="1939903" cy="1200329"/>
          </a:xfrm>
          <a:prstGeom prst="rect">
            <a:avLst/>
          </a:prstGeom>
          <a:noFill/>
        </p:spPr>
        <p:txBody>
          <a:bodyPr wrap="square">
            <a:spAutoFit/>
          </a:bodyPr>
          <a:lstStyle/>
          <a:p>
            <a:r>
              <a:rPr lang="en-US" dirty="0">
                <a:solidFill>
                  <a:srgbClr val="212121"/>
                </a:solidFill>
                <a:latin typeface="ADLaM Display" panose="020F0502020204030204" pitchFamily="2" charset="0"/>
                <a:ea typeface="ADLaM Display" panose="020F0502020204030204" pitchFamily="2" charset="0"/>
                <a:cs typeface="ADLaM Display" panose="020F0502020204030204" pitchFamily="2" charset="0"/>
              </a:rPr>
              <a:t>Change Your Thinking.  </a:t>
            </a:r>
          </a:p>
          <a:p>
            <a:r>
              <a:rPr lang="en-US" dirty="0">
                <a:solidFill>
                  <a:srgbClr val="212121"/>
                </a:solidFill>
                <a:latin typeface="ADLaM Display" panose="020F0502020204030204" pitchFamily="2" charset="0"/>
                <a:ea typeface="ADLaM Display" panose="020F0502020204030204" pitchFamily="2" charset="0"/>
                <a:cs typeface="ADLaM Display" panose="020F0502020204030204" pitchFamily="2" charset="0"/>
              </a:rPr>
              <a:t>Change Your Life.</a:t>
            </a:r>
          </a:p>
        </p:txBody>
      </p:sp>
      <p:sp>
        <p:nvSpPr>
          <p:cNvPr id="7" name="TextBox 6">
            <a:extLst>
              <a:ext uri="{FF2B5EF4-FFF2-40B4-BE49-F238E27FC236}">
                <a16:creationId xmlns:a16="http://schemas.microsoft.com/office/drawing/2014/main" id="{35DCBDA9-F737-3006-59D4-740DEAE7D935}"/>
              </a:ext>
            </a:extLst>
          </p:cNvPr>
          <p:cNvSpPr txBox="1"/>
          <p:nvPr/>
        </p:nvSpPr>
        <p:spPr>
          <a:xfrm>
            <a:off x="1424816" y="5197867"/>
            <a:ext cx="10767183" cy="830997"/>
          </a:xfrm>
          <a:prstGeom prst="rect">
            <a:avLst/>
          </a:prstGeom>
          <a:noFill/>
          <a:effectLst>
            <a:softEdge rad="88900"/>
          </a:effectLst>
        </p:spPr>
        <p:txBody>
          <a:bodyPr wrap="square">
            <a:spAutoFit/>
          </a:bodyPr>
          <a:lstStyle/>
          <a:p>
            <a:pPr defTabSz="609585">
              <a:spcBef>
                <a:spcPct val="0"/>
              </a:spcBef>
              <a:defRPr/>
            </a:pPr>
            <a:r>
              <a:rPr lang="en-US" altLang="en-US" sz="4800" b="1" dirty="0">
                <a:latin typeface="Abadi" panose="020B0604020104020204" pitchFamily="34" charset="0"/>
              </a:rPr>
              <a:t>Jesus gets it</a:t>
            </a:r>
          </a:p>
        </p:txBody>
      </p:sp>
      <p:pic>
        <p:nvPicPr>
          <p:cNvPr id="10" name="Picture 9">
            <a:extLst>
              <a:ext uri="{FF2B5EF4-FFF2-40B4-BE49-F238E27FC236}">
                <a16:creationId xmlns:a16="http://schemas.microsoft.com/office/drawing/2014/main" id="{B7760E83-E6BD-412A-6A12-1F2722D79549}"/>
              </a:ext>
            </a:extLst>
          </p:cNvPr>
          <p:cNvPicPr>
            <a:picLocks noChangeAspect="1"/>
          </p:cNvPicPr>
          <p:nvPr/>
        </p:nvPicPr>
        <p:blipFill>
          <a:blip r:embed="rId6"/>
          <a:stretch>
            <a:fillRect/>
          </a:stretch>
        </p:blipFill>
        <p:spPr>
          <a:xfrm>
            <a:off x="675478" y="5279973"/>
            <a:ext cx="749339" cy="666784"/>
          </a:xfrm>
          <a:prstGeom prst="rect">
            <a:avLst/>
          </a:prstGeom>
          <a:effectLst>
            <a:softEdge rad="63500"/>
          </a:effectLst>
        </p:spPr>
      </p:pic>
    </p:spTree>
    <p:extLst>
      <p:ext uri="{BB962C8B-B14F-4D97-AF65-F5344CB8AC3E}">
        <p14:creationId xmlns:p14="http://schemas.microsoft.com/office/powerpoint/2010/main" val="776862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 “</a:t>
            </a:r>
            <a:r>
              <a:rPr kumimoji="0" lang="en-US" altLang="en-US" sz="440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Come to me, </a:t>
            </a: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all you who are weary and burdened, and I will give you rest. Take my yoke upon you and learn from me, for I am gentle and humble in heart, and you will find rest for your souls. </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Matthew 11:28–29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3485413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 For we do not have a high priest who is unable to empathize with our weaknesses, but we have one who has been tempted in every way, just as we are—yet he did not sin. </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Hebrews 4:15–16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1712809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 On hearing this, Jesus said, “It is not the healthy who need a doctor, but the sick. </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Matthew 9:12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1745877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EB1734-5862-F7B2-B17E-D2DBE9F0BFB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8900"/>
                    </a14:imgEffect>
                    <a14:imgEffect>
                      <a14:saturation sat="0"/>
                    </a14:imgEffect>
                  </a14:imgLayer>
                </a14:imgProps>
              </a:ext>
            </a:extLst>
          </a:blip>
          <a:stretch>
            <a:fillRect/>
          </a:stretch>
        </p:blipFill>
        <p:spPr>
          <a:xfrm>
            <a:off x="0" y="0"/>
            <a:ext cx="12270543" cy="6858000"/>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54257" y="168153"/>
            <a:ext cx="11283485" cy="5368207"/>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400" b="0" i="0" u="none" strike="noStrike" kern="1200" cap="none" spc="-200" normalizeH="0" baseline="0" noProof="0" dirty="0">
                <a:ln>
                  <a:noFill/>
                </a:ln>
                <a:solidFill>
                  <a:prstClr val="black"/>
                </a:solidFill>
                <a:effectLst/>
                <a:uLnTx/>
                <a:uFillTx/>
                <a:latin typeface="Calibri"/>
                <a:ea typeface="+mn-ea"/>
                <a:cs typeface="Tahoma" panose="020B0604030504040204" pitchFamily="34" charset="0"/>
              </a:rPr>
              <a:t> Let us then approach God’s throne of grace with confidence, so that we may receive mercy and find grace to help us in our time of need. </a:t>
            </a:r>
            <a:endParaRPr kumimoji="0" lang="en-US" altLang="en-US" sz="4400" b="0" i="0" u="none" strike="noStrike" kern="1200" cap="none" spc="-200" normalizeH="0" baseline="0" noProof="0" dirty="0">
              <a:ln>
                <a:noFill/>
              </a:ln>
              <a:solidFill>
                <a:srgbClr val="C00000"/>
              </a:solidFill>
              <a:effectLst/>
              <a:uLnTx/>
              <a:uFillTx/>
              <a:latin typeface="Calibri"/>
              <a:ea typeface="+mn-ea"/>
              <a:cs typeface="Tahoma" panose="020B0604030504040204" pitchFamily="34" charset="0"/>
            </a:endParaRPr>
          </a:p>
        </p:txBody>
      </p:sp>
      <p:pic>
        <p:nvPicPr>
          <p:cNvPr id="8" name="Picture 7" descr="Logo, company name&#10;&#10;Description automatically generated">
            <a:extLst>
              <a:ext uri="{FF2B5EF4-FFF2-40B4-BE49-F238E27FC236}">
                <a16:creationId xmlns:a16="http://schemas.microsoft.com/office/drawing/2014/main" id="{F1E9BD91-E51E-6B94-6C01-0FDAB2418E3C}"/>
              </a:ext>
            </a:extLst>
          </p:cNvPr>
          <p:cNvPicPr>
            <a:picLocks noChangeAspect="1"/>
          </p:cNvPicPr>
          <p:nvPr/>
        </p:nvPicPr>
        <p:blipFill>
          <a:blip r:embed="rId4">
            <a:clrChange>
              <a:clrFrom>
                <a:srgbClr val="000000"/>
              </a:clrFrom>
              <a:clrTo>
                <a:srgbClr val="000000">
                  <a:alpha val="0"/>
                </a:srgbClr>
              </a:clrTo>
            </a:clrChange>
          </a:blip>
          <a:stretch>
            <a:fillRect/>
          </a:stretch>
        </p:blipFill>
        <p:spPr>
          <a:xfrm>
            <a:off x="10720208" y="5891404"/>
            <a:ext cx="1408101" cy="651105"/>
          </a:xfrm>
          <a:prstGeom prst="rect">
            <a:avLst/>
          </a:prstGeom>
        </p:spPr>
      </p:pic>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157187" y="5891404"/>
            <a:ext cx="11971122" cy="766107"/>
          </a:xfrm>
          <a:prstGeom prst="rect">
            <a:avLst/>
          </a:prstGeom>
          <a:solidFill>
            <a:srgbClr val="171717"/>
          </a:solidFill>
          <a:effectLst>
            <a:softEdge rad="25400"/>
          </a:effectLst>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marR="0" lvl="0" indent="0" algn="r" defTabSz="1219170" rtl="0" eaLnBrk="1" fontAlgn="auto" latinLnBrk="0" hangingPunct="1">
              <a:lnSpc>
                <a:spcPct val="120000"/>
              </a:lnSpc>
              <a:spcBef>
                <a:spcPts val="1333"/>
              </a:spcBef>
              <a:spcAft>
                <a:spcPts val="0"/>
              </a:spcAft>
              <a:buClr>
                <a:srgbClr val="FFCA08">
                  <a:lumMod val="75000"/>
                </a:srgbClr>
              </a:buClr>
              <a:buSzTx/>
              <a:buFont typeface="Arial" panose="020B0604020202020204" pitchFamily="34" charset="0"/>
              <a:buNone/>
              <a:tabLst/>
              <a:defRPr/>
            </a:pPr>
            <a:r>
              <a:rPr kumimoji="0" lang="en-US" sz="4000"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rPr>
              <a:t>Hebrews 4:15–16 (NIV) </a:t>
            </a:r>
            <a:endParaRPr kumimoji="0" lang="en-US" sz="3733" b="0" i="1" u="none" strike="noStrike" kern="1200" cap="none" spc="800" normalizeH="0" baseline="0" noProof="0" dirty="0">
              <a:ln>
                <a:noFill/>
              </a:ln>
              <a:solidFill>
                <a:prstClr val="white"/>
              </a:solidFill>
              <a:effectLst>
                <a:outerShdw blurRad="38100" dist="38100" dir="2700000" algn="tl">
                  <a:srgbClr val="000000">
                    <a:alpha val="43137"/>
                  </a:srgbClr>
                </a:outerShdw>
              </a:effectLst>
              <a:uLnTx/>
              <a:uFillTx/>
              <a:latin typeface="Rockwell" panose="02060603020205020403"/>
              <a:ea typeface="+mn-ea"/>
              <a:cs typeface="+mn-cs"/>
            </a:endParaRPr>
          </a:p>
        </p:txBody>
      </p:sp>
      <p:pic>
        <p:nvPicPr>
          <p:cNvPr id="7" name="Picture 6" descr="A yellow and black logo with words&#10;&#10;Description automatically generated">
            <a:extLst>
              <a:ext uri="{FF2B5EF4-FFF2-40B4-BE49-F238E27FC236}">
                <a16:creationId xmlns:a16="http://schemas.microsoft.com/office/drawing/2014/main" id="{6C717847-2708-EDCE-ADB6-DD30925FE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87" y="5859067"/>
            <a:ext cx="1408102" cy="830780"/>
          </a:xfrm>
          <a:prstGeom prst="rect">
            <a:avLst/>
          </a:prstGeom>
        </p:spPr>
      </p:pic>
    </p:spTree>
    <p:extLst>
      <p:ext uri="{BB962C8B-B14F-4D97-AF65-F5344CB8AC3E}">
        <p14:creationId xmlns:p14="http://schemas.microsoft.com/office/powerpoint/2010/main" val="279089687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9739</TotalTime>
  <Words>1499</Words>
  <Application>Microsoft Office PowerPoint</Application>
  <PresentationFormat>Widescreen</PresentationFormat>
  <Paragraphs>134</Paragraphs>
  <Slides>42</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Abadi</vt:lpstr>
      <vt:lpstr>ADLaM Display</vt:lpstr>
      <vt:lpstr>Arial</vt:lpstr>
      <vt:lpstr>Calibri</vt:lpstr>
      <vt:lpstr>Rockwell</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Wallin</dc:creator>
  <cp:lastModifiedBy>Doug Wallin</cp:lastModifiedBy>
  <cp:revision>316</cp:revision>
  <cp:lastPrinted>2023-09-03T13:45:56Z</cp:lastPrinted>
  <dcterms:created xsi:type="dcterms:W3CDTF">2022-06-01T02:28:00Z</dcterms:created>
  <dcterms:modified xsi:type="dcterms:W3CDTF">2023-10-22T13:16:04Z</dcterms:modified>
</cp:coreProperties>
</file>