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638" r:id="rId2"/>
    <p:sldId id="2698" r:id="rId3"/>
    <p:sldId id="2630" r:id="rId4"/>
    <p:sldId id="2777" r:id="rId5"/>
    <p:sldId id="2778" r:id="rId6"/>
    <p:sldId id="2779" r:id="rId7"/>
    <p:sldId id="2780" r:id="rId8"/>
    <p:sldId id="2781" r:id="rId9"/>
    <p:sldId id="2782" r:id="rId10"/>
    <p:sldId id="2783" r:id="rId11"/>
    <p:sldId id="2784" r:id="rId12"/>
    <p:sldId id="2785" r:id="rId13"/>
    <p:sldId id="2765" r:id="rId14"/>
    <p:sldId id="2786" r:id="rId15"/>
    <p:sldId id="2787" r:id="rId16"/>
    <p:sldId id="2788" r:id="rId17"/>
    <p:sldId id="2789" r:id="rId18"/>
    <p:sldId id="2790" r:id="rId19"/>
    <p:sldId id="2791" r:id="rId20"/>
    <p:sldId id="2792" r:id="rId21"/>
    <p:sldId id="2793" r:id="rId22"/>
    <p:sldId id="2794" r:id="rId23"/>
    <p:sldId id="2795" r:id="rId24"/>
    <p:sldId id="2796" r:id="rId25"/>
    <p:sldId id="2797" r:id="rId26"/>
    <p:sldId id="2798" r:id="rId27"/>
    <p:sldId id="2799" r:id="rId28"/>
    <p:sldId id="2800" r:id="rId29"/>
    <p:sldId id="2801" r:id="rId30"/>
    <p:sldId id="2802" r:id="rId31"/>
    <p:sldId id="2803" r:id="rId32"/>
    <p:sldId id="2804" r:id="rId33"/>
    <p:sldId id="2805" r:id="rId34"/>
    <p:sldId id="2764" r:id="rId35"/>
    <p:sldId id="268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694C"/>
    <a:srgbClr val="5E432E"/>
    <a:srgbClr val="010101"/>
    <a:srgbClr val="000000"/>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660"/>
  </p:normalViewPr>
  <p:slideViewPr>
    <p:cSldViewPr snapToGrid="0">
      <p:cViewPr varScale="1">
        <p:scale>
          <a:sx n="101" d="100"/>
          <a:sy n="101" d="100"/>
        </p:scale>
        <p:origin x="564"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18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503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034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438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747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4163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570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11/5/2023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This is how God showed his love among us: He sent his one and only Son into the world that we might live through him. This is love: not that we loved God, but that he loved us and sent his Son as an atoning sacrifice for our sins.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4:9–10 (NIV) </a:t>
            </a:r>
          </a:p>
        </p:txBody>
      </p:sp>
    </p:spTree>
    <p:extLst>
      <p:ext uri="{BB962C8B-B14F-4D97-AF65-F5344CB8AC3E}">
        <p14:creationId xmlns:p14="http://schemas.microsoft.com/office/powerpoint/2010/main" val="412213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myself taught Israel how to walk, leading him along by the hand. But he doesn’t know or even care that it was I who took care of him.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11:3 (NLT) </a:t>
            </a:r>
          </a:p>
        </p:txBody>
      </p:sp>
    </p:spTree>
    <p:extLst>
      <p:ext uri="{BB962C8B-B14F-4D97-AF65-F5344CB8AC3E}">
        <p14:creationId xmlns:p14="http://schemas.microsoft.com/office/powerpoint/2010/main" val="128027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Its people don’t realize that I am watching them. Their sinful deeds are all around them, and I see them all.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7:2 (NLT) </a:t>
            </a:r>
          </a:p>
        </p:txBody>
      </p:sp>
    </p:spTree>
    <p:extLst>
      <p:ext uri="{BB962C8B-B14F-4D97-AF65-F5344CB8AC3E}">
        <p14:creationId xmlns:p14="http://schemas.microsoft.com/office/powerpoint/2010/main" val="254912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58477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Unfaithfulness hurts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sometimes allows you to see what life without Him looks like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41404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know what you are like, O Ephraim. You cannot hide yourself from me, O Israel. You have left me as a prostitute leaves her husband; you are utterly defiled.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5:3 (NLT) </a:t>
            </a:r>
          </a:p>
        </p:txBody>
      </p:sp>
    </p:spTree>
    <p:extLst>
      <p:ext uri="{BB962C8B-B14F-4D97-AF65-F5344CB8AC3E}">
        <p14:creationId xmlns:p14="http://schemas.microsoft.com/office/powerpoint/2010/main" val="1927143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When they come with their flocks and herds to offer sacrifices to the Lord, </a:t>
            </a:r>
            <a:r>
              <a:rPr lang="en-US" altLang="en-US" sz="4400" spc="-200" dirty="0">
                <a:solidFill>
                  <a:srgbClr val="C00000"/>
                </a:solidFill>
                <a:latin typeface="Calibri"/>
                <a:cs typeface="Tahoma" panose="020B0604030504040204" pitchFamily="34" charset="0"/>
              </a:rPr>
              <a:t>they will not find him, because he has withdrawn from them.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5:6 (NLT) </a:t>
            </a:r>
          </a:p>
        </p:txBody>
      </p:sp>
    </p:spTree>
    <p:extLst>
      <p:ext uri="{BB962C8B-B14F-4D97-AF65-F5344CB8AC3E}">
        <p14:creationId xmlns:p14="http://schemas.microsoft.com/office/powerpoint/2010/main" val="3229297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a:t>
            </a:r>
            <a:r>
              <a:rPr lang="en-US" altLang="en-US" sz="4400" spc="-200" dirty="0">
                <a:solidFill>
                  <a:srgbClr val="C00000"/>
                </a:solidFill>
                <a:latin typeface="Calibri"/>
                <a:cs typeface="Tahoma" panose="020B0604030504040204" pitchFamily="34" charset="0"/>
              </a:rPr>
              <a:t>I will return to my place until they admit their guilt and turn to me. </a:t>
            </a:r>
            <a:r>
              <a:rPr lang="en-US" altLang="en-US" sz="4400" spc="-200" dirty="0">
                <a:latin typeface="Calibri"/>
                <a:cs typeface="Tahoma" panose="020B0604030504040204" pitchFamily="34" charset="0"/>
              </a:rPr>
              <a:t>For as soon as trouble comes, they will earnestly search for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5:15 (NLT) </a:t>
            </a:r>
          </a:p>
        </p:txBody>
      </p:sp>
    </p:spTree>
    <p:extLst>
      <p:ext uri="{BB962C8B-B14F-4D97-AF65-F5344CB8AC3E}">
        <p14:creationId xmlns:p14="http://schemas.microsoft.com/office/powerpoint/2010/main" val="1455449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56966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Unfaithfulness hurts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sometimes allows you to see what life without Him looks like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pursues us even when we have been unfaithful</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25773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then I will win her back once again. I will lead her into the desert and speak tenderly to her there.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2:14 (NLT) </a:t>
            </a:r>
          </a:p>
        </p:txBody>
      </p:sp>
    </p:spTree>
    <p:extLst>
      <p:ext uri="{BB962C8B-B14F-4D97-AF65-F5344CB8AC3E}">
        <p14:creationId xmlns:p14="http://schemas.microsoft.com/office/powerpoint/2010/main" val="3328044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Lord said to me, </a:t>
            </a:r>
            <a:r>
              <a:rPr lang="en-US" altLang="en-US" sz="4400" spc="-200" dirty="0">
                <a:solidFill>
                  <a:srgbClr val="C00000"/>
                </a:solidFill>
                <a:latin typeface="Calibri"/>
                <a:cs typeface="Tahoma" panose="020B0604030504040204" pitchFamily="34" charset="0"/>
              </a:rPr>
              <a:t>“Go and love your wife again, even though she commits adultery with another lover.</a:t>
            </a:r>
            <a:r>
              <a:rPr lang="en-US" altLang="en-US" sz="4400" spc="-200" dirty="0">
                <a:latin typeface="Calibri"/>
                <a:cs typeface="Tahoma" panose="020B0604030504040204" pitchFamily="34" charset="0"/>
              </a:rPr>
              <a:t> This will illustrate that the Lord still loves Israel, even though the people have turned to other gods and love to worship them.”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3:1 (NLT) </a:t>
            </a:r>
          </a:p>
        </p:txBody>
      </p:sp>
    </p:spTree>
    <p:extLst>
      <p:ext uri="{BB962C8B-B14F-4D97-AF65-F5344CB8AC3E}">
        <p14:creationId xmlns:p14="http://schemas.microsoft.com/office/powerpoint/2010/main" val="373768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Unfaithfulness hurts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5552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afterward the people will return and devote themselves to the Lord their God and to David’s descendant, their king. In the last days, they will tremble in awe of the Lord and of his goodness.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3:5 (NLT) </a:t>
            </a:r>
          </a:p>
        </p:txBody>
      </p:sp>
    </p:spTree>
    <p:extLst>
      <p:ext uri="{BB962C8B-B14F-4D97-AF65-F5344CB8AC3E}">
        <p14:creationId xmlns:p14="http://schemas.microsoft.com/office/powerpoint/2010/main" val="619386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will return her vineyards to her and transform the Valley of Trouble into a gateway of hope. She will give herself to me there, as she did long ago when she was young, when I freed her from her captivity in Egypt.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2:15 (NLT) </a:t>
            </a:r>
          </a:p>
        </p:txBody>
      </p:sp>
    </p:spTree>
    <p:extLst>
      <p:ext uri="{BB962C8B-B14F-4D97-AF65-F5344CB8AC3E}">
        <p14:creationId xmlns:p14="http://schemas.microsoft.com/office/powerpoint/2010/main" val="2924166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will make you my wife forever, showing you righteousness and justice, unfailing love and compassion.  I will be faithful to you and make you mine, and you will finally know me as the Lord.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2:19–20 (NLT) </a:t>
            </a:r>
          </a:p>
        </p:txBody>
      </p:sp>
    </p:spTree>
    <p:extLst>
      <p:ext uri="{BB962C8B-B14F-4D97-AF65-F5344CB8AC3E}">
        <p14:creationId xmlns:p14="http://schemas.microsoft.com/office/powerpoint/2010/main" val="2424880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says, </a:t>
            </a:r>
            <a:r>
              <a:rPr lang="en-US" altLang="en-US" sz="4400" spc="-200" dirty="0">
                <a:solidFill>
                  <a:srgbClr val="C00000"/>
                </a:solidFill>
                <a:latin typeface="Calibri"/>
                <a:cs typeface="Tahoma" panose="020B0604030504040204" pitchFamily="34" charset="0"/>
              </a:rPr>
              <a:t>“Then I will heal you of your faithlessness; </a:t>
            </a:r>
            <a:r>
              <a:rPr lang="en-US" altLang="en-US" sz="4400" spc="-200" dirty="0">
                <a:latin typeface="Calibri"/>
                <a:cs typeface="Tahoma" panose="020B0604030504040204" pitchFamily="34" charset="0"/>
              </a:rPr>
              <a:t>my love will know no bounds, for my anger will be gone forever.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14:4 (NLT) </a:t>
            </a:r>
          </a:p>
        </p:txBody>
      </p:sp>
    </p:spTree>
    <p:extLst>
      <p:ext uri="{BB962C8B-B14F-4D97-AF65-F5344CB8AC3E}">
        <p14:creationId xmlns:p14="http://schemas.microsoft.com/office/powerpoint/2010/main" val="1656812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55454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Unfaithfulness hurts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sometimes allows you to see what life without Him looks like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pursues us even when we have been unfaithful</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It’s the church’s responsibility to speak truth in your life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182807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my people are destroyed from lack of knowledge. “Because you have rejected knowledge, I also reject you as my priests; because you have ignored the law of your God, I also will ignore your children.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4:6 (NIV) </a:t>
            </a:r>
          </a:p>
        </p:txBody>
      </p:sp>
    </p:spTree>
    <p:extLst>
      <p:ext uri="{BB962C8B-B14F-4D97-AF65-F5344CB8AC3E}">
        <p14:creationId xmlns:p14="http://schemas.microsoft.com/office/powerpoint/2010/main" val="3285762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They feed on the sins of my people and relish their wickedness.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4:8 (NIV) </a:t>
            </a:r>
          </a:p>
        </p:txBody>
      </p:sp>
    </p:spTree>
    <p:extLst>
      <p:ext uri="{BB962C8B-B14F-4D97-AF65-F5344CB8AC3E}">
        <p14:creationId xmlns:p14="http://schemas.microsoft.com/office/powerpoint/2010/main" val="3298238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the time will come when people will not put up with sound doctrine. Instead, to suit their own desires, they will gather around them a great number of teachers to say what their itching ears want to hear. They will turn their ears away from the truth and turn aside to myths.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Timothy 4:3–4 (NIV) </a:t>
            </a:r>
          </a:p>
        </p:txBody>
      </p:sp>
    </p:spTree>
    <p:extLst>
      <p:ext uri="{BB962C8B-B14F-4D97-AF65-F5344CB8AC3E}">
        <p14:creationId xmlns:p14="http://schemas.microsoft.com/office/powerpoint/2010/main" val="2285074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3539430"/>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Unfaithfulness hurts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sometimes allows you to see what life without Him looks like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pursues us even when we have been unfaithful</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It’s the church’s responsibility to speak truth in your life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is not interested in relationship without love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050219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want you to show love, not offer sacrifices. I want you to know me more than I want burnt offerings.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6:6 (NLT) </a:t>
            </a:r>
          </a:p>
        </p:txBody>
      </p:sp>
    </p:spTree>
    <p:extLst>
      <p:ext uri="{BB962C8B-B14F-4D97-AF65-F5344CB8AC3E}">
        <p14:creationId xmlns:p14="http://schemas.microsoft.com/office/powerpoint/2010/main" val="107498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a:t>
            </a:r>
            <a:r>
              <a:rPr lang="en-US" altLang="en-US" sz="4400" spc="-200" dirty="0">
                <a:solidFill>
                  <a:srgbClr val="C00000"/>
                </a:solidFill>
                <a:latin typeface="Calibri"/>
                <a:cs typeface="Tahoma" panose="020B0604030504040204" pitchFamily="34" charset="0"/>
              </a:rPr>
              <a:t>adulterous</a:t>
            </a:r>
            <a:r>
              <a:rPr lang="en-US" altLang="en-US" sz="4400" spc="-200" dirty="0">
                <a:latin typeface="Calibri"/>
                <a:cs typeface="Tahoma" panose="020B0604030504040204" pitchFamily="34" charset="0"/>
              </a:rPr>
              <a:t> people, don’t you know that friendship with the world means enmity against God? </a:t>
            </a: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Therefore, anyone who chooses to be a friend of the world becomes an enemy of God.  </a:t>
            </a:r>
            <a:r>
              <a:rPr lang="en-US" altLang="en-US" sz="4400" spc="-200" dirty="0">
                <a:latin typeface="Calibri"/>
                <a:cs typeface="Tahoma" panose="020B0604030504040204" pitchFamily="34" charset="0"/>
              </a:rPr>
              <a:t>Or do you think Scripture says without reason that </a:t>
            </a:r>
            <a:r>
              <a:rPr lang="en-US" altLang="en-US" sz="4400" spc="-200" dirty="0">
                <a:solidFill>
                  <a:srgbClr val="C00000"/>
                </a:solidFill>
                <a:latin typeface="Calibri"/>
                <a:cs typeface="Tahoma" panose="020B0604030504040204" pitchFamily="34" charset="0"/>
              </a:rPr>
              <a:t>he jealously longs for the spirit he has caused to dwell in us?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4:4–5 (NIV) </a:t>
            </a:r>
          </a:p>
        </p:txBody>
      </p:sp>
    </p:spTree>
    <p:extLst>
      <p:ext uri="{BB962C8B-B14F-4D97-AF65-F5344CB8AC3E}">
        <p14:creationId xmlns:p14="http://schemas.microsoft.com/office/powerpoint/2010/main" val="3701988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452431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Unfaithfulness hurts God</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sometimes allows you to see what life without Him looks like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pursues us even when we have been unfaithful</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It’s the church’s responsibility to speak truth in your life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is not interested in relationship without love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10" y="5358135"/>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How do I come home? </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210223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now, </a:t>
            </a:r>
            <a:r>
              <a:rPr lang="en-US" altLang="en-US" sz="4400" spc="-200" dirty="0">
                <a:solidFill>
                  <a:srgbClr val="C00000"/>
                </a:solidFill>
                <a:latin typeface="Calibri"/>
                <a:cs typeface="Tahoma" panose="020B0604030504040204" pitchFamily="34" charset="0"/>
              </a:rPr>
              <a:t>come back to your God. </a:t>
            </a:r>
            <a:r>
              <a:rPr lang="en-US" altLang="en-US" sz="4400" spc="-200" dirty="0">
                <a:latin typeface="Calibri"/>
                <a:cs typeface="Tahoma" panose="020B0604030504040204" pitchFamily="34" charset="0"/>
              </a:rPr>
              <a:t>Act with love and justice, and always depend on him.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12:6 (NLT)</a:t>
            </a:r>
          </a:p>
        </p:txBody>
      </p:sp>
    </p:spTree>
    <p:extLst>
      <p:ext uri="{BB962C8B-B14F-4D97-AF65-F5344CB8AC3E}">
        <p14:creationId xmlns:p14="http://schemas.microsoft.com/office/powerpoint/2010/main" val="180034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Return, O Israel, to the Lord your God, for your sins have brought you down.  </a:t>
            </a:r>
          </a:p>
          <a:p>
            <a:pPr algn="ctr" defTabSz="609585">
              <a:lnSpc>
                <a:spcPct val="100000"/>
              </a:lnSpc>
              <a:spcBef>
                <a:spcPct val="0"/>
              </a:spcBef>
              <a:buNone/>
              <a:defRPr/>
            </a:pPr>
            <a:endParaRPr lang="en-US" altLang="en-US" sz="4400" spc="-200" dirty="0">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Bring your confessions, and return to the Lord. </a:t>
            </a:r>
          </a:p>
          <a:p>
            <a:pPr algn="ctr" defTabSz="609585">
              <a:lnSpc>
                <a:spcPct val="100000"/>
              </a:lnSpc>
              <a:spcBef>
                <a:spcPct val="0"/>
              </a:spcBef>
              <a:buNone/>
              <a:defRPr/>
            </a:pPr>
            <a:endParaRPr lang="en-US" altLang="en-US" sz="4400" spc="-200" dirty="0">
              <a:latin typeface="Calibri"/>
              <a:cs typeface="Tahoma" panose="020B0604030504040204" pitchFamily="34" charset="0"/>
            </a:endParaRPr>
          </a:p>
          <a:p>
            <a:pPr algn="ctr" defTabSz="609585">
              <a:lnSpc>
                <a:spcPct val="100000"/>
              </a:lnSpc>
              <a:spcBef>
                <a:spcPct val="0"/>
              </a:spcBef>
              <a:buNone/>
              <a:defRPr/>
            </a:pPr>
            <a:r>
              <a:rPr lang="en-US" altLang="en-US" sz="4400" spc="-200" dirty="0">
                <a:latin typeface="Calibri"/>
                <a:cs typeface="Tahoma" panose="020B0604030504040204" pitchFamily="34" charset="0"/>
              </a:rPr>
              <a:t>Say to him, “Forgive all our sins and graciously receive us, so that we may offer you our praises.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14:1–2 (NLT) </a:t>
            </a:r>
          </a:p>
        </p:txBody>
      </p:sp>
    </p:spTree>
    <p:extLst>
      <p:ext uri="{BB962C8B-B14F-4D97-AF65-F5344CB8AC3E}">
        <p14:creationId xmlns:p14="http://schemas.microsoft.com/office/powerpoint/2010/main" val="4232488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“O Israel, stay away from idols! </a:t>
            </a:r>
            <a:r>
              <a:rPr lang="en-US" altLang="en-US" sz="4400" spc="-200" dirty="0">
                <a:solidFill>
                  <a:srgbClr val="C00000"/>
                </a:solidFill>
                <a:latin typeface="Calibri"/>
                <a:cs typeface="Tahoma" panose="020B0604030504040204" pitchFamily="34" charset="0"/>
              </a:rPr>
              <a:t>I am the one who answers your prayers and cares for you. </a:t>
            </a:r>
            <a:r>
              <a:rPr lang="en-US" altLang="en-US" sz="4400" spc="-200" dirty="0">
                <a:latin typeface="Calibri"/>
                <a:cs typeface="Tahoma" panose="020B0604030504040204" pitchFamily="34" charset="0"/>
              </a:rPr>
              <a:t>I am like a tree that is always green; all your fruit comes from me.”  Let those who are wise understand these things. Let those with discernment listen carefully. The paths of the Lord are true and right, and righteous people live by walking in them. But in those paths sinners stumble and fall.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14:8–9 (NLT) </a:t>
            </a:r>
          </a:p>
        </p:txBody>
      </p:sp>
    </p:spTree>
    <p:extLst>
      <p:ext uri="{BB962C8B-B14F-4D97-AF65-F5344CB8AC3E}">
        <p14:creationId xmlns:p14="http://schemas.microsoft.com/office/powerpoint/2010/main" val="667624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Unfaithfulness hurts God</a:t>
            </a:r>
          </a:p>
          <a:p>
            <a:pPr marL="571500" indent="-571500" defTabSz="609585">
              <a:lnSpc>
                <a:spcPct val="150000"/>
              </a:lnSpc>
              <a:spcBef>
                <a:spcPct val="0"/>
              </a:spcBef>
              <a:defRPr/>
            </a:pPr>
            <a:r>
              <a:rPr lang="en-US" altLang="en-US" sz="3600" spc="-200" dirty="0">
                <a:solidFill>
                  <a:srgbClr val="77694C"/>
                </a:solidFill>
                <a:latin typeface="Calibri"/>
                <a:cs typeface="Tahoma" panose="020B0604030504040204" pitchFamily="34" charset="0"/>
              </a:rPr>
              <a:t>God sometimes allows you to see what life without Him looks like</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God pursues us even when we have been unfaithful</a:t>
            </a:r>
          </a:p>
          <a:p>
            <a:pPr marL="571500" indent="-571500" defTabSz="609585">
              <a:lnSpc>
                <a:spcPct val="150000"/>
              </a:lnSpc>
              <a:spcBef>
                <a:spcPct val="0"/>
              </a:spcBef>
              <a:defRPr/>
            </a:pPr>
            <a:r>
              <a:rPr lang="en-US" altLang="en-US" sz="3600" spc="-200" dirty="0">
                <a:solidFill>
                  <a:srgbClr val="77694C"/>
                </a:solidFill>
                <a:latin typeface="Calibri"/>
                <a:cs typeface="Tahoma" panose="020B0604030504040204" pitchFamily="34" charset="0"/>
              </a:rPr>
              <a:t>It’s the church’s responsibility to speak truth in your life</a:t>
            </a:r>
          </a:p>
          <a:p>
            <a:pPr marL="571500" indent="-571500" defTabSz="609585">
              <a:lnSpc>
                <a:spcPct val="150000"/>
              </a:lnSpc>
              <a:spcBef>
                <a:spcPct val="0"/>
              </a:spcBef>
              <a:defRPr/>
            </a:pPr>
            <a:r>
              <a:rPr lang="en-US" altLang="en-US" sz="3600" spc="-200" dirty="0">
                <a:solidFill>
                  <a:prstClr val="black">
                    <a:lumMod val="95000"/>
                    <a:lumOff val="5000"/>
                  </a:prstClr>
                </a:solidFill>
                <a:latin typeface="Calibri"/>
                <a:cs typeface="Tahoma" panose="020B0604030504040204" pitchFamily="34" charset="0"/>
              </a:rPr>
              <a:t>God is not interested in relationship without love</a:t>
            </a:r>
          </a:p>
          <a:p>
            <a:pPr marL="571500" indent="-571500" defTabSz="609585">
              <a:lnSpc>
                <a:spcPct val="150000"/>
              </a:lnSpc>
              <a:spcBef>
                <a:spcPct val="0"/>
              </a:spcBef>
              <a:defRPr/>
            </a:pPr>
            <a:r>
              <a:rPr lang="en-US" altLang="en-US" sz="3600" spc="-200" dirty="0">
                <a:solidFill>
                  <a:srgbClr val="77694C"/>
                </a:solidFill>
                <a:latin typeface="Calibri"/>
                <a:cs typeface="Tahoma" panose="020B0604030504040204" pitchFamily="34" charset="0"/>
              </a:rPr>
              <a:t>How do I come home?</a:t>
            </a:r>
            <a:endParaRPr lang="en-US" altLang="en-US" sz="4400" spc="-200" dirty="0">
              <a:solidFill>
                <a:srgbClr val="77694C"/>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50964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67258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thief comes only to steal and kill and destroy; I have come that they may have life, and have it to the full.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10:10 (NIV) </a:t>
            </a:r>
          </a:p>
        </p:txBody>
      </p:sp>
    </p:spTree>
    <p:extLst>
      <p:ext uri="{BB962C8B-B14F-4D97-AF65-F5344CB8AC3E}">
        <p14:creationId xmlns:p14="http://schemas.microsoft.com/office/powerpoint/2010/main" val="283490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Worshiping foreign gods has sapped their strength, but they don’t even know it. Their hair is gray, but they don’t realize they’re old and weak.  Their arrogance testifies against them, yet they don’t return to the Lord their God or even try to find him.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7:9-10 (NLT) </a:t>
            </a:r>
          </a:p>
        </p:txBody>
      </p:sp>
    </p:spTree>
    <p:extLst>
      <p:ext uri="{BB962C8B-B14F-4D97-AF65-F5344CB8AC3E}">
        <p14:creationId xmlns:p14="http://schemas.microsoft.com/office/powerpoint/2010/main" val="1491529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Do not love the world or anything in the world. If anyone loves the world, love for the Father is not in them. For everything in the world—</a:t>
            </a:r>
            <a:r>
              <a:rPr lang="en-US" altLang="en-US" sz="4400" spc="-200" dirty="0">
                <a:solidFill>
                  <a:srgbClr val="C00000"/>
                </a:solidFill>
                <a:latin typeface="Calibri"/>
                <a:cs typeface="Tahoma" panose="020B0604030504040204" pitchFamily="34" charset="0"/>
              </a:rPr>
              <a:t>the lust of the flesh, the lust of the eyes, and the pride of life</a:t>
            </a:r>
            <a:r>
              <a:rPr lang="en-US" altLang="en-US" sz="4400" spc="-200" dirty="0">
                <a:latin typeface="Calibri"/>
                <a:cs typeface="Tahoma" panose="020B0604030504040204" pitchFamily="34" charset="0"/>
              </a:rPr>
              <a:t>—comes not from the Father but from the world. The world and its desires pass away, but whoever does the will of God lives forever.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2:15–17 (NIV) </a:t>
            </a:r>
          </a:p>
        </p:txBody>
      </p:sp>
    </p:spTree>
    <p:extLst>
      <p:ext uri="{BB962C8B-B14F-4D97-AF65-F5344CB8AC3E}">
        <p14:creationId xmlns:p14="http://schemas.microsoft.com/office/powerpoint/2010/main" val="413157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Like a wild donkey looking for a mate, they have gone up to Assyria. The people of Israel have sold themselves— sold themselves to many lovers.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8:12 (NLT) </a:t>
            </a:r>
          </a:p>
        </p:txBody>
      </p:sp>
    </p:spTree>
    <p:extLst>
      <p:ext uri="{BB962C8B-B14F-4D97-AF65-F5344CB8AC3E}">
        <p14:creationId xmlns:p14="http://schemas.microsoft.com/office/powerpoint/2010/main" val="145328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Even though I gave them all my laws, they act as if those laws don’t apply to them.</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Hosea 8:12 (NLT) </a:t>
            </a:r>
          </a:p>
        </p:txBody>
      </p:sp>
    </p:spTree>
    <p:extLst>
      <p:ext uri="{BB962C8B-B14F-4D97-AF65-F5344CB8AC3E}">
        <p14:creationId xmlns:p14="http://schemas.microsoft.com/office/powerpoint/2010/main" val="145422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We love because </a:t>
            </a:r>
            <a:r>
              <a:rPr lang="en-US" altLang="en-US" sz="4400" spc="-200" dirty="0">
                <a:solidFill>
                  <a:srgbClr val="C00000"/>
                </a:solidFill>
                <a:latin typeface="Calibri"/>
                <a:cs typeface="Tahoma" panose="020B0604030504040204" pitchFamily="34" charset="0"/>
              </a:rPr>
              <a:t>he first loved us.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4:19 (NIV) </a:t>
            </a:r>
          </a:p>
        </p:txBody>
      </p:sp>
    </p:spTree>
    <p:extLst>
      <p:ext uri="{BB962C8B-B14F-4D97-AF65-F5344CB8AC3E}">
        <p14:creationId xmlns:p14="http://schemas.microsoft.com/office/powerpoint/2010/main" val="10177230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6008</TotalTime>
  <Words>1354</Words>
  <Application>Microsoft Office PowerPoint</Application>
  <PresentationFormat>Widescreen</PresentationFormat>
  <Paragraphs>91</Paragraphs>
  <Slides>35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213</cp:revision>
  <dcterms:created xsi:type="dcterms:W3CDTF">2022-06-01T02:28:00Z</dcterms:created>
  <dcterms:modified xsi:type="dcterms:W3CDTF">2023-11-05T14:06:16Z</dcterms:modified>
</cp:coreProperties>
</file>