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5"/>
  </p:notesMasterIdLst>
  <p:sldIdLst>
    <p:sldId id="2638" r:id="rId2"/>
    <p:sldId id="2779" r:id="rId3"/>
    <p:sldId id="2784" r:id="rId4"/>
    <p:sldId id="2785" r:id="rId5"/>
    <p:sldId id="2786" r:id="rId6"/>
    <p:sldId id="2698" r:id="rId7"/>
    <p:sldId id="2787" r:id="rId8"/>
    <p:sldId id="2788" r:id="rId9"/>
    <p:sldId id="2789" r:id="rId10"/>
    <p:sldId id="2780" r:id="rId11"/>
    <p:sldId id="2790" r:id="rId12"/>
    <p:sldId id="2791" r:id="rId13"/>
    <p:sldId id="2792" r:id="rId14"/>
    <p:sldId id="2793" r:id="rId15"/>
    <p:sldId id="2794" r:id="rId16"/>
    <p:sldId id="2795" r:id="rId17"/>
    <p:sldId id="2796" r:id="rId18"/>
    <p:sldId id="2797" r:id="rId19"/>
    <p:sldId id="2798" r:id="rId20"/>
    <p:sldId id="2799" r:id="rId21"/>
    <p:sldId id="2800" r:id="rId22"/>
    <p:sldId id="2801" r:id="rId23"/>
    <p:sldId id="2802" r:id="rId24"/>
    <p:sldId id="2806" r:id="rId25"/>
    <p:sldId id="2803" r:id="rId26"/>
    <p:sldId id="2804" r:id="rId27"/>
    <p:sldId id="2805" r:id="rId28"/>
    <p:sldId id="2807" r:id="rId29"/>
    <p:sldId id="2808" r:id="rId30"/>
    <p:sldId id="2809" r:id="rId31"/>
    <p:sldId id="2810" r:id="rId32"/>
    <p:sldId id="2811" r:id="rId33"/>
    <p:sldId id="2812" r:id="rId34"/>
    <p:sldId id="2813" r:id="rId35"/>
    <p:sldId id="2815" r:id="rId36"/>
    <p:sldId id="2814" r:id="rId37"/>
    <p:sldId id="2816" r:id="rId38"/>
    <p:sldId id="2817" r:id="rId39"/>
    <p:sldId id="2818" r:id="rId40"/>
    <p:sldId id="2782" r:id="rId41"/>
    <p:sldId id="2781" r:id="rId42"/>
    <p:sldId id="2783" r:id="rId43"/>
    <p:sldId id="2774"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E7C7B"/>
    <a:srgbClr val="FF2121"/>
    <a:srgbClr val="E7F0F3"/>
    <a:srgbClr val="FF9F9F"/>
    <a:srgbClr val="92ABB7"/>
    <a:srgbClr val="6C7882"/>
    <a:srgbClr val="BCC2C7"/>
    <a:srgbClr val="77694C"/>
    <a:srgbClr val="DEDEDE"/>
    <a:srgbClr val="DBDBD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055" autoAdjust="0"/>
    <p:restoredTop sz="94660"/>
  </p:normalViewPr>
  <p:slideViewPr>
    <p:cSldViewPr snapToGrid="0">
      <p:cViewPr varScale="1">
        <p:scale>
          <a:sx n="101" d="100"/>
          <a:sy n="101" d="100"/>
        </p:scale>
        <p:origin x="564" y="108"/>
      </p:cViewPr>
      <p:guideLst/>
    </p:cSldViewPr>
  </p:slideViewPr>
  <p:notesTextViewPr>
    <p:cViewPr>
      <p:scale>
        <a:sx n="3" d="2"/>
        <a:sy n="3" d="2"/>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831E15-2D2E-43AB-B743-8EA62B45FA7D}" type="datetimeFigureOut">
              <a:rPr lang="en-US" smtClean="0"/>
              <a:t>12/10/2023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6D18DC-3AC1-432D-9D91-2B39070F7CC9}" type="slidenum">
              <a:rPr lang="en-US" smtClean="0"/>
              <a:t>‹#›</a:t>
            </a:fld>
            <a:endParaRPr lang="en-US"/>
          </a:p>
        </p:txBody>
      </p:sp>
    </p:spTree>
    <p:extLst>
      <p:ext uri="{BB962C8B-B14F-4D97-AF65-F5344CB8AC3E}">
        <p14:creationId xmlns:p14="http://schemas.microsoft.com/office/powerpoint/2010/main" val="30979132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D0EFDA-7DF2-466E-B0D9-4D940B50AF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41850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D0EFDA-7DF2-466E-B0D9-4D940B50AF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39580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D0EFDA-7DF2-466E-B0D9-4D940B50AF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17094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D0EFDA-7DF2-466E-B0D9-4D940B50AF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40896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D0EFDA-7DF2-466E-B0D9-4D940B50AF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91714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D0EFDA-7DF2-466E-B0D9-4D940B50AF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12889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D0EFDA-7DF2-466E-B0D9-4D940B50AF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95752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ACDB3CC-F982-40F9-8DD6-BCC9AFBF44BD}" type="datetime1">
              <a:rPr lang="en-US" smtClean="0"/>
              <a:pPr/>
              <a:t>12/10/2023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88E988-FB04-AB4E-BE5A-59F242AF7F7A}" type="slidenum">
              <a:rPr lang="en-US" smtClean="0"/>
              <a:t>‹#›</a:t>
            </a:fld>
            <a:endParaRPr lang="en-US"/>
          </a:p>
        </p:txBody>
      </p:sp>
    </p:spTree>
    <p:extLst>
      <p:ext uri="{BB962C8B-B14F-4D97-AF65-F5344CB8AC3E}">
        <p14:creationId xmlns:p14="http://schemas.microsoft.com/office/powerpoint/2010/main" val="874741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2560D-EC28-3B41-86E8-18F1CE0113B4}" type="datetimeFigureOut">
              <a:rPr lang="en-US" smtClean="0"/>
              <a:t>12/10/2023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155013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2560D-EC28-3B41-86E8-18F1CE0113B4}" type="datetimeFigureOut">
              <a:rPr lang="en-US" smtClean="0"/>
              <a:t>12/10/2023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2221925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2560D-EC28-3B41-86E8-18F1CE0113B4}" type="datetimeFigureOut">
              <a:rPr lang="en-US" smtClean="0"/>
              <a:t>12/10/2023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4415516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9E7B99-7C3F-4BC3-B7B8-7E1F8C620B24}" type="datetime1">
              <a:rPr lang="en-US" smtClean="0"/>
              <a:pPr/>
              <a:t>12/10/2023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AF2B4D-6B12-4EDF-87BB-2B55CECB6611}" type="slidenum">
              <a:rPr lang="en-US" smtClean="0"/>
              <a:pPr/>
              <a:t>‹#›</a:t>
            </a:fld>
            <a:endParaRPr lang="en-US"/>
          </a:p>
        </p:txBody>
      </p:sp>
    </p:spTree>
    <p:extLst>
      <p:ext uri="{BB962C8B-B14F-4D97-AF65-F5344CB8AC3E}">
        <p14:creationId xmlns:p14="http://schemas.microsoft.com/office/powerpoint/2010/main" val="27846987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8C2560D-EC28-3B41-86E8-18F1CE0113B4}" type="datetimeFigureOut">
              <a:rPr lang="en-US" smtClean="0"/>
              <a:t>12/10/2023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21175387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8C2560D-EC28-3B41-86E8-18F1CE0113B4}" type="datetimeFigureOut">
              <a:rPr lang="en-US" smtClean="0"/>
              <a:t>12/10/2023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889062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8C2560D-EC28-3B41-86E8-18F1CE0113B4}" type="datetimeFigureOut">
              <a:rPr lang="en-US" smtClean="0"/>
              <a:t>12/10/2023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1334344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C2560D-EC28-3B41-86E8-18F1CE0113B4}" type="datetimeFigureOut">
              <a:rPr lang="en-US" smtClean="0"/>
              <a:t>12/10/2023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28727093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t>12/10/2023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Tree>
    <p:extLst>
      <p:ext uri="{BB962C8B-B14F-4D97-AF65-F5344CB8AC3E}">
        <p14:creationId xmlns:p14="http://schemas.microsoft.com/office/powerpoint/2010/main" val="33040815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t>12/10/2023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8296711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68C2560D-EC28-3B41-86E8-18F1CE0113B4}" type="datetimeFigureOut">
              <a:rPr lang="en-US" smtClean="0"/>
              <a:t>12/10/2023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2066355A-084C-D24E-9AD2-7E4FC41EA627}" type="slidenum">
              <a:rPr lang="en-US" smtClean="0"/>
              <a:t>‹#›</a:t>
            </a:fld>
            <a:endParaRPr lang="en-US"/>
          </a:p>
        </p:txBody>
      </p:sp>
    </p:spTree>
    <p:extLst>
      <p:ext uri="{BB962C8B-B14F-4D97-AF65-F5344CB8AC3E}">
        <p14:creationId xmlns:p14="http://schemas.microsoft.com/office/powerpoint/2010/main" val="23690985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blue ornament with a nativity scene and red text&#10;&#10;Description automatically generated">
            <a:extLst>
              <a:ext uri="{FF2B5EF4-FFF2-40B4-BE49-F238E27FC236}">
                <a16:creationId xmlns:a16="http://schemas.microsoft.com/office/drawing/2014/main" id="{BB47B477-7892-2AB5-5B7C-0E9D10CB59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7112118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paper cut out of a manger&#10;&#10;Description automatically generated">
            <a:extLst>
              <a:ext uri="{FF2B5EF4-FFF2-40B4-BE49-F238E27FC236}">
                <a16:creationId xmlns:a16="http://schemas.microsoft.com/office/drawing/2014/main" id="{DCBEBFF8-E11A-5CB9-8F11-0B6BDEA8F40A}"/>
              </a:ext>
            </a:extLst>
          </p:cNvPr>
          <p:cNvPicPr>
            <a:picLocks noChangeAspect="1"/>
          </p:cNvPicPr>
          <p:nvPr/>
        </p:nvPicPr>
        <p:blipFill>
          <a:blip r:embed="rId3">
            <a:alphaModFix amt="30000"/>
            <a:extLst>
              <a:ext uri="{28A0092B-C50C-407E-A947-70E740481C1C}">
                <a14:useLocalDpi xmlns:a14="http://schemas.microsoft.com/office/drawing/2010/main" val="0"/>
              </a:ext>
            </a:extLst>
          </a:blip>
          <a:stretch>
            <a:fillRect/>
          </a:stretch>
        </p:blipFill>
        <p:spPr>
          <a:xfrm>
            <a:off x="0" y="1"/>
            <a:ext cx="12192000" cy="5588794"/>
          </a:xfrm>
          <a:prstGeom prst="rect">
            <a:avLst/>
          </a:prstGeom>
        </p:spPr>
      </p:pic>
      <p:sp>
        <p:nvSpPr>
          <p:cNvPr id="11" name="Rectangle 10">
            <a:extLst>
              <a:ext uri="{FF2B5EF4-FFF2-40B4-BE49-F238E27FC236}">
                <a16:creationId xmlns:a16="http://schemas.microsoft.com/office/drawing/2014/main" id="{A1B1CA9B-403A-546D-AD67-9551B7ABF212}"/>
              </a:ext>
            </a:extLst>
          </p:cNvPr>
          <p:cNvSpPr/>
          <p:nvPr/>
        </p:nvSpPr>
        <p:spPr>
          <a:xfrm>
            <a:off x="0" y="5244392"/>
            <a:ext cx="12250220" cy="1610758"/>
          </a:xfrm>
          <a:prstGeom prst="rect">
            <a:avLst/>
          </a:prstGeom>
          <a:solidFill>
            <a:srgbClr val="6C788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D6CBCC51-EAC2-4564-A9D7-F64FE001AE06}"/>
              </a:ext>
            </a:extLst>
          </p:cNvPr>
          <p:cNvSpPr txBox="1"/>
          <p:nvPr/>
        </p:nvSpPr>
        <p:spPr>
          <a:xfrm>
            <a:off x="143838" y="5285490"/>
            <a:ext cx="11935144" cy="830997"/>
          </a:xfrm>
          <a:prstGeom prst="rect">
            <a:avLst/>
          </a:prstGeom>
          <a:solidFill>
            <a:srgbClr val="6C7882"/>
          </a:solidFill>
          <a:effectLst>
            <a:softEdge rad="0"/>
          </a:effectLst>
        </p:spPr>
        <p:txBody>
          <a:bodyPr wrap="square">
            <a:spAutoFit/>
          </a:bodyPr>
          <a:lstStyle/>
          <a:p>
            <a:pPr marL="0" marR="0" lvl="0" indent="0" algn="l" defTabSz="609585" rtl="0" eaLnBrk="1" fontAlgn="auto" latinLnBrk="0" hangingPunct="1">
              <a:lnSpc>
                <a:spcPct val="100000"/>
              </a:lnSpc>
              <a:spcBef>
                <a:spcPct val="0"/>
              </a:spcBef>
              <a:spcAft>
                <a:spcPts val="0"/>
              </a:spcAft>
              <a:buClrTx/>
              <a:buSzTx/>
              <a:buFont typeface="Wingdings" panose="05000000000000000000" pitchFamily="2" charset="2"/>
              <a:buChar char="v"/>
              <a:tabLst/>
              <a:defRPr/>
            </a:pPr>
            <a:r>
              <a:rPr kumimoji="0" lang="en-US" altLang="en-US" sz="4800" b="0" i="0" u="none" strike="noStrike" kern="1200" cap="none" spc="0" normalizeH="0" baseline="0" noProof="0" dirty="0">
                <a:ln>
                  <a:noFill/>
                </a:ln>
                <a:solidFill>
                  <a:schemeClr val="bg1"/>
                </a:solidFill>
                <a:effectLst>
                  <a:outerShdw blurRad="38100" dist="38100" dir="2700000" algn="tl">
                    <a:schemeClr val="tx1">
                      <a:alpha val="43000"/>
                    </a:schemeClr>
                  </a:outerShdw>
                </a:effectLst>
                <a:uLnTx/>
                <a:uFillTx/>
                <a:latin typeface="Abadi" panose="020B0604020104020204" pitchFamily="34" charset="0"/>
                <a:ea typeface="+mn-ea"/>
                <a:cs typeface="+mn-cs"/>
              </a:rPr>
              <a:t>Jesus was man and Jesus was God</a:t>
            </a:r>
          </a:p>
        </p:txBody>
      </p:sp>
      <p:cxnSp>
        <p:nvCxnSpPr>
          <p:cNvPr id="8" name="Straight Connector 7">
            <a:extLst>
              <a:ext uri="{FF2B5EF4-FFF2-40B4-BE49-F238E27FC236}">
                <a16:creationId xmlns:a16="http://schemas.microsoft.com/office/drawing/2014/main" id="{B90190CF-D92B-308D-E8E2-7619B3ADD6BE}"/>
              </a:ext>
            </a:extLst>
          </p:cNvPr>
          <p:cNvCxnSpPr/>
          <p:nvPr/>
        </p:nvCxnSpPr>
        <p:spPr>
          <a:xfrm>
            <a:off x="0" y="5285490"/>
            <a:ext cx="12192000" cy="0"/>
          </a:xfrm>
          <a:prstGeom prst="line">
            <a:avLst/>
          </a:prstGeom>
          <a:ln w="76200">
            <a:solidFill>
              <a:srgbClr val="C00000"/>
            </a:solidFill>
          </a:ln>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ACD74D61-138F-88CF-137D-2D66FA7BCFA9}"/>
              </a:ext>
            </a:extLst>
          </p:cNvPr>
          <p:cNvSpPr txBox="1"/>
          <p:nvPr/>
        </p:nvSpPr>
        <p:spPr>
          <a:xfrm>
            <a:off x="4469258" y="297951"/>
            <a:ext cx="7609724" cy="1077218"/>
          </a:xfrm>
          <a:prstGeom prst="rect">
            <a:avLst/>
          </a:prstGeom>
          <a:noFill/>
        </p:spPr>
        <p:txBody>
          <a:bodyPr wrap="square" rtlCol="0">
            <a:spAutoFit/>
          </a:bodyPr>
          <a:lstStyle/>
          <a:p>
            <a:pPr marL="285750" indent="-285750">
              <a:buFont typeface="Arial" panose="020B0604020202020204" pitchFamily="34" charset="0"/>
              <a:buChar char="•"/>
            </a:pPr>
            <a:r>
              <a:rPr lang="en-US" sz="3200" dirty="0">
                <a:solidFill>
                  <a:schemeClr val="tx1">
                    <a:lumMod val="75000"/>
                    <a:lumOff val="25000"/>
                  </a:schemeClr>
                </a:solidFill>
              </a:rPr>
              <a:t>Mary was Jesus’ mom, but Joseph was not Jesus’ dad</a:t>
            </a:r>
          </a:p>
        </p:txBody>
      </p:sp>
    </p:spTree>
    <p:extLst>
      <p:ext uri="{BB962C8B-B14F-4D97-AF65-F5344CB8AC3E}">
        <p14:creationId xmlns:p14="http://schemas.microsoft.com/office/powerpoint/2010/main" val="34396712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227694"/>
            <a:ext cx="11204310"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And Jesus grew in wisdom and stature, and in favor with God and man. </a:t>
            </a: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2486346" y="5840957"/>
            <a:ext cx="9705656" cy="721159"/>
          </a:xfrm>
          <a:prstGeom prst="rect">
            <a:avLst/>
          </a:prstGeom>
          <a:solidFill>
            <a:srgbClr val="92ABB7"/>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3733" i="1" spc="800" dirty="0">
                <a:solidFill>
                  <a:prstClr val="white"/>
                </a:solidFill>
                <a:effectLst>
                  <a:outerShdw blurRad="38100" dist="38100" dir="2700000" algn="tl">
                    <a:schemeClr val="tx1">
                      <a:alpha val="43000"/>
                    </a:schemeClr>
                  </a:outerShdw>
                </a:effectLst>
                <a:latin typeface="Rockwell" panose="02060603020205020403"/>
              </a:rPr>
              <a:t>Luke 2:52 (NIV) </a:t>
            </a:r>
          </a:p>
        </p:txBody>
      </p:sp>
      <p:pic>
        <p:nvPicPr>
          <p:cNvPr id="7" name="Picture 6" descr="A paper cut out of a manger&#10;&#10;Description automatically generated">
            <a:extLst>
              <a:ext uri="{FF2B5EF4-FFF2-40B4-BE49-F238E27FC236}">
                <a16:creationId xmlns:a16="http://schemas.microsoft.com/office/drawing/2014/main" id="{542DEC8C-2B03-5DCA-5F12-E728879A5C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5341190"/>
            <a:ext cx="2486345" cy="1220926"/>
          </a:xfrm>
          <a:prstGeom prst="rect">
            <a:avLst/>
          </a:prstGeom>
        </p:spPr>
      </p:pic>
    </p:spTree>
    <p:extLst>
      <p:ext uri="{BB962C8B-B14F-4D97-AF65-F5344CB8AC3E}">
        <p14:creationId xmlns:p14="http://schemas.microsoft.com/office/powerpoint/2010/main" val="22397427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227694"/>
            <a:ext cx="11204310"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He took Peter and the two sons of Zebedee along with him, and he began to be sorrowful and troubled. Then he said to them, “My soul is overwhelmed with sorrow to the point of death. Stay here and keep watch with me.” </a:t>
            </a: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2486346" y="5840957"/>
            <a:ext cx="9705656" cy="721159"/>
          </a:xfrm>
          <a:prstGeom prst="rect">
            <a:avLst/>
          </a:prstGeom>
          <a:solidFill>
            <a:srgbClr val="92ABB7"/>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3733" i="1" spc="800" dirty="0">
                <a:solidFill>
                  <a:prstClr val="white"/>
                </a:solidFill>
                <a:effectLst>
                  <a:outerShdw blurRad="38100" dist="38100" dir="2700000" algn="tl">
                    <a:schemeClr val="tx1">
                      <a:alpha val="43000"/>
                    </a:schemeClr>
                  </a:outerShdw>
                </a:effectLst>
                <a:latin typeface="Rockwell" panose="02060603020205020403"/>
              </a:rPr>
              <a:t>Matthew 26:37–38 (NIV) </a:t>
            </a:r>
          </a:p>
        </p:txBody>
      </p:sp>
      <p:pic>
        <p:nvPicPr>
          <p:cNvPr id="7" name="Picture 6" descr="A paper cut out of a manger&#10;&#10;Description automatically generated">
            <a:extLst>
              <a:ext uri="{FF2B5EF4-FFF2-40B4-BE49-F238E27FC236}">
                <a16:creationId xmlns:a16="http://schemas.microsoft.com/office/drawing/2014/main" id="{542DEC8C-2B03-5DCA-5F12-E728879A5C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5341190"/>
            <a:ext cx="2486345" cy="1220926"/>
          </a:xfrm>
          <a:prstGeom prst="rect">
            <a:avLst/>
          </a:prstGeom>
        </p:spPr>
      </p:pic>
    </p:spTree>
    <p:extLst>
      <p:ext uri="{BB962C8B-B14F-4D97-AF65-F5344CB8AC3E}">
        <p14:creationId xmlns:p14="http://schemas.microsoft.com/office/powerpoint/2010/main" val="8899314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227694"/>
            <a:ext cx="11204310"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Jesus wept. </a:t>
            </a: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2486346" y="5840957"/>
            <a:ext cx="9705656" cy="721159"/>
          </a:xfrm>
          <a:prstGeom prst="rect">
            <a:avLst/>
          </a:prstGeom>
          <a:solidFill>
            <a:srgbClr val="92ABB7"/>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3733" i="1" spc="800" dirty="0">
                <a:solidFill>
                  <a:prstClr val="white"/>
                </a:solidFill>
                <a:effectLst>
                  <a:outerShdw blurRad="38100" dist="38100" dir="2700000" algn="tl">
                    <a:schemeClr val="tx1">
                      <a:alpha val="43000"/>
                    </a:schemeClr>
                  </a:outerShdw>
                </a:effectLst>
                <a:latin typeface="Rockwell" panose="02060603020205020403"/>
              </a:rPr>
              <a:t>John 11:35 (NIV) </a:t>
            </a:r>
          </a:p>
        </p:txBody>
      </p:sp>
      <p:pic>
        <p:nvPicPr>
          <p:cNvPr id="7" name="Picture 6" descr="A paper cut out of a manger&#10;&#10;Description automatically generated">
            <a:extLst>
              <a:ext uri="{FF2B5EF4-FFF2-40B4-BE49-F238E27FC236}">
                <a16:creationId xmlns:a16="http://schemas.microsoft.com/office/drawing/2014/main" id="{542DEC8C-2B03-5DCA-5F12-E728879A5C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5341190"/>
            <a:ext cx="2486345" cy="1220926"/>
          </a:xfrm>
          <a:prstGeom prst="rect">
            <a:avLst/>
          </a:prstGeom>
        </p:spPr>
      </p:pic>
    </p:spTree>
    <p:extLst>
      <p:ext uri="{BB962C8B-B14F-4D97-AF65-F5344CB8AC3E}">
        <p14:creationId xmlns:p14="http://schemas.microsoft.com/office/powerpoint/2010/main" val="13709423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227694"/>
            <a:ext cx="11204310"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Coming to his hometown, he began teaching the people in their synagogue, and they were amazed. “Where did this man get this wisdom and these miraculous powers?” they asked. </a:t>
            </a:r>
            <a:r>
              <a:rPr lang="en-US" altLang="en-US" sz="4400" spc="-200" dirty="0">
                <a:solidFill>
                  <a:srgbClr val="C00000"/>
                </a:solidFill>
                <a:latin typeface="Calibri"/>
                <a:cs typeface="Tahoma" panose="020B0604030504040204" pitchFamily="34" charset="0"/>
              </a:rPr>
              <a:t>“Isn’t this the carpenter’s son? Isn’t his mother’s name Mary, and aren’t his brothers James, Joseph, Simon and Judas? Aren’t all his sisters with us? Where then did this man get all these things?” </a:t>
            </a: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2486346" y="5840957"/>
            <a:ext cx="9705656" cy="721159"/>
          </a:xfrm>
          <a:prstGeom prst="rect">
            <a:avLst/>
          </a:prstGeom>
          <a:solidFill>
            <a:srgbClr val="92ABB7"/>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3733" i="1" spc="800" dirty="0">
                <a:solidFill>
                  <a:prstClr val="white"/>
                </a:solidFill>
                <a:effectLst>
                  <a:outerShdw blurRad="38100" dist="38100" dir="2700000" algn="tl">
                    <a:schemeClr val="tx1">
                      <a:alpha val="43000"/>
                    </a:schemeClr>
                  </a:outerShdw>
                </a:effectLst>
                <a:latin typeface="Rockwell" panose="02060603020205020403"/>
              </a:rPr>
              <a:t>Matthew 13:54–56 (NIV) </a:t>
            </a:r>
          </a:p>
        </p:txBody>
      </p:sp>
      <p:pic>
        <p:nvPicPr>
          <p:cNvPr id="7" name="Picture 6" descr="A paper cut out of a manger&#10;&#10;Description automatically generated">
            <a:extLst>
              <a:ext uri="{FF2B5EF4-FFF2-40B4-BE49-F238E27FC236}">
                <a16:creationId xmlns:a16="http://schemas.microsoft.com/office/drawing/2014/main" id="{542DEC8C-2B03-5DCA-5F12-E728879A5C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5341190"/>
            <a:ext cx="2486345" cy="1220926"/>
          </a:xfrm>
          <a:prstGeom prst="rect">
            <a:avLst/>
          </a:prstGeom>
        </p:spPr>
      </p:pic>
    </p:spTree>
    <p:extLst>
      <p:ext uri="{BB962C8B-B14F-4D97-AF65-F5344CB8AC3E}">
        <p14:creationId xmlns:p14="http://schemas.microsoft.com/office/powerpoint/2010/main" val="34437404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227694"/>
            <a:ext cx="11204310"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When his family heard about this, they went to take charge of him, for they said, “He is out of his mind.” </a:t>
            </a:r>
            <a:endParaRPr lang="en-US" altLang="en-US" sz="4400" spc="-200" dirty="0">
              <a:solidFill>
                <a:srgbClr val="C00000"/>
              </a:solidFill>
              <a:latin typeface="Calibri"/>
              <a:cs typeface="Tahoma" panose="020B0604030504040204" pitchFamily="34" charset="0"/>
            </a:endParaRP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2486346" y="5840957"/>
            <a:ext cx="9705656" cy="721159"/>
          </a:xfrm>
          <a:prstGeom prst="rect">
            <a:avLst/>
          </a:prstGeom>
          <a:solidFill>
            <a:srgbClr val="92ABB7"/>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3733" i="1" spc="800" dirty="0">
                <a:solidFill>
                  <a:prstClr val="white"/>
                </a:solidFill>
                <a:effectLst>
                  <a:outerShdw blurRad="38100" dist="38100" dir="2700000" algn="tl">
                    <a:schemeClr val="tx1">
                      <a:alpha val="43000"/>
                    </a:schemeClr>
                  </a:outerShdw>
                </a:effectLst>
                <a:latin typeface="Rockwell" panose="02060603020205020403"/>
              </a:rPr>
              <a:t>Mark 3:21 (NIV) </a:t>
            </a:r>
          </a:p>
        </p:txBody>
      </p:sp>
      <p:pic>
        <p:nvPicPr>
          <p:cNvPr id="7" name="Picture 6" descr="A paper cut out of a manger&#10;&#10;Description automatically generated">
            <a:extLst>
              <a:ext uri="{FF2B5EF4-FFF2-40B4-BE49-F238E27FC236}">
                <a16:creationId xmlns:a16="http://schemas.microsoft.com/office/drawing/2014/main" id="{542DEC8C-2B03-5DCA-5F12-E728879A5C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5341190"/>
            <a:ext cx="2486345" cy="1220926"/>
          </a:xfrm>
          <a:prstGeom prst="rect">
            <a:avLst/>
          </a:prstGeom>
        </p:spPr>
      </p:pic>
    </p:spTree>
    <p:extLst>
      <p:ext uri="{BB962C8B-B14F-4D97-AF65-F5344CB8AC3E}">
        <p14:creationId xmlns:p14="http://schemas.microsoft.com/office/powerpoint/2010/main" val="41570396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227694"/>
            <a:ext cx="11204310"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For we do not have a high priest who is unable to empathize with our weaknesses, but we have one who has been tempted in every way, just as we are—yet he did not sin. Let us then approach God’s throne of grace with confidence, so that we may receive mercy and find grace to help us in our time of need. </a:t>
            </a:r>
            <a:endParaRPr lang="en-US" altLang="en-US" sz="4400" spc="-200" dirty="0">
              <a:solidFill>
                <a:srgbClr val="C00000"/>
              </a:solidFill>
              <a:latin typeface="Calibri"/>
              <a:cs typeface="Tahoma" panose="020B0604030504040204" pitchFamily="34" charset="0"/>
            </a:endParaRP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2486346" y="5840957"/>
            <a:ext cx="9705656" cy="721159"/>
          </a:xfrm>
          <a:prstGeom prst="rect">
            <a:avLst/>
          </a:prstGeom>
          <a:solidFill>
            <a:srgbClr val="92ABB7"/>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3733" i="1" spc="800" dirty="0">
                <a:solidFill>
                  <a:prstClr val="white"/>
                </a:solidFill>
                <a:effectLst>
                  <a:outerShdw blurRad="38100" dist="38100" dir="2700000" algn="tl">
                    <a:schemeClr val="tx1">
                      <a:alpha val="43000"/>
                    </a:schemeClr>
                  </a:outerShdw>
                </a:effectLst>
                <a:latin typeface="Rockwell" panose="02060603020205020403"/>
              </a:rPr>
              <a:t>Hebrews 4:15–16 (NIV) </a:t>
            </a:r>
          </a:p>
        </p:txBody>
      </p:sp>
      <p:pic>
        <p:nvPicPr>
          <p:cNvPr id="7" name="Picture 6" descr="A paper cut out of a manger&#10;&#10;Description automatically generated">
            <a:extLst>
              <a:ext uri="{FF2B5EF4-FFF2-40B4-BE49-F238E27FC236}">
                <a16:creationId xmlns:a16="http://schemas.microsoft.com/office/drawing/2014/main" id="{542DEC8C-2B03-5DCA-5F12-E728879A5C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5341190"/>
            <a:ext cx="2486345" cy="1220926"/>
          </a:xfrm>
          <a:prstGeom prst="rect">
            <a:avLst/>
          </a:prstGeom>
        </p:spPr>
      </p:pic>
    </p:spTree>
    <p:extLst>
      <p:ext uri="{BB962C8B-B14F-4D97-AF65-F5344CB8AC3E}">
        <p14:creationId xmlns:p14="http://schemas.microsoft.com/office/powerpoint/2010/main" val="16436845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227694"/>
            <a:ext cx="11204310"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As soon as Jesus was baptized, he went up out of the water. At that moment heaven was opened, and he saw the Spirit of God descending like a dove and alighting on him. And a voice from heaven said, </a:t>
            </a:r>
            <a:r>
              <a:rPr lang="en-US" altLang="en-US" sz="4400" spc="-200" dirty="0">
                <a:solidFill>
                  <a:srgbClr val="C00000"/>
                </a:solidFill>
                <a:latin typeface="Calibri"/>
                <a:cs typeface="Tahoma" panose="020B0604030504040204" pitchFamily="34" charset="0"/>
              </a:rPr>
              <a:t>“This is my Son,</a:t>
            </a:r>
            <a:r>
              <a:rPr lang="en-US" altLang="en-US" sz="4400" spc="-200" dirty="0">
                <a:latin typeface="Calibri"/>
                <a:cs typeface="Tahoma" panose="020B0604030504040204" pitchFamily="34" charset="0"/>
              </a:rPr>
              <a:t> </a:t>
            </a:r>
            <a:r>
              <a:rPr lang="en-US" altLang="en-US" sz="4400" spc="-200" dirty="0">
                <a:solidFill>
                  <a:srgbClr val="C00000"/>
                </a:solidFill>
                <a:latin typeface="Calibri"/>
                <a:cs typeface="Tahoma" panose="020B0604030504040204" pitchFamily="34" charset="0"/>
              </a:rPr>
              <a:t>whom I love; with him I am well pleased.” </a:t>
            </a: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2486346" y="5840957"/>
            <a:ext cx="9705656" cy="721159"/>
          </a:xfrm>
          <a:prstGeom prst="rect">
            <a:avLst/>
          </a:prstGeom>
          <a:solidFill>
            <a:srgbClr val="92ABB7"/>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3733" i="1" spc="800" dirty="0">
                <a:solidFill>
                  <a:prstClr val="white"/>
                </a:solidFill>
                <a:effectLst>
                  <a:outerShdw blurRad="38100" dist="38100" dir="2700000" algn="tl">
                    <a:schemeClr val="tx1">
                      <a:alpha val="43000"/>
                    </a:schemeClr>
                  </a:outerShdw>
                </a:effectLst>
                <a:latin typeface="Rockwell" panose="02060603020205020403"/>
              </a:rPr>
              <a:t>Matthew 3:16–17 (NIV) </a:t>
            </a:r>
          </a:p>
        </p:txBody>
      </p:sp>
      <p:pic>
        <p:nvPicPr>
          <p:cNvPr id="7" name="Picture 6" descr="A paper cut out of a manger&#10;&#10;Description automatically generated">
            <a:extLst>
              <a:ext uri="{FF2B5EF4-FFF2-40B4-BE49-F238E27FC236}">
                <a16:creationId xmlns:a16="http://schemas.microsoft.com/office/drawing/2014/main" id="{542DEC8C-2B03-5DCA-5F12-E728879A5C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5341190"/>
            <a:ext cx="2486345" cy="1220926"/>
          </a:xfrm>
          <a:prstGeom prst="rect">
            <a:avLst/>
          </a:prstGeom>
        </p:spPr>
      </p:pic>
    </p:spTree>
    <p:extLst>
      <p:ext uri="{BB962C8B-B14F-4D97-AF65-F5344CB8AC3E}">
        <p14:creationId xmlns:p14="http://schemas.microsoft.com/office/powerpoint/2010/main" val="421949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227694"/>
            <a:ext cx="11204310"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So it is written: “The first man Adam became a living being”; the last Adam, a life-giving spirit. </a:t>
            </a:r>
            <a:endParaRPr lang="en-US" altLang="en-US" sz="4400" spc="-200" dirty="0">
              <a:solidFill>
                <a:srgbClr val="C00000"/>
              </a:solidFill>
              <a:latin typeface="Calibri"/>
              <a:cs typeface="Tahoma" panose="020B0604030504040204" pitchFamily="34" charset="0"/>
            </a:endParaRP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2486346" y="5840957"/>
            <a:ext cx="9705656" cy="721159"/>
          </a:xfrm>
          <a:prstGeom prst="rect">
            <a:avLst/>
          </a:prstGeom>
          <a:solidFill>
            <a:srgbClr val="92ABB7"/>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3733" i="1" spc="800" dirty="0">
                <a:solidFill>
                  <a:prstClr val="white"/>
                </a:solidFill>
                <a:effectLst>
                  <a:outerShdw blurRad="38100" dist="38100" dir="2700000" algn="tl">
                    <a:schemeClr val="tx1">
                      <a:alpha val="43000"/>
                    </a:schemeClr>
                  </a:outerShdw>
                </a:effectLst>
                <a:latin typeface="Rockwell" panose="02060603020205020403"/>
              </a:rPr>
              <a:t>1 Corinthians 15:45 (NIV) </a:t>
            </a:r>
          </a:p>
        </p:txBody>
      </p:sp>
      <p:pic>
        <p:nvPicPr>
          <p:cNvPr id="7" name="Picture 6" descr="A paper cut out of a manger&#10;&#10;Description automatically generated">
            <a:extLst>
              <a:ext uri="{FF2B5EF4-FFF2-40B4-BE49-F238E27FC236}">
                <a16:creationId xmlns:a16="http://schemas.microsoft.com/office/drawing/2014/main" id="{542DEC8C-2B03-5DCA-5F12-E728879A5C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5341190"/>
            <a:ext cx="2486345" cy="1220926"/>
          </a:xfrm>
          <a:prstGeom prst="rect">
            <a:avLst/>
          </a:prstGeom>
        </p:spPr>
      </p:pic>
    </p:spTree>
    <p:extLst>
      <p:ext uri="{BB962C8B-B14F-4D97-AF65-F5344CB8AC3E}">
        <p14:creationId xmlns:p14="http://schemas.microsoft.com/office/powerpoint/2010/main" val="27348819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227694"/>
            <a:ext cx="11204310"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Therefore, just as </a:t>
            </a:r>
            <a:r>
              <a:rPr lang="en-US" altLang="en-US" sz="4400" spc="-200" dirty="0">
                <a:solidFill>
                  <a:srgbClr val="C00000"/>
                </a:solidFill>
                <a:latin typeface="Calibri"/>
                <a:cs typeface="Tahoma" panose="020B0604030504040204" pitchFamily="34" charset="0"/>
              </a:rPr>
              <a:t>sin entered the world through one man,</a:t>
            </a:r>
            <a:r>
              <a:rPr lang="en-US" altLang="en-US" sz="4400" spc="-200" dirty="0">
                <a:latin typeface="Calibri"/>
                <a:cs typeface="Tahoma" panose="020B0604030504040204" pitchFamily="34" charset="0"/>
              </a:rPr>
              <a:t> and death through sin, and in this way death came to all people, because all sinned— </a:t>
            </a:r>
            <a:endParaRPr lang="en-US" altLang="en-US" sz="4400" spc="-200" dirty="0">
              <a:solidFill>
                <a:srgbClr val="C00000"/>
              </a:solidFill>
              <a:latin typeface="Calibri"/>
              <a:cs typeface="Tahoma" panose="020B0604030504040204" pitchFamily="34" charset="0"/>
            </a:endParaRP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2486346" y="5840957"/>
            <a:ext cx="9705656" cy="721159"/>
          </a:xfrm>
          <a:prstGeom prst="rect">
            <a:avLst/>
          </a:prstGeom>
          <a:solidFill>
            <a:srgbClr val="92ABB7"/>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3733" i="1" spc="800" dirty="0">
                <a:solidFill>
                  <a:prstClr val="white"/>
                </a:solidFill>
                <a:effectLst>
                  <a:outerShdw blurRad="38100" dist="38100" dir="2700000" algn="tl">
                    <a:schemeClr val="tx1">
                      <a:alpha val="43000"/>
                    </a:schemeClr>
                  </a:outerShdw>
                </a:effectLst>
                <a:latin typeface="Rockwell" panose="02060603020205020403"/>
              </a:rPr>
              <a:t>Romans 5:12 (NIV) </a:t>
            </a:r>
          </a:p>
        </p:txBody>
      </p:sp>
      <p:pic>
        <p:nvPicPr>
          <p:cNvPr id="7" name="Picture 6" descr="A paper cut out of a manger&#10;&#10;Description automatically generated">
            <a:extLst>
              <a:ext uri="{FF2B5EF4-FFF2-40B4-BE49-F238E27FC236}">
                <a16:creationId xmlns:a16="http://schemas.microsoft.com/office/drawing/2014/main" id="{542DEC8C-2B03-5DCA-5F12-E728879A5C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5341190"/>
            <a:ext cx="2486345" cy="1220926"/>
          </a:xfrm>
          <a:prstGeom prst="rect">
            <a:avLst/>
          </a:prstGeom>
        </p:spPr>
      </p:pic>
    </p:spTree>
    <p:extLst>
      <p:ext uri="{BB962C8B-B14F-4D97-AF65-F5344CB8AC3E}">
        <p14:creationId xmlns:p14="http://schemas.microsoft.com/office/powerpoint/2010/main" val="21310090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227694"/>
            <a:ext cx="11204310"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This is how the birth of Jesus the Messiah came about: His mother Mary was pledged to be married to Joseph, but before they came together, she was found to be pregnant through the Holy Spirit. Because Joseph her husband was faithful to the law, and yet did not want to expose her to public disgrace, he had in mind to divorce her quietly. </a:t>
            </a: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2486346" y="5840957"/>
            <a:ext cx="9705656" cy="721159"/>
          </a:xfrm>
          <a:prstGeom prst="rect">
            <a:avLst/>
          </a:prstGeom>
          <a:solidFill>
            <a:srgbClr val="92ABB7"/>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3733" i="1" spc="800" dirty="0">
                <a:solidFill>
                  <a:prstClr val="white"/>
                </a:solidFill>
                <a:effectLst>
                  <a:outerShdw blurRad="38100" dist="38100" dir="2700000" algn="tl">
                    <a:schemeClr val="tx1">
                      <a:alpha val="43000"/>
                    </a:schemeClr>
                  </a:outerShdw>
                </a:effectLst>
                <a:latin typeface="Rockwell" panose="02060603020205020403"/>
              </a:rPr>
              <a:t>Matthew 1:18–25 (NIV) </a:t>
            </a:r>
          </a:p>
        </p:txBody>
      </p:sp>
      <p:pic>
        <p:nvPicPr>
          <p:cNvPr id="7" name="Picture 6" descr="A paper cut out of a manger&#10;&#10;Description automatically generated">
            <a:extLst>
              <a:ext uri="{FF2B5EF4-FFF2-40B4-BE49-F238E27FC236}">
                <a16:creationId xmlns:a16="http://schemas.microsoft.com/office/drawing/2014/main" id="{542DEC8C-2B03-5DCA-5F12-E728879A5C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5341190"/>
            <a:ext cx="2486345" cy="1220926"/>
          </a:xfrm>
          <a:prstGeom prst="rect">
            <a:avLst/>
          </a:prstGeom>
        </p:spPr>
      </p:pic>
    </p:spTree>
    <p:extLst>
      <p:ext uri="{BB962C8B-B14F-4D97-AF65-F5344CB8AC3E}">
        <p14:creationId xmlns:p14="http://schemas.microsoft.com/office/powerpoint/2010/main" val="33621442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227694"/>
            <a:ext cx="11204310"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But the gift is not like the trespass. For if the many died by </a:t>
            </a:r>
            <a:r>
              <a:rPr lang="en-US" altLang="en-US" sz="4400" spc="-200" dirty="0">
                <a:solidFill>
                  <a:srgbClr val="C00000"/>
                </a:solidFill>
                <a:latin typeface="Calibri"/>
                <a:cs typeface="Tahoma" panose="020B0604030504040204" pitchFamily="34" charset="0"/>
              </a:rPr>
              <a:t>the trespass of the one man</a:t>
            </a:r>
            <a:r>
              <a:rPr lang="en-US" altLang="en-US" sz="4400" spc="-200" dirty="0">
                <a:latin typeface="Calibri"/>
                <a:cs typeface="Tahoma" panose="020B0604030504040204" pitchFamily="34" charset="0"/>
              </a:rPr>
              <a:t>, how much more did God’s grace and the gift that came by </a:t>
            </a:r>
            <a:r>
              <a:rPr lang="en-US" altLang="en-US" sz="4400" spc="-200" dirty="0">
                <a:solidFill>
                  <a:srgbClr val="C00000"/>
                </a:solidFill>
                <a:latin typeface="Calibri"/>
                <a:cs typeface="Tahoma" panose="020B0604030504040204" pitchFamily="34" charset="0"/>
              </a:rPr>
              <a:t>the grace of the one man</a:t>
            </a:r>
            <a:r>
              <a:rPr lang="en-US" altLang="en-US" sz="4400" spc="-200" dirty="0">
                <a:latin typeface="Calibri"/>
                <a:cs typeface="Tahoma" panose="020B0604030504040204" pitchFamily="34" charset="0"/>
              </a:rPr>
              <a:t>, Jesus Christ, overflow to the many! </a:t>
            </a:r>
            <a:endParaRPr lang="en-US" altLang="en-US" sz="4400" spc="-200" dirty="0">
              <a:solidFill>
                <a:srgbClr val="C00000"/>
              </a:solidFill>
              <a:latin typeface="Calibri"/>
              <a:cs typeface="Tahoma" panose="020B0604030504040204" pitchFamily="34" charset="0"/>
            </a:endParaRP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2486346" y="5840957"/>
            <a:ext cx="9705656" cy="721159"/>
          </a:xfrm>
          <a:prstGeom prst="rect">
            <a:avLst/>
          </a:prstGeom>
          <a:solidFill>
            <a:srgbClr val="92ABB7"/>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3733" i="1" spc="800" dirty="0">
                <a:solidFill>
                  <a:prstClr val="white"/>
                </a:solidFill>
                <a:effectLst>
                  <a:outerShdw blurRad="38100" dist="38100" dir="2700000" algn="tl">
                    <a:schemeClr val="tx1">
                      <a:alpha val="43000"/>
                    </a:schemeClr>
                  </a:outerShdw>
                </a:effectLst>
                <a:latin typeface="Rockwell" panose="02060603020205020403"/>
              </a:rPr>
              <a:t>Romans 5:15–19 (NIV) </a:t>
            </a:r>
          </a:p>
        </p:txBody>
      </p:sp>
      <p:pic>
        <p:nvPicPr>
          <p:cNvPr id="7" name="Picture 6" descr="A paper cut out of a manger&#10;&#10;Description automatically generated">
            <a:extLst>
              <a:ext uri="{FF2B5EF4-FFF2-40B4-BE49-F238E27FC236}">
                <a16:creationId xmlns:a16="http://schemas.microsoft.com/office/drawing/2014/main" id="{542DEC8C-2B03-5DCA-5F12-E728879A5C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5341190"/>
            <a:ext cx="2486345" cy="1220926"/>
          </a:xfrm>
          <a:prstGeom prst="rect">
            <a:avLst/>
          </a:prstGeom>
        </p:spPr>
      </p:pic>
    </p:spTree>
    <p:extLst>
      <p:ext uri="{BB962C8B-B14F-4D97-AF65-F5344CB8AC3E}">
        <p14:creationId xmlns:p14="http://schemas.microsoft.com/office/powerpoint/2010/main" val="15885540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227694"/>
            <a:ext cx="11204310"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Nor can the gift of God be compared with the result of </a:t>
            </a:r>
            <a:r>
              <a:rPr lang="en-US" altLang="en-US" sz="4400" spc="-200" dirty="0">
                <a:solidFill>
                  <a:srgbClr val="C00000"/>
                </a:solidFill>
                <a:latin typeface="Calibri"/>
                <a:cs typeface="Tahoma" panose="020B0604030504040204" pitchFamily="34" charset="0"/>
              </a:rPr>
              <a:t>one man’s sin</a:t>
            </a:r>
            <a:r>
              <a:rPr lang="en-US" altLang="en-US" sz="4400" spc="-200" dirty="0">
                <a:latin typeface="Calibri"/>
                <a:cs typeface="Tahoma" panose="020B0604030504040204" pitchFamily="34" charset="0"/>
              </a:rPr>
              <a:t>: The judgment followed one sin and brought condemnation, but the gift followed many trespasses and brought justification.</a:t>
            </a:r>
            <a:endParaRPr lang="en-US" altLang="en-US" sz="4400" spc="-200" dirty="0">
              <a:solidFill>
                <a:srgbClr val="C00000"/>
              </a:solidFill>
              <a:latin typeface="Calibri"/>
              <a:cs typeface="Tahoma" panose="020B0604030504040204" pitchFamily="34" charset="0"/>
            </a:endParaRP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2486346" y="5840957"/>
            <a:ext cx="9705656" cy="721159"/>
          </a:xfrm>
          <a:prstGeom prst="rect">
            <a:avLst/>
          </a:prstGeom>
          <a:solidFill>
            <a:srgbClr val="92ABB7"/>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3733" i="1" spc="800" dirty="0">
                <a:solidFill>
                  <a:prstClr val="white"/>
                </a:solidFill>
                <a:effectLst>
                  <a:outerShdw blurRad="38100" dist="38100" dir="2700000" algn="tl">
                    <a:schemeClr val="tx1">
                      <a:alpha val="43000"/>
                    </a:schemeClr>
                  </a:outerShdw>
                </a:effectLst>
                <a:latin typeface="Rockwell" panose="02060603020205020403"/>
              </a:rPr>
              <a:t>Romans 5:15–19 (NIV) </a:t>
            </a:r>
          </a:p>
        </p:txBody>
      </p:sp>
      <p:pic>
        <p:nvPicPr>
          <p:cNvPr id="7" name="Picture 6" descr="A paper cut out of a manger&#10;&#10;Description automatically generated">
            <a:extLst>
              <a:ext uri="{FF2B5EF4-FFF2-40B4-BE49-F238E27FC236}">
                <a16:creationId xmlns:a16="http://schemas.microsoft.com/office/drawing/2014/main" id="{542DEC8C-2B03-5DCA-5F12-E728879A5C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5341190"/>
            <a:ext cx="2486345" cy="1220926"/>
          </a:xfrm>
          <a:prstGeom prst="rect">
            <a:avLst/>
          </a:prstGeom>
        </p:spPr>
      </p:pic>
    </p:spTree>
    <p:extLst>
      <p:ext uri="{BB962C8B-B14F-4D97-AF65-F5344CB8AC3E}">
        <p14:creationId xmlns:p14="http://schemas.microsoft.com/office/powerpoint/2010/main" val="42691495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227694"/>
            <a:ext cx="11204310"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For if, </a:t>
            </a:r>
            <a:r>
              <a:rPr lang="en-US" altLang="en-US" sz="4400" spc="-200" dirty="0">
                <a:solidFill>
                  <a:srgbClr val="C00000"/>
                </a:solidFill>
                <a:latin typeface="Calibri"/>
                <a:cs typeface="Tahoma" panose="020B0604030504040204" pitchFamily="34" charset="0"/>
              </a:rPr>
              <a:t>by the trespass of the one man</a:t>
            </a:r>
            <a:r>
              <a:rPr lang="en-US" altLang="en-US" sz="4400" spc="-200" dirty="0">
                <a:latin typeface="Calibri"/>
                <a:cs typeface="Tahoma" panose="020B0604030504040204" pitchFamily="34" charset="0"/>
              </a:rPr>
              <a:t>, death reigned </a:t>
            </a:r>
            <a:r>
              <a:rPr lang="en-US" altLang="en-US" sz="4400" spc="-200" dirty="0">
                <a:solidFill>
                  <a:srgbClr val="C00000"/>
                </a:solidFill>
                <a:latin typeface="Calibri"/>
                <a:cs typeface="Tahoma" panose="020B0604030504040204" pitchFamily="34" charset="0"/>
              </a:rPr>
              <a:t>through that one man</a:t>
            </a:r>
            <a:r>
              <a:rPr lang="en-US" altLang="en-US" sz="4400" spc="-200" dirty="0">
                <a:latin typeface="Calibri"/>
                <a:cs typeface="Tahoma" panose="020B0604030504040204" pitchFamily="34" charset="0"/>
              </a:rPr>
              <a:t>, how much more </a:t>
            </a:r>
            <a:r>
              <a:rPr lang="en-US" altLang="en-US" sz="4400" spc="-200" dirty="0">
                <a:solidFill>
                  <a:schemeClr val="accent1"/>
                </a:solidFill>
                <a:latin typeface="Calibri"/>
                <a:cs typeface="Tahoma" panose="020B0604030504040204" pitchFamily="34" charset="0"/>
              </a:rPr>
              <a:t>will those who receive</a:t>
            </a:r>
            <a:r>
              <a:rPr lang="en-US" altLang="en-US" sz="4400" spc="-200" dirty="0">
                <a:latin typeface="Calibri"/>
                <a:cs typeface="Tahoma" panose="020B0604030504040204" pitchFamily="34" charset="0"/>
              </a:rPr>
              <a:t> God’s abundant provision of grace and of the gift of righteousness reign in life </a:t>
            </a:r>
            <a:r>
              <a:rPr lang="en-US" altLang="en-US" sz="4400" spc="-200" dirty="0">
                <a:solidFill>
                  <a:srgbClr val="C00000"/>
                </a:solidFill>
                <a:latin typeface="Calibri"/>
                <a:cs typeface="Tahoma" panose="020B0604030504040204" pitchFamily="34" charset="0"/>
              </a:rPr>
              <a:t>through the one man, Jesus Christ! </a:t>
            </a: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2486346" y="5840957"/>
            <a:ext cx="9705656" cy="721159"/>
          </a:xfrm>
          <a:prstGeom prst="rect">
            <a:avLst/>
          </a:prstGeom>
          <a:solidFill>
            <a:srgbClr val="92ABB7"/>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3733" i="1" spc="800" dirty="0">
                <a:solidFill>
                  <a:prstClr val="white"/>
                </a:solidFill>
                <a:effectLst>
                  <a:outerShdw blurRad="38100" dist="38100" dir="2700000" algn="tl">
                    <a:schemeClr val="tx1">
                      <a:alpha val="43000"/>
                    </a:schemeClr>
                  </a:outerShdw>
                </a:effectLst>
                <a:latin typeface="Rockwell" panose="02060603020205020403"/>
              </a:rPr>
              <a:t>Romans 5:15–19 (NIV) </a:t>
            </a:r>
          </a:p>
        </p:txBody>
      </p:sp>
      <p:pic>
        <p:nvPicPr>
          <p:cNvPr id="7" name="Picture 6" descr="A paper cut out of a manger&#10;&#10;Description automatically generated">
            <a:extLst>
              <a:ext uri="{FF2B5EF4-FFF2-40B4-BE49-F238E27FC236}">
                <a16:creationId xmlns:a16="http://schemas.microsoft.com/office/drawing/2014/main" id="{542DEC8C-2B03-5DCA-5F12-E728879A5C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5341190"/>
            <a:ext cx="2486345" cy="1220926"/>
          </a:xfrm>
          <a:prstGeom prst="rect">
            <a:avLst/>
          </a:prstGeom>
        </p:spPr>
      </p:pic>
    </p:spTree>
    <p:extLst>
      <p:ext uri="{BB962C8B-B14F-4D97-AF65-F5344CB8AC3E}">
        <p14:creationId xmlns:p14="http://schemas.microsoft.com/office/powerpoint/2010/main" val="31574988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227694"/>
            <a:ext cx="11204310"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Consequently, just as one trespass resulted in condemnation for all people, so also one righteous act resulted in justification and life for all people. </a:t>
            </a:r>
          </a:p>
          <a:p>
            <a:pPr algn="ctr" defTabSz="609585">
              <a:lnSpc>
                <a:spcPct val="100000"/>
              </a:lnSpc>
              <a:spcBef>
                <a:spcPct val="0"/>
              </a:spcBef>
              <a:buNone/>
              <a:defRPr/>
            </a:pPr>
            <a:endParaRPr lang="en-US" altLang="en-US" sz="4400" spc="-200" dirty="0">
              <a:latin typeface="Calibri"/>
              <a:cs typeface="Tahoma" panose="020B0604030504040204" pitchFamily="34" charset="0"/>
            </a:endParaRPr>
          </a:p>
          <a:p>
            <a:pPr algn="ctr" defTabSz="609585">
              <a:lnSpc>
                <a:spcPct val="100000"/>
              </a:lnSpc>
              <a:spcBef>
                <a:spcPct val="0"/>
              </a:spcBef>
              <a:buNone/>
              <a:defRPr/>
            </a:pPr>
            <a:r>
              <a:rPr lang="en-US" altLang="en-US" sz="4400" spc="-200" dirty="0">
                <a:latin typeface="Calibri"/>
                <a:cs typeface="Tahoma" panose="020B0604030504040204" pitchFamily="34" charset="0"/>
              </a:rPr>
              <a:t>For just as through </a:t>
            </a:r>
            <a:r>
              <a:rPr lang="en-US" altLang="en-US" sz="4400" spc="-200" dirty="0">
                <a:solidFill>
                  <a:srgbClr val="C00000"/>
                </a:solidFill>
                <a:latin typeface="Calibri"/>
                <a:cs typeface="Tahoma" panose="020B0604030504040204" pitchFamily="34" charset="0"/>
              </a:rPr>
              <a:t>the disobedience of the one man </a:t>
            </a:r>
            <a:r>
              <a:rPr lang="en-US" altLang="en-US" sz="4400" spc="-200" dirty="0">
                <a:latin typeface="Calibri"/>
                <a:cs typeface="Tahoma" panose="020B0604030504040204" pitchFamily="34" charset="0"/>
              </a:rPr>
              <a:t>the many were made sinners, so also through </a:t>
            </a:r>
            <a:r>
              <a:rPr lang="en-US" altLang="en-US" sz="4400" spc="-200" dirty="0">
                <a:solidFill>
                  <a:srgbClr val="C00000"/>
                </a:solidFill>
                <a:latin typeface="Calibri"/>
                <a:cs typeface="Tahoma" panose="020B0604030504040204" pitchFamily="34" charset="0"/>
              </a:rPr>
              <a:t>the obedience of the one man </a:t>
            </a:r>
            <a:r>
              <a:rPr lang="en-US" altLang="en-US" sz="4400" spc="-200" dirty="0">
                <a:latin typeface="Calibri"/>
                <a:cs typeface="Tahoma" panose="020B0604030504040204" pitchFamily="34" charset="0"/>
              </a:rPr>
              <a:t>the many will be made righteous. </a:t>
            </a:r>
            <a:endParaRPr lang="en-US" altLang="en-US" sz="4400" spc="-200" dirty="0">
              <a:solidFill>
                <a:srgbClr val="C00000"/>
              </a:solidFill>
              <a:latin typeface="Calibri"/>
              <a:cs typeface="Tahoma" panose="020B0604030504040204" pitchFamily="34" charset="0"/>
            </a:endParaRP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2486346" y="5840957"/>
            <a:ext cx="9705656" cy="721159"/>
          </a:xfrm>
          <a:prstGeom prst="rect">
            <a:avLst/>
          </a:prstGeom>
          <a:solidFill>
            <a:srgbClr val="92ABB7"/>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3733" i="1" spc="800" dirty="0">
                <a:solidFill>
                  <a:prstClr val="white"/>
                </a:solidFill>
                <a:effectLst>
                  <a:outerShdw blurRad="38100" dist="38100" dir="2700000" algn="tl">
                    <a:schemeClr val="tx1">
                      <a:alpha val="43000"/>
                    </a:schemeClr>
                  </a:outerShdw>
                </a:effectLst>
                <a:latin typeface="Rockwell" panose="02060603020205020403"/>
              </a:rPr>
              <a:t>Romans 5:15–19 (NIV) </a:t>
            </a:r>
          </a:p>
        </p:txBody>
      </p:sp>
      <p:pic>
        <p:nvPicPr>
          <p:cNvPr id="7" name="Picture 6" descr="A paper cut out of a manger&#10;&#10;Description automatically generated">
            <a:extLst>
              <a:ext uri="{FF2B5EF4-FFF2-40B4-BE49-F238E27FC236}">
                <a16:creationId xmlns:a16="http://schemas.microsoft.com/office/drawing/2014/main" id="{542DEC8C-2B03-5DCA-5F12-E728879A5C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5341190"/>
            <a:ext cx="2486345" cy="1220926"/>
          </a:xfrm>
          <a:prstGeom prst="rect">
            <a:avLst/>
          </a:prstGeom>
        </p:spPr>
      </p:pic>
    </p:spTree>
    <p:extLst>
      <p:ext uri="{BB962C8B-B14F-4D97-AF65-F5344CB8AC3E}">
        <p14:creationId xmlns:p14="http://schemas.microsoft.com/office/powerpoint/2010/main" val="27812951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227694"/>
            <a:ext cx="11204310"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How much more, then, will the blood of Christ, who through the eternal Spirit </a:t>
            </a:r>
            <a:r>
              <a:rPr lang="en-US" altLang="en-US" sz="4400" spc="-200" dirty="0">
                <a:solidFill>
                  <a:srgbClr val="C00000"/>
                </a:solidFill>
                <a:latin typeface="Calibri"/>
                <a:cs typeface="Tahoma" panose="020B0604030504040204" pitchFamily="34" charset="0"/>
              </a:rPr>
              <a:t>offered himself unblemished to God</a:t>
            </a:r>
            <a:r>
              <a:rPr lang="en-US" altLang="en-US" sz="4400" spc="-200" dirty="0">
                <a:latin typeface="Calibri"/>
                <a:cs typeface="Tahoma" panose="020B0604030504040204" pitchFamily="34" charset="0"/>
              </a:rPr>
              <a:t>, cleanse our consciences from acts that lead to death, so that we may serve the living God! </a:t>
            </a:r>
            <a:endParaRPr lang="en-US" altLang="en-US" sz="4400" spc="-200" dirty="0">
              <a:solidFill>
                <a:srgbClr val="C00000"/>
              </a:solidFill>
              <a:latin typeface="Calibri"/>
              <a:cs typeface="Tahoma" panose="020B0604030504040204" pitchFamily="34" charset="0"/>
            </a:endParaRP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2486346" y="5840957"/>
            <a:ext cx="9705656" cy="721159"/>
          </a:xfrm>
          <a:prstGeom prst="rect">
            <a:avLst/>
          </a:prstGeom>
          <a:solidFill>
            <a:srgbClr val="92ABB7"/>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3733" i="1" spc="800" dirty="0">
                <a:solidFill>
                  <a:prstClr val="white"/>
                </a:solidFill>
                <a:effectLst>
                  <a:outerShdw blurRad="38100" dist="38100" dir="2700000" algn="tl">
                    <a:schemeClr val="tx1">
                      <a:alpha val="43000"/>
                    </a:schemeClr>
                  </a:outerShdw>
                </a:effectLst>
                <a:latin typeface="Rockwell" panose="02060603020205020403"/>
              </a:rPr>
              <a:t>Hebrews 9:14 (NIV) </a:t>
            </a:r>
          </a:p>
        </p:txBody>
      </p:sp>
      <p:pic>
        <p:nvPicPr>
          <p:cNvPr id="7" name="Picture 6" descr="A paper cut out of a manger&#10;&#10;Description automatically generated">
            <a:extLst>
              <a:ext uri="{FF2B5EF4-FFF2-40B4-BE49-F238E27FC236}">
                <a16:creationId xmlns:a16="http://schemas.microsoft.com/office/drawing/2014/main" id="{542DEC8C-2B03-5DCA-5F12-E728879A5C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5341190"/>
            <a:ext cx="2486345" cy="1220926"/>
          </a:xfrm>
          <a:prstGeom prst="rect">
            <a:avLst/>
          </a:prstGeom>
        </p:spPr>
      </p:pic>
    </p:spTree>
    <p:extLst>
      <p:ext uri="{BB962C8B-B14F-4D97-AF65-F5344CB8AC3E}">
        <p14:creationId xmlns:p14="http://schemas.microsoft.com/office/powerpoint/2010/main" val="33588582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227694"/>
            <a:ext cx="11204310"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God made him who had no sin to be sin for us, so that in him we might become the righteousness of God. </a:t>
            </a:r>
            <a:endParaRPr lang="en-US" altLang="en-US" sz="4400" spc="-200" dirty="0">
              <a:solidFill>
                <a:srgbClr val="C00000"/>
              </a:solidFill>
              <a:latin typeface="Calibri"/>
              <a:cs typeface="Tahoma" panose="020B0604030504040204" pitchFamily="34" charset="0"/>
            </a:endParaRP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2486346" y="5840957"/>
            <a:ext cx="9705656" cy="721159"/>
          </a:xfrm>
          <a:prstGeom prst="rect">
            <a:avLst/>
          </a:prstGeom>
          <a:solidFill>
            <a:srgbClr val="92ABB7"/>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3733" i="1" spc="800" dirty="0">
                <a:solidFill>
                  <a:prstClr val="white"/>
                </a:solidFill>
                <a:effectLst>
                  <a:outerShdw blurRad="38100" dist="38100" dir="2700000" algn="tl">
                    <a:schemeClr val="tx1">
                      <a:alpha val="43000"/>
                    </a:schemeClr>
                  </a:outerShdw>
                </a:effectLst>
                <a:latin typeface="Rockwell" panose="02060603020205020403"/>
              </a:rPr>
              <a:t>2 Corinthians 5:21 (NIV) </a:t>
            </a:r>
          </a:p>
        </p:txBody>
      </p:sp>
      <p:pic>
        <p:nvPicPr>
          <p:cNvPr id="7" name="Picture 6" descr="A paper cut out of a manger&#10;&#10;Description automatically generated">
            <a:extLst>
              <a:ext uri="{FF2B5EF4-FFF2-40B4-BE49-F238E27FC236}">
                <a16:creationId xmlns:a16="http://schemas.microsoft.com/office/drawing/2014/main" id="{542DEC8C-2B03-5DCA-5F12-E728879A5C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5341190"/>
            <a:ext cx="2486345" cy="1220926"/>
          </a:xfrm>
          <a:prstGeom prst="rect">
            <a:avLst/>
          </a:prstGeom>
        </p:spPr>
      </p:pic>
    </p:spTree>
    <p:extLst>
      <p:ext uri="{BB962C8B-B14F-4D97-AF65-F5344CB8AC3E}">
        <p14:creationId xmlns:p14="http://schemas.microsoft.com/office/powerpoint/2010/main" val="35563392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227694"/>
            <a:ext cx="11204310"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Surely he took up our pain and bore our suffering, yet we considered him punished by God, stricken by him, and afflicted. But </a:t>
            </a:r>
            <a:r>
              <a:rPr lang="en-US" altLang="en-US" sz="4400" spc="-200" dirty="0">
                <a:solidFill>
                  <a:srgbClr val="C00000"/>
                </a:solidFill>
                <a:latin typeface="Calibri"/>
                <a:cs typeface="Tahoma" panose="020B0604030504040204" pitchFamily="34" charset="0"/>
              </a:rPr>
              <a:t>he was pierced for our transgressions, he was crushed for our iniquities</a:t>
            </a:r>
            <a:r>
              <a:rPr lang="en-US" altLang="en-US" sz="4400" spc="-200" dirty="0">
                <a:latin typeface="Calibri"/>
                <a:cs typeface="Tahoma" panose="020B0604030504040204" pitchFamily="34" charset="0"/>
              </a:rPr>
              <a:t>; the punishment that brought us peace was on him, and </a:t>
            </a:r>
            <a:r>
              <a:rPr lang="en-US" altLang="en-US" sz="4400" spc="-200" dirty="0">
                <a:solidFill>
                  <a:schemeClr val="accent1"/>
                </a:solidFill>
                <a:latin typeface="Calibri"/>
                <a:cs typeface="Tahoma" panose="020B0604030504040204" pitchFamily="34" charset="0"/>
              </a:rPr>
              <a:t>by his wounds we are healed. </a:t>
            </a: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2486346" y="5840957"/>
            <a:ext cx="9705656" cy="721159"/>
          </a:xfrm>
          <a:prstGeom prst="rect">
            <a:avLst/>
          </a:prstGeom>
          <a:solidFill>
            <a:srgbClr val="92ABB7"/>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3733" i="1" spc="800" dirty="0">
                <a:solidFill>
                  <a:prstClr val="white"/>
                </a:solidFill>
                <a:effectLst>
                  <a:outerShdw blurRad="38100" dist="38100" dir="2700000" algn="tl">
                    <a:schemeClr val="tx1">
                      <a:alpha val="43000"/>
                    </a:schemeClr>
                  </a:outerShdw>
                </a:effectLst>
                <a:latin typeface="Rockwell" panose="02060603020205020403"/>
              </a:rPr>
              <a:t>Isaiah 53:4–6 (NIV) </a:t>
            </a:r>
          </a:p>
        </p:txBody>
      </p:sp>
      <p:pic>
        <p:nvPicPr>
          <p:cNvPr id="7" name="Picture 6" descr="A paper cut out of a manger&#10;&#10;Description automatically generated">
            <a:extLst>
              <a:ext uri="{FF2B5EF4-FFF2-40B4-BE49-F238E27FC236}">
                <a16:creationId xmlns:a16="http://schemas.microsoft.com/office/drawing/2014/main" id="{542DEC8C-2B03-5DCA-5F12-E728879A5C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5341190"/>
            <a:ext cx="2486345" cy="1220926"/>
          </a:xfrm>
          <a:prstGeom prst="rect">
            <a:avLst/>
          </a:prstGeom>
        </p:spPr>
      </p:pic>
    </p:spTree>
    <p:extLst>
      <p:ext uri="{BB962C8B-B14F-4D97-AF65-F5344CB8AC3E}">
        <p14:creationId xmlns:p14="http://schemas.microsoft.com/office/powerpoint/2010/main" val="36545006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227694"/>
            <a:ext cx="11204310"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We all, like sheep, have gone astray, each of us has turned to our own way; and the Lord has laid on him the iniquity of us all. </a:t>
            </a:r>
            <a:endParaRPr lang="en-US" altLang="en-US" sz="4400" spc="-200" dirty="0">
              <a:solidFill>
                <a:schemeClr val="accent1"/>
              </a:solidFill>
              <a:latin typeface="Calibri"/>
              <a:cs typeface="Tahoma" panose="020B0604030504040204" pitchFamily="34" charset="0"/>
            </a:endParaRP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2486346" y="5840957"/>
            <a:ext cx="9705656" cy="721159"/>
          </a:xfrm>
          <a:prstGeom prst="rect">
            <a:avLst/>
          </a:prstGeom>
          <a:solidFill>
            <a:srgbClr val="92ABB7"/>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3733" i="1" spc="800" dirty="0">
                <a:solidFill>
                  <a:prstClr val="white"/>
                </a:solidFill>
                <a:effectLst>
                  <a:outerShdw blurRad="38100" dist="38100" dir="2700000" algn="tl">
                    <a:schemeClr val="tx1">
                      <a:alpha val="43000"/>
                    </a:schemeClr>
                  </a:outerShdw>
                </a:effectLst>
                <a:latin typeface="Rockwell" panose="02060603020205020403"/>
              </a:rPr>
              <a:t>Isaiah 53:4–6 (NIV) </a:t>
            </a:r>
          </a:p>
        </p:txBody>
      </p:sp>
      <p:pic>
        <p:nvPicPr>
          <p:cNvPr id="7" name="Picture 6" descr="A paper cut out of a manger&#10;&#10;Description automatically generated">
            <a:extLst>
              <a:ext uri="{FF2B5EF4-FFF2-40B4-BE49-F238E27FC236}">
                <a16:creationId xmlns:a16="http://schemas.microsoft.com/office/drawing/2014/main" id="{542DEC8C-2B03-5DCA-5F12-E728879A5C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5341190"/>
            <a:ext cx="2486345" cy="1220926"/>
          </a:xfrm>
          <a:prstGeom prst="rect">
            <a:avLst/>
          </a:prstGeom>
        </p:spPr>
      </p:pic>
    </p:spTree>
    <p:extLst>
      <p:ext uri="{BB962C8B-B14F-4D97-AF65-F5344CB8AC3E}">
        <p14:creationId xmlns:p14="http://schemas.microsoft.com/office/powerpoint/2010/main" val="20907093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paper cut out of a manger&#10;&#10;Description automatically generated">
            <a:extLst>
              <a:ext uri="{FF2B5EF4-FFF2-40B4-BE49-F238E27FC236}">
                <a16:creationId xmlns:a16="http://schemas.microsoft.com/office/drawing/2014/main" id="{DCBEBFF8-E11A-5CB9-8F11-0B6BDEA8F40A}"/>
              </a:ext>
            </a:extLst>
          </p:cNvPr>
          <p:cNvPicPr>
            <a:picLocks noChangeAspect="1"/>
          </p:cNvPicPr>
          <p:nvPr/>
        </p:nvPicPr>
        <p:blipFill>
          <a:blip r:embed="rId3">
            <a:alphaModFix amt="30000"/>
            <a:extLst>
              <a:ext uri="{28A0092B-C50C-407E-A947-70E740481C1C}">
                <a14:useLocalDpi xmlns:a14="http://schemas.microsoft.com/office/drawing/2010/main" val="0"/>
              </a:ext>
            </a:extLst>
          </a:blip>
          <a:stretch>
            <a:fillRect/>
          </a:stretch>
        </p:blipFill>
        <p:spPr>
          <a:xfrm>
            <a:off x="0" y="1"/>
            <a:ext cx="12192000" cy="5588794"/>
          </a:xfrm>
          <a:prstGeom prst="rect">
            <a:avLst/>
          </a:prstGeom>
        </p:spPr>
      </p:pic>
      <p:sp>
        <p:nvSpPr>
          <p:cNvPr id="11" name="Rectangle 10">
            <a:extLst>
              <a:ext uri="{FF2B5EF4-FFF2-40B4-BE49-F238E27FC236}">
                <a16:creationId xmlns:a16="http://schemas.microsoft.com/office/drawing/2014/main" id="{A1B1CA9B-403A-546D-AD67-9551B7ABF212}"/>
              </a:ext>
            </a:extLst>
          </p:cNvPr>
          <p:cNvSpPr/>
          <p:nvPr/>
        </p:nvSpPr>
        <p:spPr>
          <a:xfrm>
            <a:off x="0" y="5244392"/>
            <a:ext cx="12250220" cy="1610758"/>
          </a:xfrm>
          <a:prstGeom prst="rect">
            <a:avLst/>
          </a:prstGeom>
          <a:solidFill>
            <a:srgbClr val="6C788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D6CBCC51-EAC2-4564-A9D7-F64FE001AE06}"/>
              </a:ext>
            </a:extLst>
          </p:cNvPr>
          <p:cNvSpPr txBox="1"/>
          <p:nvPr/>
        </p:nvSpPr>
        <p:spPr>
          <a:xfrm>
            <a:off x="143838" y="5285490"/>
            <a:ext cx="11935144" cy="1569660"/>
          </a:xfrm>
          <a:prstGeom prst="rect">
            <a:avLst/>
          </a:prstGeom>
          <a:solidFill>
            <a:srgbClr val="6C7882"/>
          </a:solidFill>
          <a:effectLst>
            <a:softEdge rad="0"/>
          </a:effectLst>
        </p:spPr>
        <p:txBody>
          <a:bodyPr wrap="square">
            <a:spAutoFit/>
          </a:bodyPr>
          <a:lstStyle/>
          <a:p>
            <a:pPr marL="0" marR="0" lvl="0" indent="0" algn="l" defTabSz="609585" rtl="0" eaLnBrk="1" fontAlgn="auto" latinLnBrk="0" hangingPunct="1">
              <a:lnSpc>
                <a:spcPct val="100000"/>
              </a:lnSpc>
              <a:spcBef>
                <a:spcPct val="0"/>
              </a:spcBef>
              <a:spcAft>
                <a:spcPts val="0"/>
              </a:spcAft>
              <a:buClrTx/>
              <a:buSzTx/>
              <a:buFont typeface="Wingdings" panose="05000000000000000000" pitchFamily="2" charset="2"/>
              <a:buChar char="v"/>
              <a:tabLst/>
              <a:defRPr/>
            </a:pPr>
            <a:r>
              <a:rPr kumimoji="0" lang="en-US" altLang="en-US" sz="4800" b="0" i="0" u="none" strike="noStrike" kern="1200" cap="none" spc="0" normalizeH="0" baseline="0" noProof="0" dirty="0">
                <a:ln>
                  <a:noFill/>
                </a:ln>
                <a:solidFill>
                  <a:schemeClr val="bg1"/>
                </a:solidFill>
                <a:effectLst>
                  <a:outerShdw blurRad="38100" dist="38100" dir="2700000" algn="tl">
                    <a:schemeClr val="tx1">
                      <a:alpha val="43000"/>
                    </a:schemeClr>
                  </a:outerShdw>
                </a:effectLst>
                <a:uLnTx/>
                <a:uFillTx/>
                <a:latin typeface="Abadi" panose="020B0604020104020204" pitchFamily="34" charset="0"/>
                <a:ea typeface="+mn-ea"/>
                <a:cs typeface="+mn-cs"/>
              </a:rPr>
              <a:t>Joseph could have condemned, but he showed grace</a:t>
            </a:r>
          </a:p>
        </p:txBody>
      </p:sp>
      <p:cxnSp>
        <p:nvCxnSpPr>
          <p:cNvPr id="8" name="Straight Connector 7">
            <a:extLst>
              <a:ext uri="{FF2B5EF4-FFF2-40B4-BE49-F238E27FC236}">
                <a16:creationId xmlns:a16="http://schemas.microsoft.com/office/drawing/2014/main" id="{B90190CF-D92B-308D-E8E2-7619B3ADD6BE}"/>
              </a:ext>
            </a:extLst>
          </p:cNvPr>
          <p:cNvCxnSpPr/>
          <p:nvPr/>
        </p:nvCxnSpPr>
        <p:spPr>
          <a:xfrm>
            <a:off x="0" y="5285490"/>
            <a:ext cx="12192000" cy="0"/>
          </a:xfrm>
          <a:prstGeom prst="line">
            <a:avLst/>
          </a:prstGeom>
          <a:ln w="76200">
            <a:solidFill>
              <a:srgbClr val="C00000"/>
            </a:solidFill>
          </a:ln>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ACD74D61-138F-88CF-137D-2D66FA7BCFA9}"/>
              </a:ext>
            </a:extLst>
          </p:cNvPr>
          <p:cNvSpPr txBox="1"/>
          <p:nvPr/>
        </p:nvSpPr>
        <p:spPr>
          <a:xfrm>
            <a:off x="4469258" y="297951"/>
            <a:ext cx="7609724" cy="1569660"/>
          </a:xfrm>
          <a:prstGeom prst="rect">
            <a:avLst/>
          </a:prstGeom>
          <a:noFill/>
        </p:spPr>
        <p:txBody>
          <a:bodyPr wrap="square" rtlCol="0">
            <a:spAutoFit/>
          </a:bodyPr>
          <a:lstStyle/>
          <a:p>
            <a:pPr marL="285750" indent="-285750">
              <a:buFont typeface="Arial" panose="020B0604020202020204" pitchFamily="34" charset="0"/>
              <a:buChar char="•"/>
            </a:pPr>
            <a:r>
              <a:rPr lang="en-US" sz="3200" dirty="0">
                <a:solidFill>
                  <a:schemeClr val="tx1">
                    <a:lumMod val="75000"/>
                    <a:lumOff val="25000"/>
                  </a:schemeClr>
                </a:solidFill>
              </a:rPr>
              <a:t>Mary was Jesus’ mom, but Joseph was not Jesus’ dad</a:t>
            </a:r>
          </a:p>
          <a:p>
            <a:pPr marL="285750" indent="-285750">
              <a:buFont typeface="Arial" panose="020B0604020202020204" pitchFamily="34" charset="0"/>
              <a:buChar char="•"/>
            </a:pPr>
            <a:r>
              <a:rPr lang="en-US" sz="3200" dirty="0">
                <a:solidFill>
                  <a:schemeClr val="tx1">
                    <a:lumMod val="75000"/>
                    <a:lumOff val="25000"/>
                  </a:schemeClr>
                </a:solidFill>
              </a:rPr>
              <a:t>Jesus was man and Jesus was God</a:t>
            </a:r>
          </a:p>
        </p:txBody>
      </p:sp>
    </p:spTree>
    <p:extLst>
      <p:ext uri="{BB962C8B-B14F-4D97-AF65-F5344CB8AC3E}">
        <p14:creationId xmlns:p14="http://schemas.microsoft.com/office/powerpoint/2010/main" val="32506707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227694"/>
            <a:ext cx="11204310"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This is how the birth of Jesus the Messiah came about: His mother Mary was pledged to be married to Joseph, but before they came together, </a:t>
            </a:r>
            <a:r>
              <a:rPr lang="en-US" altLang="en-US" sz="4400" spc="-200" dirty="0">
                <a:solidFill>
                  <a:srgbClr val="C00000"/>
                </a:solidFill>
                <a:latin typeface="Calibri"/>
                <a:cs typeface="Tahoma" panose="020B0604030504040204" pitchFamily="34" charset="0"/>
              </a:rPr>
              <a:t>she was found to be pregnant </a:t>
            </a:r>
            <a:r>
              <a:rPr lang="en-US" altLang="en-US" sz="4400" spc="-200" dirty="0">
                <a:latin typeface="Calibri"/>
                <a:cs typeface="Tahoma" panose="020B0604030504040204" pitchFamily="34" charset="0"/>
              </a:rPr>
              <a:t>through the Holy Spirit. </a:t>
            </a:r>
            <a:endParaRPr lang="en-US" altLang="en-US" sz="4400" spc="-200" dirty="0">
              <a:solidFill>
                <a:schemeClr val="accent1"/>
              </a:solidFill>
              <a:latin typeface="Calibri"/>
              <a:cs typeface="Tahoma" panose="020B0604030504040204" pitchFamily="34" charset="0"/>
            </a:endParaRP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2486346" y="5840957"/>
            <a:ext cx="9705656" cy="721159"/>
          </a:xfrm>
          <a:prstGeom prst="rect">
            <a:avLst/>
          </a:prstGeom>
          <a:solidFill>
            <a:srgbClr val="92ABB7"/>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3733" i="1" spc="800" dirty="0">
                <a:solidFill>
                  <a:prstClr val="white"/>
                </a:solidFill>
                <a:effectLst>
                  <a:outerShdw blurRad="38100" dist="38100" dir="2700000" algn="tl">
                    <a:schemeClr val="tx1">
                      <a:alpha val="43000"/>
                    </a:schemeClr>
                  </a:outerShdw>
                </a:effectLst>
                <a:latin typeface="Rockwell" panose="02060603020205020403"/>
              </a:rPr>
              <a:t>Matthew 1:18  (NIV) </a:t>
            </a:r>
          </a:p>
        </p:txBody>
      </p:sp>
      <p:pic>
        <p:nvPicPr>
          <p:cNvPr id="7" name="Picture 6" descr="A paper cut out of a manger&#10;&#10;Description automatically generated">
            <a:extLst>
              <a:ext uri="{FF2B5EF4-FFF2-40B4-BE49-F238E27FC236}">
                <a16:creationId xmlns:a16="http://schemas.microsoft.com/office/drawing/2014/main" id="{542DEC8C-2B03-5DCA-5F12-E728879A5C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5341190"/>
            <a:ext cx="2486345" cy="1220926"/>
          </a:xfrm>
          <a:prstGeom prst="rect">
            <a:avLst/>
          </a:prstGeom>
        </p:spPr>
      </p:pic>
    </p:spTree>
    <p:extLst>
      <p:ext uri="{BB962C8B-B14F-4D97-AF65-F5344CB8AC3E}">
        <p14:creationId xmlns:p14="http://schemas.microsoft.com/office/powerpoint/2010/main" val="40063536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227694"/>
            <a:ext cx="11204310"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But after he had considered this, an angel of the Lord appeared to him in a dream and said, “Joseph son of David, do not be afraid to take Mary home as your wife, because what is conceived in her is from the Holy Spirit. She will give birth to a son, and you are to give him the name Jesus, because he will save his people from their sins.” </a:t>
            </a: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2486346" y="5840957"/>
            <a:ext cx="9705656" cy="721159"/>
          </a:xfrm>
          <a:prstGeom prst="rect">
            <a:avLst/>
          </a:prstGeom>
          <a:solidFill>
            <a:srgbClr val="92ABB7"/>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3733" i="1" spc="800" dirty="0">
                <a:solidFill>
                  <a:prstClr val="white"/>
                </a:solidFill>
                <a:effectLst>
                  <a:outerShdw blurRad="38100" dist="38100" dir="2700000" algn="tl">
                    <a:schemeClr val="tx1">
                      <a:alpha val="43000"/>
                    </a:schemeClr>
                  </a:outerShdw>
                </a:effectLst>
                <a:latin typeface="Rockwell" panose="02060603020205020403"/>
              </a:rPr>
              <a:t>Matthew 1:18–25 (NIV) </a:t>
            </a:r>
          </a:p>
        </p:txBody>
      </p:sp>
      <p:pic>
        <p:nvPicPr>
          <p:cNvPr id="7" name="Picture 6" descr="A paper cut out of a manger&#10;&#10;Description automatically generated">
            <a:extLst>
              <a:ext uri="{FF2B5EF4-FFF2-40B4-BE49-F238E27FC236}">
                <a16:creationId xmlns:a16="http://schemas.microsoft.com/office/drawing/2014/main" id="{542DEC8C-2B03-5DCA-5F12-E728879A5C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5341190"/>
            <a:ext cx="2486345" cy="1220926"/>
          </a:xfrm>
          <a:prstGeom prst="rect">
            <a:avLst/>
          </a:prstGeom>
        </p:spPr>
      </p:pic>
    </p:spTree>
    <p:extLst>
      <p:ext uri="{BB962C8B-B14F-4D97-AF65-F5344CB8AC3E}">
        <p14:creationId xmlns:p14="http://schemas.microsoft.com/office/powerpoint/2010/main" val="29252918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227694"/>
            <a:ext cx="11204310"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Because Joseph her husband was faithful to the law, and yet did not want to expose her to public disgrace, he had in mind to divorce her quietly. </a:t>
            </a:r>
            <a:endParaRPr lang="en-US" altLang="en-US" sz="4400" spc="-200" dirty="0">
              <a:solidFill>
                <a:schemeClr val="accent1"/>
              </a:solidFill>
              <a:latin typeface="Calibri"/>
              <a:cs typeface="Tahoma" panose="020B0604030504040204" pitchFamily="34" charset="0"/>
            </a:endParaRP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2486346" y="5840957"/>
            <a:ext cx="9705656" cy="721159"/>
          </a:xfrm>
          <a:prstGeom prst="rect">
            <a:avLst/>
          </a:prstGeom>
          <a:solidFill>
            <a:srgbClr val="92ABB7"/>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3733" i="1" spc="800" dirty="0">
                <a:solidFill>
                  <a:prstClr val="white"/>
                </a:solidFill>
                <a:effectLst>
                  <a:outerShdw blurRad="38100" dist="38100" dir="2700000" algn="tl">
                    <a:schemeClr val="tx1">
                      <a:alpha val="43000"/>
                    </a:schemeClr>
                  </a:outerShdw>
                </a:effectLst>
                <a:latin typeface="Rockwell" panose="02060603020205020403"/>
              </a:rPr>
              <a:t>Matthew 1:19 (NIV) </a:t>
            </a:r>
          </a:p>
        </p:txBody>
      </p:sp>
      <p:pic>
        <p:nvPicPr>
          <p:cNvPr id="7" name="Picture 6" descr="A paper cut out of a manger&#10;&#10;Description automatically generated">
            <a:extLst>
              <a:ext uri="{FF2B5EF4-FFF2-40B4-BE49-F238E27FC236}">
                <a16:creationId xmlns:a16="http://schemas.microsoft.com/office/drawing/2014/main" id="{542DEC8C-2B03-5DCA-5F12-E728879A5C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5341190"/>
            <a:ext cx="2486345" cy="1220926"/>
          </a:xfrm>
          <a:prstGeom prst="rect">
            <a:avLst/>
          </a:prstGeom>
        </p:spPr>
      </p:pic>
    </p:spTree>
    <p:extLst>
      <p:ext uri="{BB962C8B-B14F-4D97-AF65-F5344CB8AC3E}">
        <p14:creationId xmlns:p14="http://schemas.microsoft.com/office/powerpoint/2010/main" val="1044095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227694"/>
            <a:ext cx="11204310"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And forgive us our debts, as we also have forgiven our debtors. And lead us not into temptation, but deliver us from the evil one.’ For if you forgive other people when they sin against you, your heavenly Father will also forgive you. But if you do not forgive others their sins, your Father will not forgive your sins. </a:t>
            </a:r>
            <a:endParaRPr lang="en-US" altLang="en-US" sz="4400" spc="-200" dirty="0">
              <a:solidFill>
                <a:schemeClr val="accent1"/>
              </a:solidFill>
              <a:latin typeface="Calibri"/>
              <a:cs typeface="Tahoma" panose="020B0604030504040204" pitchFamily="34" charset="0"/>
            </a:endParaRP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2486346" y="5840957"/>
            <a:ext cx="9705656" cy="721159"/>
          </a:xfrm>
          <a:prstGeom prst="rect">
            <a:avLst/>
          </a:prstGeom>
          <a:solidFill>
            <a:srgbClr val="92ABB7"/>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3733" i="1" spc="800" dirty="0">
                <a:solidFill>
                  <a:prstClr val="white"/>
                </a:solidFill>
                <a:effectLst>
                  <a:outerShdw blurRad="38100" dist="38100" dir="2700000" algn="tl">
                    <a:schemeClr val="tx1">
                      <a:alpha val="43000"/>
                    </a:schemeClr>
                  </a:outerShdw>
                </a:effectLst>
                <a:latin typeface="Rockwell" panose="02060603020205020403"/>
              </a:rPr>
              <a:t>Matthew 6:12–15 (NIV) </a:t>
            </a:r>
          </a:p>
        </p:txBody>
      </p:sp>
      <p:pic>
        <p:nvPicPr>
          <p:cNvPr id="7" name="Picture 6" descr="A paper cut out of a manger&#10;&#10;Description automatically generated">
            <a:extLst>
              <a:ext uri="{FF2B5EF4-FFF2-40B4-BE49-F238E27FC236}">
                <a16:creationId xmlns:a16="http://schemas.microsoft.com/office/drawing/2014/main" id="{542DEC8C-2B03-5DCA-5F12-E728879A5C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5341190"/>
            <a:ext cx="2486345" cy="1220926"/>
          </a:xfrm>
          <a:prstGeom prst="rect">
            <a:avLst/>
          </a:prstGeom>
        </p:spPr>
      </p:pic>
    </p:spTree>
    <p:extLst>
      <p:ext uri="{BB962C8B-B14F-4D97-AF65-F5344CB8AC3E}">
        <p14:creationId xmlns:p14="http://schemas.microsoft.com/office/powerpoint/2010/main" val="15670538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paper cut out of a manger&#10;&#10;Description automatically generated">
            <a:extLst>
              <a:ext uri="{FF2B5EF4-FFF2-40B4-BE49-F238E27FC236}">
                <a16:creationId xmlns:a16="http://schemas.microsoft.com/office/drawing/2014/main" id="{DCBEBFF8-E11A-5CB9-8F11-0B6BDEA8F40A}"/>
              </a:ext>
            </a:extLst>
          </p:cNvPr>
          <p:cNvPicPr>
            <a:picLocks noChangeAspect="1"/>
          </p:cNvPicPr>
          <p:nvPr/>
        </p:nvPicPr>
        <p:blipFill>
          <a:blip r:embed="rId3">
            <a:alphaModFix amt="30000"/>
            <a:extLst>
              <a:ext uri="{28A0092B-C50C-407E-A947-70E740481C1C}">
                <a14:useLocalDpi xmlns:a14="http://schemas.microsoft.com/office/drawing/2010/main" val="0"/>
              </a:ext>
            </a:extLst>
          </a:blip>
          <a:stretch>
            <a:fillRect/>
          </a:stretch>
        </p:blipFill>
        <p:spPr>
          <a:xfrm>
            <a:off x="0" y="1"/>
            <a:ext cx="12192000" cy="5588794"/>
          </a:xfrm>
          <a:prstGeom prst="rect">
            <a:avLst/>
          </a:prstGeom>
        </p:spPr>
      </p:pic>
      <p:sp>
        <p:nvSpPr>
          <p:cNvPr id="11" name="Rectangle 10">
            <a:extLst>
              <a:ext uri="{FF2B5EF4-FFF2-40B4-BE49-F238E27FC236}">
                <a16:creationId xmlns:a16="http://schemas.microsoft.com/office/drawing/2014/main" id="{A1B1CA9B-403A-546D-AD67-9551B7ABF212}"/>
              </a:ext>
            </a:extLst>
          </p:cNvPr>
          <p:cNvSpPr/>
          <p:nvPr/>
        </p:nvSpPr>
        <p:spPr>
          <a:xfrm>
            <a:off x="0" y="5244392"/>
            <a:ext cx="12250220" cy="1610758"/>
          </a:xfrm>
          <a:prstGeom prst="rect">
            <a:avLst/>
          </a:prstGeom>
          <a:solidFill>
            <a:srgbClr val="6C788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D6CBCC51-EAC2-4564-A9D7-F64FE001AE06}"/>
              </a:ext>
            </a:extLst>
          </p:cNvPr>
          <p:cNvSpPr txBox="1"/>
          <p:nvPr/>
        </p:nvSpPr>
        <p:spPr>
          <a:xfrm>
            <a:off x="143838" y="5285490"/>
            <a:ext cx="11935144" cy="830997"/>
          </a:xfrm>
          <a:prstGeom prst="rect">
            <a:avLst/>
          </a:prstGeom>
          <a:solidFill>
            <a:srgbClr val="6C7882"/>
          </a:solidFill>
          <a:effectLst>
            <a:softEdge rad="0"/>
          </a:effectLst>
        </p:spPr>
        <p:txBody>
          <a:bodyPr wrap="square">
            <a:spAutoFit/>
          </a:bodyPr>
          <a:lstStyle/>
          <a:p>
            <a:pPr marL="0" marR="0" lvl="0" indent="0" algn="l" defTabSz="609585" rtl="0" eaLnBrk="1" fontAlgn="auto" latinLnBrk="0" hangingPunct="1">
              <a:lnSpc>
                <a:spcPct val="100000"/>
              </a:lnSpc>
              <a:spcBef>
                <a:spcPct val="0"/>
              </a:spcBef>
              <a:spcAft>
                <a:spcPts val="0"/>
              </a:spcAft>
              <a:buClrTx/>
              <a:buSzTx/>
              <a:buFont typeface="Wingdings" panose="05000000000000000000" pitchFamily="2" charset="2"/>
              <a:buChar char="v"/>
              <a:tabLst/>
              <a:defRPr/>
            </a:pPr>
            <a:r>
              <a:rPr kumimoji="0" lang="en-US" altLang="en-US" sz="4800" b="0" i="0" u="none" strike="noStrike" kern="1200" cap="none" spc="0" normalizeH="0" baseline="0" noProof="0" dirty="0">
                <a:ln>
                  <a:noFill/>
                </a:ln>
                <a:solidFill>
                  <a:schemeClr val="bg1"/>
                </a:solidFill>
                <a:effectLst>
                  <a:outerShdw blurRad="38100" dist="38100" dir="2700000" algn="tl">
                    <a:schemeClr val="tx1">
                      <a:alpha val="43000"/>
                    </a:schemeClr>
                  </a:outerShdw>
                </a:effectLst>
                <a:uLnTx/>
                <a:uFillTx/>
                <a:latin typeface="Abadi" panose="020B0604020104020204" pitchFamily="34" charset="0"/>
                <a:ea typeface="+mn-ea"/>
                <a:cs typeface="+mn-cs"/>
              </a:rPr>
              <a:t>God has a right to change your plans</a:t>
            </a:r>
          </a:p>
        </p:txBody>
      </p:sp>
      <p:cxnSp>
        <p:nvCxnSpPr>
          <p:cNvPr id="8" name="Straight Connector 7">
            <a:extLst>
              <a:ext uri="{FF2B5EF4-FFF2-40B4-BE49-F238E27FC236}">
                <a16:creationId xmlns:a16="http://schemas.microsoft.com/office/drawing/2014/main" id="{B90190CF-D92B-308D-E8E2-7619B3ADD6BE}"/>
              </a:ext>
            </a:extLst>
          </p:cNvPr>
          <p:cNvCxnSpPr/>
          <p:nvPr/>
        </p:nvCxnSpPr>
        <p:spPr>
          <a:xfrm>
            <a:off x="0" y="5285490"/>
            <a:ext cx="12192000" cy="0"/>
          </a:xfrm>
          <a:prstGeom prst="line">
            <a:avLst/>
          </a:prstGeom>
          <a:ln w="76200">
            <a:solidFill>
              <a:srgbClr val="C00000"/>
            </a:solidFill>
          </a:ln>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ACD74D61-138F-88CF-137D-2D66FA7BCFA9}"/>
              </a:ext>
            </a:extLst>
          </p:cNvPr>
          <p:cNvSpPr txBox="1"/>
          <p:nvPr/>
        </p:nvSpPr>
        <p:spPr>
          <a:xfrm>
            <a:off x="4469258" y="297951"/>
            <a:ext cx="7609724" cy="2554545"/>
          </a:xfrm>
          <a:prstGeom prst="rect">
            <a:avLst/>
          </a:prstGeom>
          <a:noFill/>
        </p:spPr>
        <p:txBody>
          <a:bodyPr wrap="square" rtlCol="0">
            <a:spAutoFit/>
          </a:bodyPr>
          <a:lstStyle/>
          <a:p>
            <a:pPr marL="285750" indent="-285750">
              <a:buFont typeface="Arial" panose="020B0604020202020204" pitchFamily="34" charset="0"/>
              <a:buChar char="•"/>
            </a:pPr>
            <a:r>
              <a:rPr lang="en-US" sz="3200" dirty="0">
                <a:solidFill>
                  <a:schemeClr val="tx1">
                    <a:lumMod val="75000"/>
                    <a:lumOff val="25000"/>
                  </a:schemeClr>
                </a:solidFill>
              </a:rPr>
              <a:t>Mary was Jesus’ mom, but Joseph was not Jesus’ dad</a:t>
            </a:r>
          </a:p>
          <a:p>
            <a:pPr marL="285750" indent="-285750">
              <a:buFont typeface="Arial" panose="020B0604020202020204" pitchFamily="34" charset="0"/>
              <a:buChar char="•"/>
            </a:pPr>
            <a:r>
              <a:rPr lang="en-US" sz="3200" dirty="0">
                <a:solidFill>
                  <a:schemeClr val="tx1">
                    <a:lumMod val="75000"/>
                    <a:lumOff val="25000"/>
                  </a:schemeClr>
                </a:solidFill>
              </a:rPr>
              <a:t>Jesus was man and Jesus was God</a:t>
            </a:r>
          </a:p>
          <a:p>
            <a:pPr marL="285750" indent="-285750">
              <a:buFont typeface="Arial" panose="020B0604020202020204" pitchFamily="34" charset="0"/>
              <a:buChar char="•"/>
            </a:pPr>
            <a:r>
              <a:rPr lang="en-US" sz="3200" dirty="0">
                <a:solidFill>
                  <a:schemeClr val="tx1">
                    <a:lumMod val="75000"/>
                    <a:lumOff val="25000"/>
                  </a:schemeClr>
                </a:solidFill>
              </a:rPr>
              <a:t>Joseph could have condemned, but he showed grace</a:t>
            </a:r>
          </a:p>
        </p:txBody>
      </p:sp>
    </p:spTree>
    <p:extLst>
      <p:ext uri="{BB962C8B-B14F-4D97-AF65-F5344CB8AC3E}">
        <p14:creationId xmlns:p14="http://schemas.microsoft.com/office/powerpoint/2010/main" val="41425073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227694"/>
            <a:ext cx="11204310"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“Isn’t this the carpenter’s son? Isn’t his mother’s name Mary, and aren’t his brothers James, Joseph, Simon and Judas? </a:t>
            </a:r>
            <a:endParaRPr lang="en-US" altLang="en-US" sz="4400" spc="-200" dirty="0">
              <a:solidFill>
                <a:schemeClr val="accent1"/>
              </a:solidFill>
              <a:latin typeface="Calibri"/>
              <a:cs typeface="Tahoma" panose="020B0604030504040204" pitchFamily="34" charset="0"/>
            </a:endParaRP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2486346" y="5840957"/>
            <a:ext cx="9705656" cy="721159"/>
          </a:xfrm>
          <a:prstGeom prst="rect">
            <a:avLst/>
          </a:prstGeom>
          <a:solidFill>
            <a:srgbClr val="92ABB7"/>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3733" i="1" spc="800" dirty="0">
                <a:solidFill>
                  <a:prstClr val="white"/>
                </a:solidFill>
                <a:effectLst>
                  <a:outerShdw blurRad="38100" dist="38100" dir="2700000" algn="tl">
                    <a:schemeClr val="tx1">
                      <a:alpha val="43000"/>
                    </a:schemeClr>
                  </a:outerShdw>
                </a:effectLst>
                <a:latin typeface="Rockwell" panose="02060603020205020403"/>
              </a:rPr>
              <a:t>Matthew 13:55 (NIV) </a:t>
            </a:r>
          </a:p>
        </p:txBody>
      </p:sp>
      <p:pic>
        <p:nvPicPr>
          <p:cNvPr id="7" name="Picture 6" descr="A paper cut out of a manger&#10;&#10;Description automatically generated">
            <a:extLst>
              <a:ext uri="{FF2B5EF4-FFF2-40B4-BE49-F238E27FC236}">
                <a16:creationId xmlns:a16="http://schemas.microsoft.com/office/drawing/2014/main" id="{542DEC8C-2B03-5DCA-5F12-E728879A5C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5341190"/>
            <a:ext cx="2486345" cy="1220926"/>
          </a:xfrm>
          <a:prstGeom prst="rect">
            <a:avLst/>
          </a:prstGeom>
        </p:spPr>
      </p:pic>
    </p:spTree>
    <p:extLst>
      <p:ext uri="{BB962C8B-B14F-4D97-AF65-F5344CB8AC3E}">
        <p14:creationId xmlns:p14="http://schemas.microsoft.com/office/powerpoint/2010/main" val="35659168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227694"/>
            <a:ext cx="11204310"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But after he had considered this, an angel of the Lord appeared to him in a dream and said, “Joseph son of David, do not be afraid to take Mary home as your wife, because what is conceived in her is from the Holy Spirit. </a:t>
            </a:r>
            <a:endParaRPr lang="en-US" altLang="en-US" sz="4400" spc="-200" dirty="0">
              <a:solidFill>
                <a:schemeClr val="accent1"/>
              </a:solidFill>
              <a:latin typeface="Calibri"/>
              <a:cs typeface="Tahoma" panose="020B0604030504040204" pitchFamily="34" charset="0"/>
            </a:endParaRP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2486346" y="5840957"/>
            <a:ext cx="9705656" cy="721159"/>
          </a:xfrm>
          <a:prstGeom prst="rect">
            <a:avLst/>
          </a:prstGeom>
          <a:solidFill>
            <a:srgbClr val="92ABB7"/>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3733" i="1" spc="800" dirty="0">
                <a:solidFill>
                  <a:prstClr val="white"/>
                </a:solidFill>
                <a:effectLst>
                  <a:outerShdw blurRad="38100" dist="38100" dir="2700000" algn="tl">
                    <a:schemeClr val="tx1">
                      <a:alpha val="43000"/>
                    </a:schemeClr>
                  </a:outerShdw>
                </a:effectLst>
                <a:latin typeface="Rockwell" panose="02060603020205020403"/>
              </a:rPr>
              <a:t>Matthew 1:20  (NIV)</a:t>
            </a:r>
          </a:p>
        </p:txBody>
      </p:sp>
      <p:pic>
        <p:nvPicPr>
          <p:cNvPr id="7" name="Picture 6" descr="A paper cut out of a manger&#10;&#10;Description automatically generated">
            <a:extLst>
              <a:ext uri="{FF2B5EF4-FFF2-40B4-BE49-F238E27FC236}">
                <a16:creationId xmlns:a16="http://schemas.microsoft.com/office/drawing/2014/main" id="{542DEC8C-2B03-5DCA-5F12-E728879A5C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5341190"/>
            <a:ext cx="2486345" cy="1220926"/>
          </a:xfrm>
          <a:prstGeom prst="rect">
            <a:avLst/>
          </a:prstGeom>
        </p:spPr>
      </p:pic>
    </p:spTree>
    <p:extLst>
      <p:ext uri="{BB962C8B-B14F-4D97-AF65-F5344CB8AC3E}">
        <p14:creationId xmlns:p14="http://schemas.microsoft.com/office/powerpoint/2010/main" val="28966485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paper cut out of a manger&#10;&#10;Description automatically generated">
            <a:extLst>
              <a:ext uri="{FF2B5EF4-FFF2-40B4-BE49-F238E27FC236}">
                <a16:creationId xmlns:a16="http://schemas.microsoft.com/office/drawing/2014/main" id="{DCBEBFF8-E11A-5CB9-8F11-0B6BDEA8F40A}"/>
              </a:ext>
            </a:extLst>
          </p:cNvPr>
          <p:cNvPicPr>
            <a:picLocks noChangeAspect="1"/>
          </p:cNvPicPr>
          <p:nvPr/>
        </p:nvPicPr>
        <p:blipFill>
          <a:blip r:embed="rId3">
            <a:alphaModFix amt="30000"/>
            <a:extLst>
              <a:ext uri="{28A0092B-C50C-407E-A947-70E740481C1C}">
                <a14:useLocalDpi xmlns:a14="http://schemas.microsoft.com/office/drawing/2010/main" val="0"/>
              </a:ext>
            </a:extLst>
          </a:blip>
          <a:stretch>
            <a:fillRect/>
          </a:stretch>
        </p:blipFill>
        <p:spPr>
          <a:xfrm>
            <a:off x="0" y="1"/>
            <a:ext cx="12192000" cy="5588794"/>
          </a:xfrm>
          <a:prstGeom prst="rect">
            <a:avLst/>
          </a:prstGeom>
        </p:spPr>
      </p:pic>
      <p:sp>
        <p:nvSpPr>
          <p:cNvPr id="11" name="Rectangle 10">
            <a:extLst>
              <a:ext uri="{FF2B5EF4-FFF2-40B4-BE49-F238E27FC236}">
                <a16:creationId xmlns:a16="http://schemas.microsoft.com/office/drawing/2014/main" id="{A1B1CA9B-403A-546D-AD67-9551B7ABF212}"/>
              </a:ext>
            </a:extLst>
          </p:cNvPr>
          <p:cNvSpPr/>
          <p:nvPr/>
        </p:nvSpPr>
        <p:spPr>
          <a:xfrm>
            <a:off x="0" y="5244392"/>
            <a:ext cx="12250220" cy="1610758"/>
          </a:xfrm>
          <a:prstGeom prst="rect">
            <a:avLst/>
          </a:prstGeom>
          <a:solidFill>
            <a:srgbClr val="6C788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D6CBCC51-EAC2-4564-A9D7-F64FE001AE06}"/>
              </a:ext>
            </a:extLst>
          </p:cNvPr>
          <p:cNvSpPr txBox="1"/>
          <p:nvPr/>
        </p:nvSpPr>
        <p:spPr>
          <a:xfrm>
            <a:off x="143838" y="5285490"/>
            <a:ext cx="11935144" cy="830997"/>
          </a:xfrm>
          <a:prstGeom prst="rect">
            <a:avLst/>
          </a:prstGeom>
          <a:solidFill>
            <a:srgbClr val="6C7882"/>
          </a:solidFill>
          <a:effectLst>
            <a:softEdge rad="0"/>
          </a:effectLst>
        </p:spPr>
        <p:txBody>
          <a:bodyPr wrap="square">
            <a:spAutoFit/>
          </a:bodyPr>
          <a:lstStyle/>
          <a:p>
            <a:pPr marL="0" marR="0" lvl="0" indent="0" algn="l" defTabSz="609585" rtl="0" eaLnBrk="1" fontAlgn="auto" latinLnBrk="0" hangingPunct="1">
              <a:lnSpc>
                <a:spcPct val="100000"/>
              </a:lnSpc>
              <a:spcBef>
                <a:spcPct val="0"/>
              </a:spcBef>
              <a:spcAft>
                <a:spcPts val="0"/>
              </a:spcAft>
              <a:buClrTx/>
              <a:buSzTx/>
              <a:buFont typeface="Wingdings" panose="05000000000000000000" pitchFamily="2" charset="2"/>
              <a:buChar char="v"/>
              <a:tabLst/>
              <a:defRPr/>
            </a:pPr>
            <a:r>
              <a:rPr kumimoji="0" lang="en-US" altLang="en-US" sz="4800" b="0" i="0" u="none" strike="noStrike" kern="1200" cap="none" spc="0" normalizeH="0" baseline="0" noProof="0" dirty="0">
                <a:ln>
                  <a:noFill/>
                </a:ln>
                <a:solidFill>
                  <a:schemeClr val="bg1"/>
                </a:solidFill>
                <a:effectLst>
                  <a:outerShdw blurRad="38100" dist="38100" dir="2700000" algn="tl">
                    <a:schemeClr val="tx1">
                      <a:alpha val="43000"/>
                    </a:schemeClr>
                  </a:outerShdw>
                </a:effectLst>
                <a:uLnTx/>
                <a:uFillTx/>
                <a:latin typeface="Abadi" panose="020B0604020104020204" pitchFamily="34" charset="0"/>
                <a:ea typeface="+mn-ea"/>
                <a:cs typeface="+mn-cs"/>
              </a:rPr>
              <a:t>Following Jesus can be difficult</a:t>
            </a:r>
          </a:p>
        </p:txBody>
      </p:sp>
      <p:cxnSp>
        <p:nvCxnSpPr>
          <p:cNvPr id="8" name="Straight Connector 7">
            <a:extLst>
              <a:ext uri="{FF2B5EF4-FFF2-40B4-BE49-F238E27FC236}">
                <a16:creationId xmlns:a16="http://schemas.microsoft.com/office/drawing/2014/main" id="{B90190CF-D92B-308D-E8E2-7619B3ADD6BE}"/>
              </a:ext>
            </a:extLst>
          </p:cNvPr>
          <p:cNvCxnSpPr/>
          <p:nvPr/>
        </p:nvCxnSpPr>
        <p:spPr>
          <a:xfrm>
            <a:off x="0" y="5285490"/>
            <a:ext cx="12192000" cy="0"/>
          </a:xfrm>
          <a:prstGeom prst="line">
            <a:avLst/>
          </a:prstGeom>
          <a:ln w="76200">
            <a:solidFill>
              <a:srgbClr val="C00000"/>
            </a:solidFill>
          </a:ln>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ACD74D61-138F-88CF-137D-2D66FA7BCFA9}"/>
              </a:ext>
            </a:extLst>
          </p:cNvPr>
          <p:cNvSpPr txBox="1"/>
          <p:nvPr/>
        </p:nvSpPr>
        <p:spPr>
          <a:xfrm>
            <a:off x="4469258" y="297951"/>
            <a:ext cx="7609724" cy="3046988"/>
          </a:xfrm>
          <a:prstGeom prst="rect">
            <a:avLst/>
          </a:prstGeom>
          <a:noFill/>
        </p:spPr>
        <p:txBody>
          <a:bodyPr wrap="square" rtlCol="0">
            <a:spAutoFit/>
          </a:bodyPr>
          <a:lstStyle/>
          <a:p>
            <a:pPr marL="285750" indent="-285750">
              <a:buFont typeface="Arial" panose="020B0604020202020204" pitchFamily="34" charset="0"/>
              <a:buChar char="•"/>
            </a:pPr>
            <a:r>
              <a:rPr lang="en-US" sz="3200" dirty="0">
                <a:solidFill>
                  <a:schemeClr val="tx1">
                    <a:lumMod val="75000"/>
                    <a:lumOff val="25000"/>
                  </a:schemeClr>
                </a:solidFill>
              </a:rPr>
              <a:t>Mary was Jesus’ mom, but Joseph was not Jesus’ dad</a:t>
            </a:r>
          </a:p>
          <a:p>
            <a:pPr marL="285750" indent="-285750">
              <a:buFont typeface="Arial" panose="020B0604020202020204" pitchFamily="34" charset="0"/>
              <a:buChar char="•"/>
            </a:pPr>
            <a:r>
              <a:rPr lang="en-US" sz="3200" dirty="0">
                <a:solidFill>
                  <a:schemeClr val="tx1">
                    <a:lumMod val="75000"/>
                    <a:lumOff val="25000"/>
                  </a:schemeClr>
                </a:solidFill>
              </a:rPr>
              <a:t>Jesus was man and Jesus was God</a:t>
            </a:r>
          </a:p>
          <a:p>
            <a:pPr marL="285750" indent="-285750">
              <a:buFont typeface="Arial" panose="020B0604020202020204" pitchFamily="34" charset="0"/>
              <a:buChar char="•"/>
            </a:pPr>
            <a:r>
              <a:rPr lang="en-US" sz="3200" dirty="0">
                <a:solidFill>
                  <a:schemeClr val="tx1">
                    <a:lumMod val="75000"/>
                    <a:lumOff val="25000"/>
                  </a:schemeClr>
                </a:solidFill>
              </a:rPr>
              <a:t>Joseph could have condemned, but he showed grace</a:t>
            </a:r>
          </a:p>
          <a:p>
            <a:pPr marL="285750" indent="-285750">
              <a:buFont typeface="Arial" panose="020B0604020202020204" pitchFamily="34" charset="0"/>
              <a:buChar char="•"/>
            </a:pPr>
            <a:r>
              <a:rPr lang="en-US" sz="3200" dirty="0">
                <a:solidFill>
                  <a:schemeClr val="tx1">
                    <a:lumMod val="75000"/>
                    <a:lumOff val="25000"/>
                  </a:schemeClr>
                </a:solidFill>
              </a:rPr>
              <a:t>God has a right to change your plans</a:t>
            </a:r>
          </a:p>
        </p:txBody>
      </p:sp>
    </p:spTree>
    <p:extLst>
      <p:ext uri="{BB962C8B-B14F-4D97-AF65-F5344CB8AC3E}">
        <p14:creationId xmlns:p14="http://schemas.microsoft.com/office/powerpoint/2010/main" val="11423365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227694"/>
            <a:ext cx="11204310"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The thief comes only to steal and kill and destroy; </a:t>
            </a:r>
            <a:r>
              <a:rPr lang="en-US" altLang="en-US" sz="4400" spc="-200" dirty="0">
                <a:solidFill>
                  <a:srgbClr val="C00000"/>
                </a:solidFill>
                <a:latin typeface="Calibri"/>
                <a:cs typeface="Tahoma" panose="020B0604030504040204" pitchFamily="34" charset="0"/>
              </a:rPr>
              <a:t>I have come that they may have life, and have it to the full. </a:t>
            </a: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2486346" y="5840957"/>
            <a:ext cx="9705656" cy="721159"/>
          </a:xfrm>
          <a:prstGeom prst="rect">
            <a:avLst/>
          </a:prstGeom>
          <a:solidFill>
            <a:srgbClr val="92ABB7"/>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3733" i="1" spc="800" dirty="0">
                <a:solidFill>
                  <a:prstClr val="white"/>
                </a:solidFill>
                <a:effectLst>
                  <a:outerShdw blurRad="38100" dist="38100" dir="2700000" algn="tl">
                    <a:schemeClr val="tx1">
                      <a:alpha val="43000"/>
                    </a:schemeClr>
                  </a:outerShdw>
                </a:effectLst>
                <a:latin typeface="Rockwell" panose="02060603020205020403"/>
              </a:rPr>
              <a:t>John 10:10 (NIV) </a:t>
            </a:r>
          </a:p>
        </p:txBody>
      </p:sp>
      <p:pic>
        <p:nvPicPr>
          <p:cNvPr id="7" name="Picture 6" descr="A paper cut out of a manger&#10;&#10;Description automatically generated">
            <a:extLst>
              <a:ext uri="{FF2B5EF4-FFF2-40B4-BE49-F238E27FC236}">
                <a16:creationId xmlns:a16="http://schemas.microsoft.com/office/drawing/2014/main" id="{542DEC8C-2B03-5DCA-5F12-E728879A5C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5341190"/>
            <a:ext cx="2486345" cy="1220926"/>
          </a:xfrm>
          <a:prstGeom prst="rect">
            <a:avLst/>
          </a:prstGeom>
        </p:spPr>
      </p:pic>
    </p:spTree>
    <p:extLst>
      <p:ext uri="{BB962C8B-B14F-4D97-AF65-F5344CB8AC3E}">
        <p14:creationId xmlns:p14="http://schemas.microsoft.com/office/powerpoint/2010/main" val="36187297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227694"/>
            <a:ext cx="11204310"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Then Jesus said to his disciples</a:t>
            </a:r>
            <a:r>
              <a:rPr lang="en-US" altLang="en-US" sz="4400" spc="-200" dirty="0">
                <a:solidFill>
                  <a:srgbClr val="C00000"/>
                </a:solidFill>
                <a:latin typeface="Calibri"/>
                <a:cs typeface="Tahoma" panose="020B0604030504040204" pitchFamily="34" charset="0"/>
              </a:rPr>
              <a:t>, “Whoever wants to be my disciple must deny themselves and take up their cross and follow me.</a:t>
            </a:r>
            <a:r>
              <a:rPr lang="en-US" altLang="en-US" sz="4400" spc="-200" dirty="0">
                <a:latin typeface="Calibri"/>
                <a:cs typeface="Tahoma" panose="020B0604030504040204" pitchFamily="34" charset="0"/>
              </a:rPr>
              <a:t> For whoever wants to save their life will lose it, but whoever loses their life for me will find it. </a:t>
            </a:r>
            <a:endParaRPr lang="en-US" altLang="en-US" sz="4400" spc="-200" dirty="0">
              <a:solidFill>
                <a:srgbClr val="C00000"/>
              </a:solidFill>
              <a:latin typeface="Calibri"/>
              <a:cs typeface="Tahoma" panose="020B0604030504040204" pitchFamily="34" charset="0"/>
            </a:endParaRP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2486346" y="5840957"/>
            <a:ext cx="9705656" cy="721159"/>
          </a:xfrm>
          <a:prstGeom prst="rect">
            <a:avLst/>
          </a:prstGeom>
          <a:solidFill>
            <a:srgbClr val="92ABB7"/>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3733" i="1" spc="800" dirty="0">
                <a:solidFill>
                  <a:prstClr val="white"/>
                </a:solidFill>
                <a:effectLst>
                  <a:outerShdw blurRad="38100" dist="38100" dir="2700000" algn="tl">
                    <a:schemeClr val="tx1">
                      <a:alpha val="43000"/>
                    </a:schemeClr>
                  </a:outerShdw>
                </a:effectLst>
                <a:latin typeface="Rockwell" panose="02060603020205020403"/>
              </a:rPr>
              <a:t>Matthew 16:24–27 (NIV) </a:t>
            </a:r>
          </a:p>
        </p:txBody>
      </p:sp>
      <p:pic>
        <p:nvPicPr>
          <p:cNvPr id="7" name="Picture 6" descr="A paper cut out of a manger&#10;&#10;Description automatically generated">
            <a:extLst>
              <a:ext uri="{FF2B5EF4-FFF2-40B4-BE49-F238E27FC236}">
                <a16:creationId xmlns:a16="http://schemas.microsoft.com/office/drawing/2014/main" id="{542DEC8C-2B03-5DCA-5F12-E728879A5C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5341190"/>
            <a:ext cx="2486345" cy="1220926"/>
          </a:xfrm>
          <a:prstGeom prst="rect">
            <a:avLst/>
          </a:prstGeom>
        </p:spPr>
      </p:pic>
    </p:spTree>
    <p:extLst>
      <p:ext uri="{BB962C8B-B14F-4D97-AF65-F5344CB8AC3E}">
        <p14:creationId xmlns:p14="http://schemas.microsoft.com/office/powerpoint/2010/main" val="13607371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227694"/>
            <a:ext cx="11204310"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She will give birth to a son, and </a:t>
            </a:r>
            <a:r>
              <a:rPr lang="en-US" altLang="en-US" sz="4400" spc="-200" dirty="0">
                <a:solidFill>
                  <a:srgbClr val="C00000"/>
                </a:solidFill>
                <a:latin typeface="Calibri"/>
                <a:cs typeface="Tahoma" panose="020B0604030504040204" pitchFamily="34" charset="0"/>
              </a:rPr>
              <a:t>you are to give him the name Jesus, because he will save his people from their sins.” </a:t>
            </a: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2486346" y="5840957"/>
            <a:ext cx="9705656" cy="721159"/>
          </a:xfrm>
          <a:prstGeom prst="rect">
            <a:avLst/>
          </a:prstGeom>
          <a:solidFill>
            <a:srgbClr val="92ABB7"/>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3733" i="1" spc="800" dirty="0">
                <a:solidFill>
                  <a:prstClr val="white"/>
                </a:solidFill>
                <a:effectLst>
                  <a:outerShdw blurRad="38100" dist="38100" dir="2700000" algn="tl">
                    <a:schemeClr val="tx1">
                      <a:alpha val="43000"/>
                    </a:schemeClr>
                  </a:outerShdw>
                </a:effectLst>
                <a:latin typeface="Rockwell" panose="02060603020205020403"/>
              </a:rPr>
              <a:t>Matthew 1:21  (NIV)</a:t>
            </a:r>
          </a:p>
        </p:txBody>
      </p:sp>
      <p:pic>
        <p:nvPicPr>
          <p:cNvPr id="7" name="Picture 6" descr="A paper cut out of a manger&#10;&#10;Description automatically generated">
            <a:extLst>
              <a:ext uri="{FF2B5EF4-FFF2-40B4-BE49-F238E27FC236}">
                <a16:creationId xmlns:a16="http://schemas.microsoft.com/office/drawing/2014/main" id="{542DEC8C-2B03-5DCA-5F12-E728879A5C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5341190"/>
            <a:ext cx="2486345" cy="1220926"/>
          </a:xfrm>
          <a:prstGeom prst="rect">
            <a:avLst/>
          </a:prstGeom>
        </p:spPr>
      </p:pic>
    </p:spTree>
    <p:extLst>
      <p:ext uri="{BB962C8B-B14F-4D97-AF65-F5344CB8AC3E}">
        <p14:creationId xmlns:p14="http://schemas.microsoft.com/office/powerpoint/2010/main" val="27352961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227694"/>
            <a:ext cx="11204310"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“Turn to me and be saved, all you ends of the earth; for I am God, and there is no other. </a:t>
            </a:r>
            <a:endParaRPr lang="en-US" altLang="en-US" sz="4400" spc="-200" dirty="0">
              <a:solidFill>
                <a:srgbClr val="C00000"/>
              </a:solidFill>
              <a:latin typeface="Calibri"/>
              <a:cs typeface="Tahoma" panose="020B0604030504040204" pitchFamily="34" charset="0"/>
            </a:endParaRP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2486346" y="5840957"/>
            <a:ext cx="9705656" cy="721159"/>
          </a:xfrm>
          <a:prstGeom prst="rect">
            <a:avLst/>
          </a:prstGeom>
          <a:solidFill>
            <a:srgbClr val="92ABB7"/>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3733" i="1" spc="800" dirty="0">
                <a:solidFill>
                  <a:prstClr val="white"/>
                </a:solidFill>
                <a:effectLst>
                  <a:outerShdw blurRad="38100" dist="38100" dir="2700000" algn="tl">
                    <a:schemeClr val="tx1">
                      <a:alpha val="43000"/>
                    </a:schemeClr>
                  </a:outerShdw>
                </a:effectLst>
                <a:latin typeface="Rockwell" panose="02060603020205020403"/>
              </a:rPr>
              <a:t>Isaiah 45:22 (NIV) </a:t>
            </a:r>
          </a:p>
        </p:txBody>
      </p:sp>
      <p:pic>
        <p:nvPicPr>
          <p:cNvPr id="7" name="Picture 6" descr="A paper cut out of a manger&#10;&#10;Description automatically generated">
            <a:extLst>
              <a:ext uri="{FF2B5EF4-FFF2-40B4-BE49-F238E27FC236}">
                <a16:creationId xmlns:a16="http://schemas.microsoft.com/office/drawing/2014/main" id="{542DEC8C-2B03-5DCA-5F12-E728879A5C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5341190"/>
            <a:ext cx="2486345" cy="1220926"/>
          </a:xfrm>
          <a:prstGeom prst="rect">
            <a:avLst/>
          </a:prstGeom>
        </p:spPr>
      </p:pic>
    </p:spTree>
    <p:extLst>
      <p:ext uri="{BB962C8B-B14F-4D97-AF65-F5344CB8AC3E}">
        <p14:creationId xmlns:p14="http://schemas.microsoft.com/office/powerpoint/2010/main" val="24222447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227694"/>
            <a:ext cx="11204310"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All this took place to fulfill what the Lord had said through the prophet:  “The virgin will conceive and give birth to a son, and they will call him Immanuel” (which means “God with us”).  When Joseph woke up, he did what the angel of the Lord had commanded him and took Mary home as his wife.  But he did not consummate their marriage until she gave birth to a son. And he gave him the name Jesus. </a:t>
            </a: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2486346" y="5840957"/>
            <a:ext cx="9705656" cy="721159"/>
          </a:xfrm>
          <a:prstGeom prst="rect">
            <a:avLst/>
          </a:prstGeom>
          <a:solidFill>
            <a:srgbClr val="92ABB7"/>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3733" i="1" spc="800" dirty="0">
                <a:solidFill>
                  <a:prstClr val="white"/>
                </a:solidFill>
                <a:effectLst>
                  <a:outerShdw blurRad="38100" dist="38100" dir="2700000" algn="tl">
                    <a:schemeClr val="tx1">
                      <a:alpha val="43000"/>
                    </a:schemeClr>
                  </a:outerShdw>
                </a:effectLst>
                <a:latin typeface="Rockwell" panose="02060603020205020403"/>
              </a:rPr>
              <a:t>Matthew 1:18–25 (NIV) </a:t>
            </a:r>
          </a:p>
        </p:txBody>
      </p:sp>
      <p:pic>
        <p:nvPicPr>
          <p:cNvPr id="7" name="Picture 6" descr="A paper cut out of a manger&#10;&#10;Description automatically generated">
            <a:extLst>
              <a:ext uri="{FF2B5EF4-FFF2-40B4-BE49-F238E27FC236}">
                <a16:creationId xmlns:a16="http://schemas.microsoft.com/office/drawing/2014/main" id="{542DEC8C-2B03-5DCA-5F12-E728879A5C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5341190"/>
            <a:ext cx="2486345" cy="1220926"/>
          </a:xfrm>
          <a:prstGeom prst="rect">
            <a:avLst/>
          </a:prstGeom>
        </p:spPr>
      </p:pic>
    </p:spTree>
    <p:extLst>
      <p:ext uri="{BB962C8B-B14F-4D97-AF65-F5344CB8AC3E}">
        <p14:creationId xmlns:p14="http://schemas.microsoft.com/office/powerpoint/2010/main" val="25124097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5061D109-04F4-4466-81F5-244A4142D5B4}"/>
              </a:ext>
            </a:extLst>
          </p:cNvPr>
          <p:cNvSpPr txBox="1">
            <a:spLocks noChangeArrowheads="1"/>
          </p:cNvSpPr>
          <p:nvPr/>
        </p:nvSpPr>
        <p:spPr bwMode="auto">
          <a:xfrm>
            <a:off x="257718" y="304800"/>
            <a:ext cx="10105482" cy="6340043"/>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571500" indent="-571500" defTabSz="609585">
              <a:lnSpc>
                <a:spcPct val="100000"/>
              </a:lnSpc>
              <a:spcBef>
                <a:spcPct val="0"/>
              </a:spcBef>
              <a:defRPr/>
            </a:pPr>
            <a:r>
              <a:rPr lang="en-US" altLang="en-US" sz="3600" spc="-200" dirty="0">
                <a:solidFill>
                  <a:schemeClr val="tx1">
                    <a:lumMod val="75000"/>
                    <a:lumOff val="25000"/>
                  </a:schemeClr>
                </a:solidFill>
                <a:latin typeface="Calibri"/>
                <a:cs typeface="Tahoma" panose="020B0604030504040204" pitchFamily="34" charset="0"/>
              </a:rPr>
              <a:t>Mary was Jesus’ mom, but Joseph was not Jesus’ dad</a:t>
            </a:r>
          </a:p>
          <a:p>
            <a:pPr marL="571500" indent="-571500" defTabSz="609585">
              <a:lnSpc>
                <a:spcPct val="100000"/>
              </a:lnSpc>
              <a:spcBef>
                <a:spcPct val="0"/>
              </a:spcBef>
              <a:defRPr/>
            </a:pPr>
            <a:endParaRPr lang="en-US" altLang="en-US" sz="3600" spc="-200" dirty="0">
              <a:solidFill>
                <a:schemeClr val="tx1">
                  <a:lumMod val="75000"/>
                  <a:lumOff val="25000"/>
                </a:schemeClr>
              </a:solidFill>
              <a:latin typeface="Calibri"/>
              <a:cs typeface="Tahoma" panose="020B0604030504040204" pitchFamily="34" charset="0"/>
            </a:endParaRPr>
          </a:p>
          <a:p>
            <a:pPr marL="571500" indent="-571500" defTabSz="609585">
              <a:lnSpc>
                <a:spcPct val="100000"/>
              </a:lnSpc>
              <a:spcBef>
                <a:spcPct val="0"/>
              </a:spcBef>
              <a:defRPr/>
            </a:pPr>
            <a:r>
              <a:rPr lang="en-US" altLang="en-US" sz="3600" spc="-200" dirty="0">
                <a:solidFill>
                  <a:srgbClr val="2E7C7B"/>
                </a:solidFill>
                <a:latin typeface="Calibri"/>
                <a:cs typeface="Tahoma" panose="020B0604030504040204" pitchFamily="34" charset="0"/>
              </a:rPr>
              <a:t>Jesus was man and Jesus was God</a:t>
            </a:r>
          </a:p>
          <a:p>
            <a:pPr marL="571500" indent="-571500" defTabSz="609585">
              <a:lnSpc>
                <a:spcPct val="100000"/>
              </a:lnSpc>
              <a:spcBef>
                <a:spcPct val="0"/>
              </a:spcBef>
              <a:defRPr/>
            </a:pPr>
            <a:endParaRPr lang="en-US" altLang="en-US" sz="3600" spc="-200" dirty="0">
              <a:solidFill>
                <a:schemeClr val="tx1">
                  <a:lumMod val="75000"/>
                  <a:lumOff val="25000"/>
                </a:schemeClr>
              </a:solidFill>
              <a:latin typeface="Calibri"/>
              <a:cs typeface="Tahoma" panose="020B0604030504040204" pitchFamily="34" charset="0"/>
            </a:endParaRPr>
          </a:p>
          <a:p>
            <a:pPr marL="571500" indent="-571500" defTabSz="609585">
              <a:lnSpc>
                <a:spcPct val="100000"/>
              </a:lnSpc>
              <a:spcBef>
                <a:spcPct val="0"/>
              </a:spcBef>
              <a:defRPr/>
            </a:pPr>
            <a:r>
              <a:rPr lang="en-US" altLang="en-US" sz="3600" spc="-200" dirty="0">
                <a:solidFill>
                  <a:schemeClr val="tx1">
                    <a:lumMod val="75000"/>
                    <a:lumOff val="25000"/>
                  </a:schemeClr>
                </a:solidFill>
                <a:latin typeface="Calibri"/>
                <a:cs typeface="Tahoma" panose="020B0604030504040204" pitchFamily="34" charset="0"/>
              </a:rPr>
              <a:t>Joseph could have condemned, but he showed grace</a:t>
            </a:r>
          </a:p>
          <a:p>
            <a:pPr marL="571500" indent="-571500" defTabSz="609585">
              <a:lnSpc>
                <a:spcPct val="100000"/>
              </a:lnSpc>
              <a:spcBef>
                <a:spcPct val="0"/>
              </a:spcBef>
              <a:defRPr/>
            </a:pPr>
            <a:endParaRPr lang="en-US" altLang="en-US" sz="3600" spc="-200" dirty="0">
              <a:solidFill>
                <a:schemeClr val="tx1">
                  <a:lumMod val="75000"/>
                  <a:lumOff val="25000"/>
                </a:schemeClr>
              </a:solidFill>
              <a:latin typeface="Calibri"/>
              <a:cs typeface="Tahoma" panose="020B0604030504040204" pitchFamily="34" charset="0"/>
            </a:endParaRPr>
          </a:p>
          <a:p>
            <a:pPr marL="571500" indent="-571500" defTabSz="609585">
              <a:lnSpc>
                <a:spcPct val="100000"/>
              </a:lnSpc>
              <a:spcBef>
                <a:spcPct val="0"/>
              </a:spcBef>
              <a:defRPr/>
            </a:pPr>
            <a:r>
              <a:rPr lang="en-US" altLang="en-US" sz="3600" spc="-200" dirty="0">
                <a:solidFill>
                  <a:srgbClr val="2E7C7B"/>
                </a:solidFill>
                <a:latin typeface="Calibri"/>
                <a:cs typeface="Tahoma" panose="020B0604030504040204" pitchFamily="34" charset="0"/>
              </a:rPr>
              <a:t>God has a right to change your plans</a:t>
            </a:r>
          </a:p>
          <a:p>
            <a:pPr marL="571500" indent="-571500" defTabSz="609585">
              <a:lnSpc>
                <a:spcPct val="100000"/>
              </a:lnSpc>
              <a:spcBef>
                <a:spcPct val="0"/>
              </a:spcBef>
              <a:defRPr/>
            </a:pPr>
            <a:endParaRPr lang="en-US" altLang="en-US" sz="3600" spc="-200" dirty="0">
              <a:solidFill>
                <a:schemeClr val="tx1">
                  <a:lumMod val="75000"/>
                  <a:lumOff val="25000"/>
                </a:schemeClr>
              </a:solidFill>
              <a:latin typeface="Calibri"/>
              <a:cs typeface="Tahoma" panose="020B0604030504040204" pitchFamily="34" charset="0"/>
            </a:endParaRPr>
          </a:p>
          <a:p>
            <a:pPr marL="571500" indent="-571500" defTabSz="609585">
              <a:lnSpc>
                <a:spcPct val="100000"/>
              </a:lnSpc>
              <a:spcBef>
                <a:spcPct val="0"/>
              </a:spcBef>
              <a:defRPr/>
            </a:pPr>
            <a:r>
              <a:rPr lang="en-US" altLang="en-US" sz="3600" spc="-200" dirty="0">
                <a:solidFill>
                  <a:schemeClr val="tx1">
                    <a:lumMod val="75000"/>
                    <a:lumOff val="25000"/>
                  </a:schemeClr>
                </a:solidFill>
                <a:latin typeface="Calibri"/>
                <a:cs typeface="Tahoma" panose="020B0604030504040204" pitchFamily="34" charset="0"/>
              </a:rPr>
              <a:t>Following Jesus can be difficult</a:t>
            </a:r>
          </a:p>
          <a:p>
            <a:pPr marL="571500" indent="-571500" defTabSz="609585">
              <a:lnSpc>
                <a:spcPct val="100000"/>
              </a:lnSpc>
              <a:spcBef>
                <a:spcPct val="0"/>
              </a:spcBef>
              <a:defRPr/>
            </a:pPr>
            <a:endParaRPr lang="en-US" altLang="en-US" sz="3600" spc="-200" dirty="0">
              <a:solidFill>
                <a:srgbClr val="2E7C7B"/>
              </a:solidFill>
              <a:latin typeface="Calibri"/>
              <a:cs typeface="Tahoma" panose="020B0604030504040204" pitchFamily="34" charset="0"/>
            </a:endParaRPr>
          </a:p>
          <a:p>
            <a:pPr marL="571500" indent="-571500" defTabSz="609585">
              <a:lnSpc>
                <a:spcPct val="100000"/>
              </a:lnSpc>
              <a:spcBef>
                <a:spcPct val="0"/>
              </a:spcBef>
              <a:defRPr/>
            </a:pPr>
            <a:r>
              <a:rPr lang="en-US" altLang="en-US" sz="3600" spc="-200" dirty="0">
                <a:solidFill>
                  <a:srgbClr val="2E7C7B"/>
                </a:solidFill>
                <a:latin typeface="Calibri"/>
                <a:cs typeface="Tahoma" panose="020B0604030504040204" pitchFamily="34" charset="0"/>
              </a:rPr>
              <a:t>Turn to Jesus and be saved</a:t>
            </a:r>
          </a:p>
        </p:txBody>
      </p:sp>
      <p:pic>
        <p:nvPicPr>
          <p:cNvPr id="5" name="Picture 4" descr="A white circle with red text&#10;&#10;Description automatically generated">
            <a:extLst>
              <a:ext uri="{FF2B5EF4-FFF2-40B4-BE49-F238E27FC236}">
                <a16:creationId xmlns:a16="http://schemas.microsoft.com/office/drawing/2014/main" id="{1CF6EDFF-46C2-6EC6-C30F-A44CE9AEC0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7997575" y="2663575"/>
            <a:ext cx="6858000" cy="1530849"/>
          </a:xfrm>
          <a:prstGeom prst="rect">
            <a:avLst/>
          </a:prstGeom>
        </p:spPr>
      </p:pic>
    </p:spTree>
    <p:extLst>
      <p:ext uri="{BB962C8B-B14F-4D97-AF65-F5344CB8AC3E}">
        <p14:creationId xmlns:p14="http://schemas.microsoft.com/office/powerpoint/2010/main" val="42109951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blue ornament with a nativity scene and red text&#10;&#10;Description automatically generated">
            <a:extLst>
              <a:ext uri="{FF2B5EF4-FFF2-40B4-BE49-F238E27FC236}">
                <a16:creationId xmlns:a16="http://schemas.microsoft.com/office/drawing/2014/main" id="{BB47B477-7892-2AB5-5B7C-0E9D10CB59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8982965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blue ornament with a nativity scene and red text&#10;&#10;Description automatically generated">
            <a:extLst>
              <a:ext uri="{FF2B5EF4-FFF2-40B4-BE49-F238E27FC236}">
                <a16:creationId xmlns:a16="http://schemas.microsoft.com/office/drawing/2014/main" id="{BB47B477-7892-2AB5-5B7C-0E9D10CB59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8076495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5061D109-04F4-4466-81F5-244A4142D5B4}"/>
              </a:ext>
            </a:extLst>
          </p:cNvPr>
          <p:cNvSpPr txBox="1">
            <a:spLocks noChangeArrowheads="1"/>
          </p:cNvSpPr>
          <p:nvPr/>
        </p:nvSpPr>
        <p:spPr bwMode="auto">
          <a:xfrm>
            <a:off x="257718" y="1777429"/>
            <a:ext cx="11721950" cy="4867414"/>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000" spc="-200" dirty="0">
                <a:solidFill>
                  <a:prstClr val="black">
                    <a:lumMod val="95000"/>
                    <a:lumOff val="5000"/>
                  </a:prstClr>
                </a:solidFill>
                <a:latin typeface="Calibri"/>
                <a:cs typeface="Tahoma" panose="020B0604030504040204" pitchFamily="34" charset="0"/>
              </a:rPr>
              <a:t>We are afraid to lose what we have because we don’t fully understand what we will gain.</a:t>
            </a:r>
            <a:endParaRPr lang="en-US" altLang="en-US" sz="3600" spc="-200" dirty="0">
              <a:solidFill>
                <a:prstClr val="black">
                  <a:lumMod val="95000"/>
                  <a:lumOff val="5000"/>
                </a:prstClr>
              </a:solidFill>
              <a:latin typeface="Calibri"/>
              <a:cs typeface="Tahoma" panose="020B0604030504040204" pitchFamily="34" charset="0"/>
            </a:endParaRPr>
          </a:p>
        </p:txBody>
      </p:sp>
      <p:pic>
        <p:nvPicPr>
          <p:cNvPr id="5" name="Picture 4" descr="A white circle with red text&#10;&#10;Description automatically generated">
            <a:extLst>
              <a:ext uri="{FF2B5EF4-FFF2-40B4-BE49-F238E27FC236}">
                <a16:creationId xmlns:a16="http://schemas.microsoft.com/office/drawing/2014/main" id="{1CF6EDFF-46C2-6EC6-C30F-A44CE9AEC0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1530849"/>
          </a:xfrm>
          <a:prstGeom prst="rect">
            <a:avLst/>
          </a:prstGeom>
        </p:spPr>
      </p:pic>
    </p:spTree>
    <p:extLst>
      <p:ext uri="{BB962C8B-B14F-4D97-AF65-F5344CB8AC3E}">
        <p14:creationId xmlns:p14="http://schemas.microsoft.com/office/powerpoint/2010/main" val="23471356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227694"/>
            <a:ext cx="11204310"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This is how the birth of Jesus the Messiah came about: </a:t>
            </a:r>
            <a:r>
              <a:rPr lang="en-US" altLang="en-US" sz="4400" spc="-200" dirty="0">
                <a:solidFill>
                  <a:srgbClr val="C00000"/>
                </a:solidFill>
                <a:latin typeface="Calibri"/>
                <a:cs typeface="Tahoma" panose="020B0604030504040204" pitchFamily="34" charset="0"/>
              </a:rPr>
              <a:t>His mother Mary was pledged to be married to Joseph,</a:t>
            </a:r>
            <a:r>
              <a:rPr lang="en-US" altLang="en-US" sz="4400" spc="-200" dirty="0">
                <a:latin typeface="Calibri"/>
                <a:cs typeface="Tahoma" panose="020B0604030504040204" pitchFamily="34" charset="0"/>
              </a:rPr>
              <a:t> but before they came together, she was found to be pregnant through the Holy Spirit. </a:t>
            </a: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2486346" y="5840957"/>
            <a:ext cx="9705656" cy="721159"/>
          </a:xfrm>
          <a:prstGeom prst="rect">
            <a:avLst/>
          </a:prstGeom>
          <a:solidFill>
            <a:srgbClr val="92ABB7"/>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3733" i="1" spc="800" dirty="0">
                <a:solidFill>
                  <a:prstClr val="white"/>
                </a:solidFill>
                <a:effectLst>
                  <a:outerShdw blurRad="38100" dist="38100" dir="2700000" algn="tl">
                    <a:schemeClr val="tx1">
                      <a:alpha val="43000"/>
                    </a:schemeClr>
                  </a:outerShdw>
                </a:effectLst>
                <a:latin typeface="Rockwell" panose="02060603020205020403"/>
              </a:rPr>
              <a:t>Matthew 1:18–25 (NIV) </a:t>
            </a:r>
          </a:p>
        </p:txBody>
      </p:sp>
      <p:pic>
        <p:nvPicPr>
          <p:cNvPr id="7" name="Picture 6" descr="A paper cut out of a manger&#10;&#10;Description automatically generated">
            <a:extLst>
              <a:ext uri="{FF2B5EF4-FFF2-40B4-BE49-F238E27FC236}">
                <a16:creationId xmlns:a16="http://schemas.microsoft.com/office/drawing/2014/main" id="{542DEC8C-2B03-5DCA-5F12-E728879A5C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5341190"/>
            <a:ext cx="2486345" cy="1220926"/>
          </a:xfrm>
          <a:prstGeom prst="rect">
            <a:avLst/>
          </a:prstGeom>
        </p:spPr>
      </p:pic>
    </p:spTree>
    <p:extLst>
      <p:ext uri="{BB962C8B-B14F-4D97-AF65-F5344CB8AC3E}">
        <p14:creationId xmlns:p14="http://schemas.microsoft.com/office/powerpoint/2010/main" val="2389832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paper cut out of a manger&#10;&#10;Description automatically generated">
            <a:extLst>
              <a:ext uri="{FF2B5EF4-FFF2-40B4-BE49-F238E27FC236}">
                <a16:creationId xmlns:a16="http://schemas.microsoft.com/office/drawing/2014/main" id="{DCBEBFF8-E11A-5CB9-8F11-0B6BDEA8F40A}"/>
              </a:ext>
            </a:extLst>
          </p:cNvPr>
          <p:cNvPicPr>
            <a:picLocks noChangeAspect="1"/>
          </p:cNvPicPr>
          <p:nvPr/>
        </p:nvPicPr>
        <p:blipFill>
          <a:blip r:embed="rId3">
            <a:alphaModFix amt="30000"/>
            <a:extLst>
              <a:ext uri="{28A0092B-C50C-407E-A947-70E740481C1C}">
                <a14:useLocalDpi xmlns:a14="http://schemas.microsoft.com/office/drawing/2010/main" val="0"/>
              </a:ext>
            </a:extLst>
          </a:blip>
          <a:stretch>
            <a:fillRect/>
          </a:stretch>
        </p:blipFill>
        <p:spPr>
          <a:xfrm>
            <a:off x="0" y="1"/>
            <a:ext cx="12192000" cy="5588794"/>
          </a:xfrm>
          <a:prstGeom prst="rect">
            <a:avLst/>
          </a:prstGeom>
        </p:spPr>
      </p:pic>
      <p:sp>
        <p:nvSpPr>
          <p:cNvPr id="11" name="Rectangle 10">
            <a:extLst>
              <a:ext uri="{FF2B5EF4-FFF2-40B4-BE49-F238E27FC236}">
                <a16:creationId xmlns:a16="http://schemas.microsoft.com/office/drawing/2014/main" id="{A1B1CA9B-403A-546D-AD67-9551B7ABF212}"/>
              </a:ext>
            </a:extLst>
          </p:cNvPr>
          <p:cNvSpPr/>
          <p:nvPr/>
        </p:nvSpPr>
        <p:spPr>
          <a:xfrm>
            <a:off x="0" y="5244392"/>
            <a:ext cx="12250220" cy="1610758"/>
          </a:xfrm>
          <a:prstGeom prst="rect">
            <a:avLst/>
          </a:prstGeom>
          <a:solidFill>
            <a:srgbClr val="6C788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D6CBCC51-EAC2-4564-A9D7-F64FE001AE06}"/>
              </a:ext>
            </a:extLst>
          </p:cNvPr>
          <p:cNvSpPr txBox="1"/>
          <p:nvPr/>
        </p:nvSpPr>
        <p:spPr>
          <a:xfrm>
            <a:off x="143838" y="5285490"/>
            <a:ext cx="11935144" cy="1569660"/>
          </a:xfrm>
          <a:prstGeom prst="rect">
            <a:avLst/>
          </a:prstGeom>
          <a:solidFill>
            <a:srgbClr val="6C7882"/>
          </a:solidFill>
          <a:effectLst>
            <a:softEdge rad="0"/>
          </a:effectLst>
        </p:spPr>
        <p:txBody>
          <a:bodyPr wrap="square">
            <a:spAutoFit/>
          </a:bodyPr>
          <a:lstStyle/>
          <a:p>
            <a:pPr marL="0" marR="0" lvl="0" indent="0" algn="l" defTabSz="609585" rtl="0" eaLnBrk="1" fontAlgn="auto" latinLnBrk="0" hangingPunct="1">
              <a:lnSpc>
                <a:spcPct val="100000"/>
              </a:lnSpc>
              <a:spcBef>
                <a:spcPct val="0"/>
              </a:spcBef>
              <a:spcAft>
                <a:spcPts val="0"/>
              </a:spcAft>
              <a:buClrTx/>
              <a:buSzTx/>
              <a:buFont typeface="Wingdings" panose="05000000000000000000" pitchFamily="2" charset="2"/>
              <a:buChar char="v"/>
              <a:tabLst/>
              <a:defRPr/>
            </a:pPr>
            <a:r>
              <a:rPr kumimoji="0" lang="en-US" altLang="en-US" sz="4800" b="0" i="0" u="none" strike="noStrike" kern="1200" cap="none" spc="0" normalizeH="0" baseline="0" noProof="0" dirty="0">
                <a:ln>
                  <a:noFill/>
                </a:ln>
                <a:solidFill>
                  <a:schemeClr val="bg1"/>
                </a:solidFill>
                <a:effectLst>
                  <a:outerShdw blurRad="38100" dist="38100" dir="2700000" algn="tl">
                    <a:schemeClr val="tx1">
                      <a:alpha val="43000"/>
                    </a:schemeClr>
                  </a:outerShdw>
                </a:effectLst>
                <a:uLnTx/>
                <a:uFillTx/>
                <a:latin typeface="Abadi" panose="020B0604020104020204" pitchFamily="34" charset="0"/>
                <a:ea typeface="+mn-ea"/>
                <a:cs typeface="+mn-cs"/>
              </a:rPr>
              <a:t>Mary was Jesus’ mom, but Joseph was not Jesus’ dad</a:t>
            </a:r>
          </a:p>
        </p:txBody>
      </p:sp>
      <p:cxnSp>
        <p:nvCxnSpPr>
          <p:cNvPr id="8" name="Straight Connector 7">
            <a:extLst>
              <a:ext uri="{FF2B5EF4-FFF2-40B4-BE49-F238E27FC236}">
                <a16:creationId xmlns:a16="http://schemas.microsoft.com/office/drawing/2014/main" id="{B90190CF-D92B-308D-E8E2-7619B3ADD6BE}"/>
              </a:ext>
            </a:extLst>
          </p:cNvPr>
          <p:cNvCxnSpPr/>
          <p:nvPr/>
        </p:nvCxnSpPr>
        <p:spPr>
          <a:xfrm>
            <a:off x="0" y="5285490"/>
            <a:ext cx="12192000" cy="0"/>
          </a:xfrm>
          <a:prstGeom prst="line">
            <a:avLst/>
          </a:prstGeom>
          <a:ln w="76200">
            <a:solidFill>
              <a:srgbClr val="C0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555226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227694"/>
            <a:ext cx="11204310"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Zerubbabel </a:t>
            </a:r>
            <a:r>
              <a:rPr lang="en-US" altLang="en-US" sz="4400" spc="-200" dirty="0">
                <a:solidFill>
                  <a:srgbClr val="0070C0"/>
                </a:solidFill>
                <a:latin typeface="Calibri"/>
                <a:cs typeface="Tahoma" panose="020B0604030504040204" pitchFamily="34" charset="0"/>
              </a:rPr>
              <a:t>the father of </a:t>
            </a:r>
            <a:r>
              <a:rPr lang="en-US" altLang="en-US" sz="4400" spc="-200" dirty="0" err="1">
                <a:latin typeface="Calibri"/>
                <a:cs typeface="Tahoma" panose="020B0604030504040204" pitchFamily="34" charset="0"/>
              </a:rPr>
              <a:t>Abihud</a:t>
            </a:r>
            <a:r>
              <a:rPr lang="en-US" altLang="en-US" sz="4400" spc="-200" dirty="0">
                <a:latin typeface="Calibri"/>
                <a:cs typeface="Tahoma" panose="020B0604030504040204" pitchFamily="34" charset="0"/>
              </a:rPr>
              <a:t>, </a:t>
            </a:r>
            <a:r>
              <a:rPr lang="en-US" altLang="en-US" sz="4400" spc="-200" dirty="0" err="1">
                <a:latin typeface="Calibri"/>
                <a:cs typeface="Tahoma" panose="020B0604030504040204" pitchFamily="34" charset="0"/>
              </a:rPr>
              <a:t>Abihud</a:t>
            </a:r>
            <a:r>
              <a:rPr lang="en-US" altLang="en-US" sz="4400" spc="-200" dirty="0">
                <a:latin typeface="Calibri"/>
                <a:cs typeface="Tahoma" panose="020B0604030504040204" pitchFamily="34" charset="0"/>
              </a:rPr>
              <a:t> </a:t>
            </a:r>
            <a:r>
              <a:rPr lang="en-US" altLang="en-US" sz="4400" spc="-200" dirty="0">
                <a:solidFill>
                  <a:srgbClr val="0070C0"/>
                </a:solidFill>
                <a:latin typeface="Calibri"/>
                <a:cs typeface="Tahoma" panose="020B0604030504040204" pitchFamily="34" charset="0"/>
              </a:rPr>
              <a:t>the father of </a:t>
            </a:r>
            <a:r>
              <a:rPr lang="en-US" altLang="en-US" sz="4400" spc="-200" dirty="0">
                <a:latin typeface="Calibri"/>
                <a:cs typeface="Tahoma" panose="020B0604030504040204" pitchFamily="34" charset="0"/>
              </a:rPr>
              <a:t>Eliakim, Eliakim </a:t>
            </a:r>
            <a:r>
              <a:rPr lang="en-US" altLang="en-US" sz="4400" spc="-200" dirty="0">
                <a:solidFill>
                  <a:srgbClr val="0070C0"/>
                </a:solidFill>
                <a:latin typeface="Calibri"/>
                <a:cs typeface="Tahoma" panose="020B0604030504040204" pitchFamily="34" charset="0"/>
              </a:rPr>
              <a:t>the father of </a:t>
            </a:r>
            <a:r>
              <a:rPr lang="en-US" altLang="en-US" sz="4400" spc="-200" dirty="0" err="1">
                <a:latin typeface="Calibri"/>
                <a:cs typeface="Tahoma" panose="020B0604030504040204" pitchFamily="34" charset="0"/>
              </a:rPr>
              <a:t>Azor</a:t>
            </a:r>
            <a:r>
              <a:rPr lang="en-US" altLang="en-US" sz="4400" spc="-200" dirty="0">
                <a:latin typeface="Calibri"/>
                <a:cs typeface="Tahoma" panose="020B0604030504040204" pitchFamily="34" charset="0"/>
              </a:rPr>
              <a:t>, </a:t>
            </a:r>
            <a:r>
              <a:rPr lang="en-US" altLang="en-US" sz="4400" spc="-200" dirty="0" err="1">
                <a:latin typeface="Calibri"/>
                <a:cs typeface="Tahoma" panose="020B0604030504040204" pitchFamily="34" charset="0"/>
              </a:rPr>
              <a:t>Azor</a:t>
            </a:r>
            <a:r>
              <a:rPr lang="en-US" altLang="en-US" sz="4400" spc="-200" dirty="0">
                <a:latin typeface="Calibri"/>
                <a:cs typeface="Tahoma" panose="020B0604030504040204" pitchFamily="34" charset="0"/>
              </a:rPr>
              <a:t> </a:t>
            </a:r>
            <a:r>
              <a:rPr lang="en-US" altLang="en-US" sz="4400" spc="-200" dirty="0">
                <a:solidFill>
                  <a:srgbClr val="0070C0"/>
                </a:solidFill>
                <a:latin typeface="Calibri"/>
                <a:cs typeface="Tahoma" panose="020B0604030504040204" pitchFamily="34" charset="0"/>
              </a:rPr>
              <a:t>the father of </a:t>
            </a:r>
            <a:r>
              <a:rPr lang="en-US" altLang="en-US" sz="4400" spc="-200" dirty="0">
                <a:latin typeface="Calibri"/>
                <a:cs typeface="Tahoma" panose="020B0604030504040204" pitchFamily="34" charset="0"/>
              </a:rPr>
              <a:t>Zadok, Zadok </a:t>
            </a:r>
            <a:r>
              <a:rPr lang="en-US" altLang="en-US" sz="4400" spc="-200" dirty="0">
                <a:solidFill>
                  <a:srgbClr val="0070C0"/>
                </a:solidFill>
                <a:latin typeface="Calibri"/>
                <a:cs typeface="Tahoma" panose="020B0604030504040204" pitchFamily="34" charset="0"/>
              </a:rPr>
              <a:t>the father of </a:t>
            </a:r>
            <a:r>
              <a:rPr lang="en-US" altLang="en-US" sz="4400" spc="-200" dirty="0" err="1">
                <a:latin typeface="Calibri"/>
                <a:cs typeface="Tahoma" panose="020B0604030504040204" pitchFamily="34" charset="0"/>
              </a:rPr>
              <a:t>Akim</a:t>
            </a:r>
            <a:r>
              <a:rPr lang="en-US" altLang="en-US" sz="4400" spc="-200" dirty="0">
                <a:latin typeface="Calibri"/>
                <a:cs typeface="Tahoma" panose="020B0604030504040204" pitchFamily="34" charset="0"/>
              </a:rPr>
              <a:t>, </a:t>
            </a:r>
            <a:r>
              <a:rPr lang="en-US" altLang="en-US" sz="4400" spc="-200" dirty="0" err="1">
                <a:latin typeface="Calibri"/>
                <a:cs typeface="Tahoma" panose="020B0604030504040204" pitchFamily="34" charset="0"/>
              </a:rPr>
              <a:t>Akim</a:t>
            </a:r>
            <a:r>
              <a:rPr lang="en-US" altLang="en-US" sz="4400" spc="-200" dirty="0">
                <a:latin typeface="Calibri"/>
                <a:cs typeface="Tahoma" panose="020B0604030504040204" pitchFamily="34" charset="0"/>
              </a:rPr>
              <a:t> </a:t>
            </a:r>
            <a:r>
              <a:rPr lang="en-US" altLang="en-US" sz="4400" spc="-200" dirty="0">
                <a:solidFill>
                  <a:srgbClr val="0070C0"/>
                </a:solidFill>
                <a:latin typeface="Calibri"/>
                <a:cs typeface="Tahoma" panose="020B0604030504040204" pitchFamily="34" charset="0"/>
              </a:rPr>
              <a:t>the father of </a:t>
            </a:r>
            <a:r>
              <a:rPr lang="en-US" altLang="en-US" sz="4400" spc="-200" dirty="0" err="1">
                <a:latin typeface="Calibri"/>
                <a:cs typeface="Tahoma" panose="020B0604030504040204" pitchFamily="34" charset="0"/>
              </a:rPr>
              <a:t>Elihud</a:t>
            </a:r>
            <a:r>
              <a:rPr lang="en-US" altLang="en-US" sz="4400" spc="-200" dirty="0">
                <a:latin typeface="Calibri"/>
                <a:cs typeface="Tahoma" panose="020B0604030504040204" pitchFamily="34" charset="0"/>
              </a:rPr>
              <a:t>, </a:t>
            </a:r>
            <a:r>
              <a:rPr lang="en-US" altLang="en-US" sz="4400" spc="-200" dirty="0" err="1">
                <a:latin typeface="Calibri"/>
                <a:cs typeface="Tahoma" panose="020B0604030504040204" pitchFamily="34" charset="0"/>
              </a:rPr>
              <a:t>Elihud</a:t>
            </a:r>
            <a:r>
              <a:rPr lang="en-US" altLang="en-US" sz="4400" spc="-200" dirty="0">
                <a:latin typeface="Calibri"/>
                <a:cs typeface="Tahoma" panose="020B0604030504040204" pitchFamily="34" charset="0"/>
              </a:rPr>
              <a:t> </a:t>
            </a:r>
            <a:r>
              <a:rPr lang="en-US" altLang="en-US" sz="4400" spc="-200" dirty="0">
                <a:solidFill>
                  <a:srgbClr val="0070C0"/>
                </a:solidFill>
                <a:latin typeface="Calibri"/>
                <a:cs typeface="Tahoma" panose="020B0604030504040204" pitchFamily="34" charset="0"/>
              </a:rPr>
              <a:t>the father of </a:t>
            </a:r>
            <a:r>
              <a:rPr lang="en-US" altLang="en-US" sz="4400" spc="-200" dirty="0">
                <a:latin typeface="Calibri"/>
                <a:cs typeface="Tahoma" panose="020B0604030504040204" pitchFamily="34" charset="0"/>
              </a:rPr>
              <a:t>Eleazar, Eleazar </a:t>
            </a:r>
            <a:r>
              <a:rPr lang="en-US" altLang="en-US" sz="4400" spc="-200" dirty="0">
                <a:solidFill>
                  <a:srgbClr val="0070C0"/>
                </a:solidFill>
                <a:latin typeface="Calibri"/>
                <a:cs typeface="Tahoma" panose="020B0604030504040204" pitchFamily="34" charset="0"/>
              </a:rPr>
              <a:t>the father of </a:t>
            </a:r>
            <a:r>
              <a:rPr lang="en-US" altLang="en-US" sz="4400" spc="-200" dirty="0" err="1">
                <a:latin typeface="Calibri"/>
                <a:cs typeface="Tahoma" panose="020B0604030504040204" pitchFamily="34" charset="0"/>
              </a:rPr>
              <a:t>Matthan</a:t>
            </a:r>
            <a:r>
              <a:rPr lang="en-US" altLang="en-US" sz="4400" spc="-200" dirty="0">
                <a:latin typeface="Calibri"/>
                <a:cs typeface="Tahoma" panose="020B0604030504040204" pitchFamily="34" charset="0"/>
              </a:rPr>
              <a:t>, </a:t>
            </a:r>
            <a:r>
              <a:rPr lang="en-US" altLang="en-US" sz="4400" spc="-200" dirty="0" err="1">
                <a:latin typeface="Calibri"/>
                <a:cs typeface="Tahoma" panose="020B0604030504040204" pitchFamily="34" charset="0"/>
              </a:rPr>
              <a:t>Matthan</a:t>
            </a:r>
            <a:r>
              <a:rPr lang="en-US" altLang="en-US" sz="4400" spc="-200" dirty="0">
                <a:latin typeface="Calibri"/>
                <a:cs typeface="Tahoma" panose="020B0604030504040204" pitchFamily="34" charset="0"/>
              </a:rPr>
              <a:t> </a:t>
            </a:r>
            <a:r>
              <a:rPr lang="en-US" altLang="en-US" sz="4400" spc="-200" dirty="0">
                <a:solidFill>
                  <a:srgbClr val="0070C0"/>
                </a:solidFill>
                <a:latin typeface="Calibri"/>
                <a:cs typeface="Tahoma" panose="020B0604030504040204" pitchFamily="34" charset="0"/>
              </a:rPr>
              <a:t>the father of Jacob</a:t>
            </a:r>
            <a:r>
              <a:rPr lang="en-US" altLang="en-US" sz="4400" spc="-200" dirty="0">
                <a:latin typeface="Calibri"/>
                <a:cs typeface="Tahoma" panose="020B0604030504040204" pitchFamily="34" charset="0"/>
              </a:rPr>
              <a:t>, and Jacob </a:t>
            </a:r>
            <a:r>
              <a:rPr lang="en-US" altLang="en-US" sz="4400" spc="-200" dirty="0">
                <a:solidFill>
                  <a:srgbClr val="0070C0"/>
                </a:solidFill>
                <a:latin typeface="Calibri"/>
                <a:cs typeface="Tahoma" panose="020B0604030504040204" pitchFamily="34" charset="0"/>
              </a:rPr>
              <a:t>the father of </a:t>
            </a:r>
            <a:r>
              <a:rPr lang="en-US" altLang="en-US" sz="4400" spc="-200" dirty="0">
                <a:latin typeface="Calibri"/>
                <a:cs typeface="Tahoma" panose="020B0604030504040204" pitchFamily="34" charset="0"/>
              </a:rPr>
              <a:t>Joseph, </a:t>
            </a:r>
            <a:r>
              <a:rPr lang="en-US" altLang="en-US" sz="4400" spc="-200" dirty="0">
                <a:solidFill>
                  <a:srgbClr val="C00000"/>
                </a:solidFill>
                <a:latin typeface="Calibri"/>
                <a:cs typeface="Tahoma" panose="020B0604030504040204" pitchFamily="34" charset="0"/>
              </a:rPr>
              <a:t>the husband of</a:t>
            </a:r>
            <a:r>
              <a:rPr lang="en-US" altLang="en-US" sz="4400" spc="-200" dirty="0">
                <a:latin typeface="Calibri"/>
                <a:cs typeface="Tahoma" panose="020B0604030504040204" pitchFamily="34" charset="0"/>
              </a:rPr>
              <a:t> Mary, and Mary was the mother of Jesus who is called the Messiah. </a:t>
            </a: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2486346" y="5840957"/>
            <a:ext cx="9705656" cy="721159"/>
          </a:xfrm>
          <a:prstGeom prst="rect">
            <a:avLst/>
          </a:prstGeom>
          <a:solidFill>
            <a:srgbClr val="92ABB7"/>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3733" i="1" spc="800" dirty="0">
                <a:solidFill>
                  <a:prstClr val="white"/>
                </a:solidFill>
                <a:effectLst>
                  <a:outerShdw blurRad="38100" dist="38100" dir="2700000" algn="tl">
                    <a:schemeClr val="tx1">
                      <a:alpha val="43000"/>
                    </a:schemeClr>
                  </a:outerShdw>
                </a:effectLst>
                <a:latin typeface="Rockwell" panose="02060603020205020403"/>
              </a:rPr>
              <a:t>Matthew 1:13–16 (NIV) </a:t>
            </a:r>
          </a:p>
        </p:txBody>
      </p:sp>
      <p:pic>
        <p:nvPicPr>
          <p:cNvPr id="7" name="Picture 6" descr="A paper cut out of a manger&#10;&#10;Description automatically generated">
            <a:extLst>
              <a:ext uri="{FF2B5EF4-FFF2-40B4-BE49-F238E27FC236}">
                <a16:creationId xmlns:a16="http://schemas.microsoft.com/office/drawing/2014/main" id="{542DEC8C-2B03-5DCA-5F12-E728879A5C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5341190"/>
            <a:ext cx="2486345" cy="1220926"/>
          </a:xfrm>
          <a:prstGeom prst="rect">
            <a:avLst/>
          </a:prstGeom>
        </p:spPr>
      </p:pic>
    </p:spTree>
    <p:extLst>
      <p:ext uri="{BB962C8B-B14F-4D97-AF65-F5344CB8AC3E}">
        <p14:creationId xmlns:p14="http://schemas.microsoft.com/office/powerpoint/2010/main" val="25315434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227694"/>
            <a:ext cx="11204310"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All this took place to fulfill what the Lord had said through the prophet:  “The virgin will conceive and give birth to a son, and they will call him Immanuel” (which means “God with us”). </a:t>
            </a: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2486346" y="5840957"/>
            <a:ext cx="9705656" cy="721159"/>
          </a:xfrm>
          <a:prstGeom prst="rect">
            <a:avLst/>
          </a:prstGeom>
          <a:solidFill>
            <a:srgbClr val="92ABB7"/>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3733" i="1" spc="800" dirty="0">
                <a:solidFill>
                  <a:prstClr val="white"/>
                </a:solidFill>
                <a:effectLst>
                  <a:outerShdw blurRad="38100" dist="38100" dir="2700000" algn="tl">
                    <a:schemeClr val="tx1">
                      <a:alpha val="43000"/>
                    </a:schemeClr>
                  </a:outerShdw>
                </a:effectLst>
                <a:latin typeface="Rockwell" panose="02060603020205020403"/>
              </a:rPr>
              <a:t>Matthew 1:22-23  (NIV) </a:t>
            </a:r>
          </a:p>
        </p:txBody>
      </p:sp>
      <p:pic>
        <p:nvPicPr>
          <p:cNvPr id="7" name="Picture 6" descr="A paper cut out of a manger&#10;&#10;Description automatically generated">
            <a:extLst>
              <a:ext uri="{FF2B5EF4-FFF2-40B4-BE49-F238E27FC236}">
                <a16:creationId xmlns:a16="http://schemas.microsoft.com/office/drawing/2014/main" id="{542DEC8C-2B03-5DCA-5F12-E728879A5C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5341190"/>
            <a:ext cx="2486345" cy="1220926"/>
          </a:xfrm>
          <a:prstGeom prst="rect">
            <a:avLst/>
          </a:prstGeom>
        </p:spPr>
      </p:pic>
    </p:spTree>
    <p:extLst>
      <p:ext uri="{BB962C8B-B14F-4D97-AF65-F5344CB8AC3E}">
        <p14:creationId xmlns:p14="http://schemas.microsoft.com/office/powerpoint/2010/main" val="6170830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227694"/>
            <a:ext cx="11204310"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When Joseph woke up, he did what the angel of the Lord had commanded him and took Mary home as his wife. </a:t>
            </a:r>
            <a:r>
              <a:rPr lang="en-US" altLang="en-US" sz="4400" spc="-200" dirty="0">
                <a:solidFill>
                  <a:srgbClr val="C00000"/>
                </a:solidFill>
                <a:latin typeface="Calibri"/>
                <a:cs typeface="Tahoma" panose="020B0604030504040204" pitchFamily="34" charset="0"/>
              </a:rPr>
              <a:t>But he did not consummate their marriage until she gave birth to a son. </a:t>
            </a:r>
            <a:r>
              <a:rPr lang="en-US" altLang="en-US" sz="4400" spc="-200" dirty="0">
                <a:latin typeface="Calibri"/>
                <a:cs typeface="Tahoma" panose="020B0604030504040204" pitchFamily="34" charset="0"/>
              </a:rPr>
              <a:t>And he gave him the name Jesus. </a:t>
            </a: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2486346" y="5840957"/>
            <a:ext cx="9705656" cy="721159"/>
          </a:xfrm>
          <a:prstGeom prst="rect">
            <a:avLst/>
          </a:prstGeom>
          <a:solidFill>
            <a:srgbClr val="92ABB7"/>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3733" i="1" spc="800" dirty="0">
                <a:solidFill>
                  <a:prstClr val="white"/>
                </a:solidFill>
                <a:effectLst>
                  <a:outerShdw blurRad="38100" dist="38100" dir="2700000" algn="tl">
                    <a:schemeClr val="tx1">
                      <a:alpha val="43000"/>
                    </a:schemeClr>
                  </a:outerShdw>
                </a:effectLst>
                <a:latin typeface="Rockwell" panose="02060603020205020403"/>
              </a:rPr>
              <a:t>Matthew 1:24-25  (NIV)</a:t>
            </a:r>
          </a:p>
        </p:txBody>
      </p:sp>
      <p:pic>
        <p:nvPicPr>
          <p:cNvPr id="7" name="Picture 6" descr="A paper cut out of a manger&#10;&#10;Description automatically generated">
            <a:extLst>
              <a:ext uri="{FF2B5EF4-FFF2-40B4-BE49-F238E27FC236}">
                <a16:creationId xmlns:a16="http://schemas.microsoft.com/office/drawing/2014/main" id="{542DEC8C-2B03-5DCA-5F12-E728879A5C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5341190"/>
            <a:ext cx="2486345" cy="1220926"/>
          </a:xfrm>
          <a:prstGeom prst="rect">
            <a:avLst/>
          </a:prstGeom>
        </p:spPr>
      </p:pic>
    </p:spTree>
    <p:extLst>
      <p:ext uri="{BB962C8B-B14F-4D97-AF65-F5344CB8AC3E}">
        <p14:creationId xmlns:p14="http://schemas.microsoft.com/office/powerpoint/2010/main" val="3153341165"/>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15699</TotalTime>
  <Words>1877</Words>
  <Application>Microsoft Office PowerPoint</Application>
  <PresentationFormat>Widescreen</PresentationFormat>
  <Paragraphs>102</Paragraphs>
  <Slides>43</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43</vt:i4>
      </vt:variant>
    </vt:vector>
  </HeadingPairs>
  <TitlesOfParts>
    <vt:vector size="49" baseType="lpstr">
      <vt:lpstr>Abadi</vt:lpstr>
      <vt:lpstr>Arial</vt:lpstr>
      <vt:lpstr>Calibri</vt:lpstr>
      <vt:lpstr>Rockwell</vt:lpstr>
      <vt:lpstr>Wingdings</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Doug Wallin</dc:creator>
  <cp:lastModifiedBy>Doug Wallin</cp:lastModifiedBy>
  <cp:revision>222</cp:revision>
  <dcterms:created xsi:type="dcterms:W3CDTF">2022-06-01T02:28:00Z</dcterms:created>
  <dcterms:modified xsi:type="dcterms:W3CDTF">2023-12-10T14:23:01Z</dcterms:modified>
</cp:coreProperties>
</file>