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638" r:id="rId2"/>
    <p:sldId id="2630" r:id="rId3"/>
    <p:sldId id="2767" r:id="rId4"/>
    <p:sldId id="2768" r:id="rId5"/>
    <p:sldId id="2698" r:id="rId6"/>
    <p:sldId id="2769" r:id="rId7"/>
    <p:sldId id="2770" r:id="rId8"/>
    <p:sldId id="2771" r:id="rId9"/>
    <p:sldId id="2772" r:id="rId10"/>
    <p:sldId id="2773" r:id="rId11"/>
    <p:sldId id="2764" r:id="rId12"/>
    <p:sldId id="2765" r:id="rId13"/>
    <p:sldId id="2775" r:id="rId14"/>
    <p:sldId id="2776" r:id="rId15"/>
    <p:sldId id="2777" r:id="rId16"/>
    <p:sldId id="2778" r:id="rId17"/>
    <p:sldId id="2779" r:id="rId18"/>
    <p:sldId id="2781" r:id="rId19"/>
    <p:sldId id="2780" r:id="rId20"/>
    <p:sldId id="2782" r:id="rId21"/>
    <p:sldId id="2783" r:id="rId22"/>
    <p:sldId id="2784" r:id="rId23"/>
    <p:sldId id="2785" r:id="rId24"/>
    <p:sldId id="2786" r:id="rId25"/>
    <p:sldId id="2787" r:id="rId26"/>
    <p:sldId id="2788" r:id="rId27"/>
    <p:sldId id="2789" r:id="rId28"/>
    <p:sldId id="2790" r:id="rId29"/>
    <p:sldId id="2792" r:id="rId30"/>
    <p:sldId id="2793" r:id="rId31"/>
    <p:sldId id="2794" r:id="rId32"/>
    <p:sldId id="2795" r:id="rId33"/>
    <p:sldId id="2796" r:id="rId34"/>
    <p:sldId id="2797" r:id="rId35"/>
    <p:sldId id="2798" r:id="rId36"/>
    <p:sldId id="2799" r:id="rId37"/>
    <p:sldId id="2774" r:id="rId38"/>
    <p:sldId id="276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694C"/>
    <a:srgbClr val="5E432E"/>
    <a:srgbClr val="010101"/>
    <a:srgbClr val="000000"/>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660"/>
  </p:normalViewPr>
  <p:slideViewPr>
    <p:cSldViewPr snapToGrid="0">
      <p:cViewPr varScale="1">
        <p:scale>
          <a:sx n="101" d="100"/>
          <a:sy n="101" d="100"/>
        </p:scale>
        <p:origin x="564"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11/19/2023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418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9575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570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5503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4876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201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3663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5757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5407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351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11/19/2023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71121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Lift up your hands in the sanctuary and praise the Lord.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134:2 (NIV) </a:t>
            </a:r>
          </a:p>
        </p:txBody>
      </p:sp>
    </p:spTree>
    <p:extLst>
      <p:ext uri="{BB962C8B-B14F-4D97-AF65-F5344CB8AC3E}">
        <p14:creationId xmlns:p14="http://schemas.microsoft.com/office/powerpoint/2010/main" val="1246337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50000"/>
              </a:lnSpc>
              <a:spcBef>
                <a:spcPct val="0"/>
              </a:spcBef>
              <a:buNone/>
              <a:defRPr/>
            </a:pPr>
            <a:r>
              <a:rPr lang="en-US" altLang="en-US" sz="4000" spc="-200" dirty="0">
                <a:solidFill>
                  <a:prstClr val="black">
                    <a:lumMod val="95000"/>
                    <a:lumOff val="5000"/>
                  </a:prstClr>
                </a:solidFill>
                <a:latin typeface="Calibri"/>
                <a:cs typeface="Tahoma" panose="020B0604030504040204" pitchFamily="34" charset="0"/>
              </a:rPr>
              <a:t>Would someone want to know more about God when they hear the way you worship?</a:t>
            </a:r>
            <a:endParaRPr lang="en-US" altLang="en-US" sz="4800" spc="-200" dirty="0">
              <a:solidFill>
                <a:srgbClr val="77694C"/>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150964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58477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Get excited about God!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Enjoy worship</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414041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Shout for joy </a:t>
            </a:r>
            <a:r>
              <a:rPr lang="en-US" altLang="en-US" sz="4400" spc="-200" dirty="0">
                <a:latin typeface="Calibri"/>
                <a:cs typeface="Tahoma" panose="020B0604030504040204" pitchFamily="34" charset="0"/>
              </a:rPr>
              <a:t>to the Lord, all the earth. Worship the Lord with </a:t>
            </a:r>
            <a:r>
              <a:rPr lang="en-US" altLang="en-US" sz="4400" spc="-200" dirty="0">
                <a:solidFill>
                  <a:srgbClr val="C00000"/>
                </a:solidFill>
                <a:latin typeface="Calibri"/>
                <a:cs typeface="Tahoma" panose="020B0604030504040204" pitchFamily="34" charset="0"/>
              </a:rPr>
              <a:t>gladness</a:t>
            </a:r>
            <a:r>
              <a:rPr lang="en-US" altLang="en-US" sz="4400" spc="-200" dirty="0">
                <a:latin typeface="Calibri"/>
                <a:cs typeface="Tahoma" panose="020B0604030504040204" pitchFamily="34" charset="0"/>
              </a:rPr>
              <a:t>; come before him with </a:t>
            </a:r>
            <a:r>
              <a:rPr lang="en-US" altLang="en-US" sz="4400" spc="-200" dirty="0">
                <a:solidFill>
                  <a:srgbClr val="C00000"/>
                </a:solidFill>
                <a:latin typeface="Calibri"/>
                <a:cs typeface="Tahoma" panose="020B0604030504040204" pitchFamily="34" charset="0"/>
              </a:rPr>
              <a:t>joyful songs.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100:1–2 (NIV) </a:t>
            </a:r>
          </a:p>
        </p:txBody>
      </p:sp>
    </p:spTree>
    <p:extLst>
      <p:ext uri="{BB962C8B-B14F-4D97-AF65-F5344CB8AC3E}">
        <p14:creationId xmlns:p14="http://schemas.microsoft.com/office/powerpoint/2010/main" val="1210540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righteous person may have many troubles, but the Lord delivers him from them all;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34:19 (NIV) </a:t>
            </a:r>
          </a:p>
        </p:txBody>
      </p:sp>
    </p:spTree>
    <p:extLst>
      <p:ext uri="{BB962C8B-B14F-4D97-AF65-F5344CB8AC3E}">
        <p14:creationId xmlns:p14="http://schemas.microsoft.com/office/powerpoint/2010/main" val="1566197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Though you have not seen him, you love him; and even though you do not see him now, </a:t>
            </a:r>
            <a:r>
              <a:rPr lang="en-US" altLang="en-US" sz="4400" spc="-200" dirty="0">
                <a:solidFill>
                  <a:srgbClr val="C00000"/>
                </a:solidFill>
                <a:latin typeface="Calibri"/>
                <a:cs typeface="Tahoma" panose="020B0604030504040204" pitchFamily="34" charset="0"/>
              </a:rPr>
              <a:t>you believe in him and are filled with an inexpressible and glorious joy,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Peter 1:8 (NIV) </a:t>
            </a:r>
          </a:p>
        </p:txBody>
      </p:sp>
    </p:spTree>
    <p:extLst>
      <p:ext uri="{BB962C8B-B14F-4D97-AF65-F5344CB8AC3E}">
        <p14:creationId xmlns:p14="http://schemas.microsoft.com/office/powerpoint/2010/main" val="2071047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Rejoice in the Lord always. I will say it again: Rejoice!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Philippians 4:4 (NIV) </a:t>
            </a:r>
          </a:p>
        </p:txBody>
      </p:sp>
    </p:spTree>
    <p:extLst>
      <p:ext uri="{BB962C8B-B14F-4D97-AF65-F5344CB8AC3E}">
        <p14:creationId xmlns:p14="http://schemas.microsoft.com/office/powerpoint/2010/main" val="1937264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have learned to be content whatever the circumstances. I know what it is to be in need, and I know what it is to have plenty. </a:t>
            </a:r>
            <a:r>
              <a:rPr lang="en-US" altLang="en-US" sz="4400" spc="-200" dirty="0">
                <a:solidFill>
                  <a:srgbClr val="C00000"/>
                </a:solidFill>
                <a:latin typeface="Calibri"/>
                <a:cs typeface="Tahoma" panose="020B0604030504040204" pitchFamily="34" charset="0"/>
              </a:rPr>
              <a:t>I have learned the secret of being content</a:t>
            </a:r>
            <a:r>
              <a:rPr lang="en-US" altLang="en-US" sz="4400" spc="-200" dirty="0">
                <a:latin typeface="Calibri"/>
                <a:cs typeface="Tahoma" panose="020B0604030504040204" pitchFamily="34" charset="0"/>
              </a:rPr>
              <a:t> in any and every situation, whether well fed or hungry, whether living in plenty or in want.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Philippians 4:11–13 (NIV) </a:t>
            </a:r>
          </a:p>
        </p:txBody>
      </p:sp>
    </p:spTree>
    <p:extLst>
      <p:ext uri="{BB962C8B-B14F-4D97-AF65-F5344CB8AC3E}">
        <p14:creationId xmlns:p14="http://schemas.microsoft.com/office/powerpoint/2010/main" val="3953789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can do all this through him who gives me strength.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Philippians 4:11–13 (NIV) </a:t>
            </a:r>
          </a:p>
        </p:txBody>
      </p:sp>
    </p:spTree>
    <p:extLst>
      <p:ext uri="{BB962C8B-B14F-4D97-AF65-F5344CB8AC3E}">
        <p14:creationId xmlns:p14="http://schemas.microsoft.com/office/powerpoint/2010/main" val="261312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whether you eat or drink or whatever you do, do it all for the glory of God.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Corinthians 10:31 (NIV) </a:t>
            </a:r>
          </a:p>
        </p:txBody>
      </p:sp>
    </p:spTree>
    <p:extLst>
      <p:ext uri="{BB962C8B-B14F-4D97-AF65-F5344CB8AC3E}">
        <p14:creationId xmlns:p14="http://schemas.microsoft.com/office/powerpoint/2010/main" val="425824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let us consider how we may spur one another on toward love and good deeds, </a:t>
            </a:r>
            <a:r>
              <a:rPr lang="en-US" altLang="en-US" sz="4400" spc="-200" dirty="0">
                <a:solidFill>
                  <a:srgbClr val="C00000"/>
                </a:solidFill>
                <a:latin typeface="Calibri"/>
                <a:cs typeface="Tahoma" panose="020B0604030504040204" pitchFamily="34" charset="0"/>
              </a:rPr>
              <a:t>not giving up meeting together,</a:t>
            </a:r>
            <a:r>
              <a:rPr lang="en-US" altLang="en-US" sz="4400" spc="-200" dirty="0">
                <a:latin typeface="Calibri"/>
                <a:cs typeface="Tahoma" panose="020B0604030504040204" pitchFamily="34" charset="0"/>
              </a:rPr>
              <a:t> as some are in the habit of doing, but encouraging one another—and all the more as you see the Day approaching.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10:24–25 (NIV) </a:t>
            </a:r>
          </a:p>
        </p:txBody>
      </p:sp>
    </p:spTree>
    <p:extLst>
      <p:ext uri="{BB962C8B-B14F-4D97-AF65-F5344CB8AC3E}">
        <p14:creationId xmlns:p14="http://schemas.microsoft.com/office/powerpoint/2010/main" val="3701988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50000"/>
              </a:lnSpc>
              <a:spcBef>
                <a:spcPct val="0"/>
              </a:spcBef>
              <a:buNone/>
              <a:defRPr/>
            </a:pPr>
            <a:r>
              <a:rPr lang="en-US" altLang="en-US" sz="4000" spc="-200" dirty="0">
                <a:solidFill>
                  <a:prstClr val="black">
                    <a:lumMod val="95000"/>
                    <a:lumOff val="5000"/>
                  </a:prstClr>
                </a:solidFill>
                <a:latin typeface="Calibri"/>
                <a:cs typeface="Tahoma" panose="020B0604030504040204" pitchFamily="34" charset="0"/>
              </a:rPr>
              <a:t>Strive to cultivate an attitude of gladness</a:t>
            </a:r>
            <a:endParaRPr lang="en-US" altLang="en-US" sz="4800" spc="-200" dirty="0">
              <a:solidFill>
                <a:srgbClr val="77694C"/>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115328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50000"/>
              </a:lnSpc>
              <a:spcBef>
                <a:spcPct val="0"/>
              </a:spcBef>
              <a:buNone/>
              <a:defRPr/>
            </a:pPr>
            <a:r>
              <a:rPr lang="en-US" altLang="en-US" sz="4000" spc="-200" dirty="0">
                <a:solidFill>
                  <a:prstClr val="black">
                    <a:lumMod val="95000"/>
                    <a:lumOff val="5000"/>
                  </a:prstClr>
                </a:solidFill>
                <a:latin typeface="Calibri"/>
                <a:cs typeface="Tahoma" panose="020B0604030504040204" pitchFamily="34" charset="0"/>
              </a:rPr>
              <a:t>The chief end of man is to glorify God by enjoying Him forever.  </a:t>
            </a:r>
          </a:p>
          <a:p>
            <a:pPr algn="ctr" defTabSz="609585">
              <a:lnSpc>
                <a:spcPct val="150000"/>
              </a:lnSpc>
              <a:spcBef>
                <a:spcPct val="0"/>
              </a:spcBef>
              <a:buNone/>
              <a:defRPr/>
            </a:pPr>
            <a:endParaRPr lang="en-US" altLang="en-US" sz="4000" spc="-200" dirty="0">
              <a:solidFill>
                <a:prstClr val="black">
                  <a:lumMod val="95000"/>
                  <a:lumOff val="5000"/>
                </a:prstClr>
              </a:solidFill>
              <a:latin typeface="Calibri"/>
              <a:cs typeface="Tahoma" panose="020B0604030504040204" pitchFamily="34" charset="0"/>
            </a:endParaRPr>
          </a:p>
          <a:p>
            <a:pPr algn="ctr" defTabSz="609585">
              <a:lnSpc>
                <a:spcPct val="150000"/>
              </a:lnSpc>
              <a:spcBef>
                <a:spcPct val="0"/>
              </a:spcBef>
              <a:buNone/>
              <a:defRPr/>
            </a:pPr>
            <a:r>
              <a:rPr lang="en-US" altLang="en-US" sz="4000" spc="-200" dirty="0">
                <a:solidFill>
                  <a:prstClr val="black">
                    <a:lumMod val="95000"/>
                    <a:lumOff val="5000"/>
                  </a:prstClr>
                </a:solidFill>
                <a:latin typeface="Calibri"/>
                <a:cs typeface="Tahoma" panose="020B0604030504040204" pitchFamily="34" charset="0"/>
              </a:rPr>
              <a:t>Are you enjoying God?</a:t>
            </a:r>
            <a:endParaRPr lang="en-US" altLang="en-US" sz="4800" spc="-200" dirty="0">
              <a:solidFill>
                <a:srgbClr val="77694C"/>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814723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569660"/>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Get excited about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Enjoy worship</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Be reminded that the Lord is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6742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Know that the Lord is God…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100:3 (NIV) </a:t>
            </a:r>
          </a:p>
        </p:txBody>
      </p:sp>
    </p:spTree>
    <p:extLst>
      <p:ext uri="{BB962C8B-B14F-4D97-AF65-F5344CB8AC3E}">
        <p14:creationId xmlns:p14="http://schemas.microsoft.com/office/powerpoint/2010/main" val="157593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55454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Get excited about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Enjoy worship</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Be reminded that the Lord is God???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God made you and cares for you</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60119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Know that the Lord is God. </a:t>
            </a:r>
          </a:p>
          <a:p>
            <a:pPr algn="ctr" defTabSz="609585">
              <a:lnSpc>
                <a:spcPct val="100000"/>
              </a:lnSpc>
              <a:spcBef>
                <a:spcPct val="0"/>
              </a:spcBef>
              <a:buNone/>
              <a:defRPr/>
            </a:pPr>
            <a:endParaRPr lang="en-US" altLang="en-US" sz="4400" spc="-200" dirty="0">
              <a:latin typeface="Calibri"/>
              <a:cs typeface="Tahoma" panose="020B0604030504040204" pitchFamily="34" charset="0"/>
            </a:endParaRPr>
          </a:p>
          <a:p>
            <a:pPr algn="ctr" defTabSz="609585">
              <a:lnSpc>
                <a:spcPct val="100000"/>
              </a:lnSpc>
              <a:spcBef>
                <a:spcPct val="0"/>
              </a:spcBef>
              <a:buNone/>
              <a:defRPr/>
            </a:pPr>
            <a:r>
              <a:rPr lang="en-US" altLang="en-US" sz="4400" spc="-200" dirty="0">
                <a:latin typeface="Calibri"/>
                <a:cs typeface="Tahoma" panose="020B0604030504040204" pitchFamily="34" charset="0"/>
              </a:rPr>
              <a:t>It is he who made us</a:t>
            </a:r>
            <a:r>
              <a:rPr lang="en-US" altLang="en-US" sz="4400" spc="-200" dirty="0">
                <a:solidFill>
                  <a:srgbClr val="C00000"/>
                </a:solidFill>
                <a:latin typeface="Calibri"/>
                <a:cs typeface="Tahoma" panose="020B0604030504040204" pitchFamily="34" charset="0"/>
              </a:rPr>
              <a:t>, and we are his; </a:t>
            </a:r>
          </a:p>
          <a:p>
            <a:pPr algn="ctr" defTabSz="609585">
              <a:lnSpc>
                <a:spcPct val="100000"/>
              </a:lnSpc>
              <a:spcBef>
                <a:spcPct val="0"/>
              </a:spcBef>
              <a:buNone/>
              <a:defRPr/>
            </a:pPr>
            <a:endParaRPr lang="en-US" altLang="en-US" sz="4400" spc="-200" dirty="0">
              <a:solidFill>
                <a:srgbClr val="C00000"/>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we are his </a:t>
            </a:r>
            <a:r>
              <a:rPr lang="en-US" altLang="en-US" sz="4400" spc="-200" dirty="0">
                <a:latin typeface="Calibri"/>
                <a:cs typeface="Tahoma" panose="020B0604030504040204" pitchFamily="34" charset="0"/>
              </a:rPr>
              <a:t>people, the sheep of his pasture.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100:3 (NIV) </a:t>
            </a:r>
          </a:p>
        </p:txBody>
      </p:sp>
    </p:spTree>
    <p:extLst>
      <p:ext uri="{BB962C8B-B14F-4D97-AF65-F5344CB8AC3E}">
        <p14:creationId xmlns:p14="http://schemas.microsoft.com/office/powerpoint/2010/main" val="1250736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Lord is my shepherd, I lack nothing. He makes me lie down in green pastures, he leads me beside quiet waters, he refreshes my soul. He guides me along the right paths for his name’s sake. Even though I walk through the darkest valley, I will fear no evil, for you are with me; your rod and your staff, they comfort 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(NIV) </a:t>
            </a:r>
          </a:p>
        </p:txBody>
      </p:sp>
    </p:spTree>
    <p:extLst>
      <p:ext uri="{BB962C8B-B14F-4D97-AF65-F5344CB8AC3E}">
        <p14:creationId xmlns:p14="http://schemas.microsoft.com/office/powerpoint/2010/main" val="2555440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 prepare a table before me in the presence of my enemies. You anoint my head with oil; my cup overflows. Surely your goodness and love will follow me all the days of my life, and I will dwell in the house of the Lord forever.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(NIV) </a:t>
            </a:r>
          </a:p>
        </p:txBody>
      </p:sp>
    </p:spTree>
    <p:extLst>
      <p:ext uri="{BB962C8B-B14F-4D97-AF65-F5344CB8AC3E}">
        <p14:creationId xmlns:p14="http://schemas.microsoft.com/office/powerpoint/2010/main" val="2483216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19" y="201421"/>
            <a:ext cx="7255969" cy="3539430"/>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Get excited about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lang="en-US" altLang="en-US" sz="3200" dirty="0">
              <a:solidFill>
                <a:srgbClr val="AE7351"/>
              </a:solidFill>
              <a:latin typeface="Abadi" panose="020B0604020104020204" pitchFamily="34" charset="0"/>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Enjoy worship</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Be reminded that the Lord is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made you and cares for you</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Find something to be thankful for</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957057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Enter his gates with thanksgiving </a:t>
            </a:r>
            <a:r>
              <a:rPr lang="en-US" altLang="en-US" sz="4400" spc="-200" dirty="0">
                <a:latin typeface="Calibri"/>
                <a:cs typeface="Tahoma" panose="020B0604030504040204" pitchFamily="34" charset="0"/>
              </a:rPr>
              <a:t>and his courts with praise; </a:t>
            </a:r>
            <a:r>
              <a:rPr lang="en-US" altLang="en-US" sz="4400" spc="-200" dirty="0">
                <a:solidFill>
                  <a:srgbClr val="C00000"/>
                </a:solidFill>
                <a:latin typeface="Calibri"/>
                <a:cs typeface="Tahoma" panose="020B0604030504040204" pitchFamily="34" charset="0"/>
              </a:rPr>
              <a:t>give thanks to him </a:t>
            </a:r>
            <a:r>
              <a:rPr lang="en-US" altLang="en-US" sz="4400" spc="-200" dirty="0">
                <a:latin typeface="Calibri"/>
                <a:cs typeface="Tahoma" panose="020B0604030504040204" pitchFamily="34" charset="0"/>
              </a:rPr>
              <a:t>and praise his name.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100:4 (NIV) </a:t>
            </a:r>
          </a:p>
        </p:txBody>
      </p:sp>
    </p:spTree>
    <p:extLst>
      <p:ext uri="{BB962C8B-B14F-4D97-AF65-F5344CB8AC3E}">
        <p14:creationId xmlns:p14="http://schemas.microsoft.com/office/powerpoint/2010/main" val="394009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says, “Be still, and know that I am God; I will be exalted among the nations, I will be exalted in the earth.”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46:10 (NIV) </a:t>
            </a:r>
          </a:p>
        </p:txBody>
      </p:sp>
    </p:spTree>
    <p:extLst>
      <p:ext uri="{BB962C8B-B14F-4D97-AF65-F5344CB8AC3E}">
        <p14:creationId xmlns:p14="http://schemas.microsoft.com/office/powerpoint/2010/main" val="1565535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Rejoice always, pray continually, </a:t>
            </a:r>
            <a:r>
              <a:rPr lang="en-US" altLang="en-US" sz="4400" spc="-200" dirty="0">
                <a:solidFill>
                  <a:srgbClr val="C00000"/>
                </a:solidFill>
                <a:latin typeface="Calibri"/>
                <a:cs typeface="Tahoma" panose="020B0604030504040204" pitchFamily="34" charset="0"/>
              </a:rPr>
              <a:t>give thanks in all circumstances; </a:t>
            </a:r>
            <a:r>
              <a:rPr lang="en-US" altLang="en-US" sz="4400" spc="-200" dirty="0">
                <a:latin typeface="Calibri"/>
                <a:cs typeface="Tahoma" panose="020B0604030504040204" pitchFamily="34" charset="0"/>
              </a:rPr>
              <a:t>for this is God’s will for you in Christ Jesus.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Thessalonians 5:16–18 (NIV) </a:t>
            </a:r>
          </a:p>
        </p:txBody>
      </p:sp>
    </p:spTree>
    <p:extLst>
      <p:ext uri="{BB962C8B-B14F-4D97-AF65-F5344CB8AC3E}">
        <p14:creationId xmlns:p14="http://schemas.microsoft.com/office/powerpoint/2010/main" val="4197965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19" y="201421"/>
            <a:ext cx="7255969" cy="255454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Get excited about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Enjoy worship</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Be reminded that the Lord is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made you and cares for you</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Find something to be thankful for</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But why worship?</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677925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For the Lord is good and his love endures forever; his faithfulness continues through all generations.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100:5 (NIV) </a:t>
            </a:r>
          </a:p>
        </p:txBody>
      </p:sp>
    </p:spTree>
    <p:extLst>
      <p:ext uri="{BB962C8B-B14F-4D97-AF65-F5344CB8AC3E}">
        <p14:creationId xmlns:p14="http://schemas.microsoft.com/office/powerpoint/2010/main" val="2206733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Taste and see that the Lord is good; blessed is the one who takes refuge in him.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34:8 (NIV) </a:t>
            </a:r>
          </a:p>
        </p:txBody>
      </p:sp>
    </p:spTree>
    <p:extLst>
      <p:ext uri="{BB962C8B-B14F-4D97-AF65-F5344CB8AC3E}">
        <p14:creationId xmlns:p14="http://schemas.microsoft.com/office/powerpoint/2010/main" val="3718773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Lord is good and does what is right; he shows the proper path to those who go astray. He leads the humble in doing right, teaching them his way.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25:8–9 (NLT) </a:t>
            </a:r>
          </a:p>
        </p:txBody>
      </p:sp>
    </p:spTree>
    <p:extLst>
      <p:ext uri="{BB962C8B-B14F-4D97-AF65-F5344CB8AC3E}">
        <p14:creationId xmlns:p14="http://schemas.microsoft.com/office/powerpoint/2010/main" val="6310439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This is the message we have heard from him and declare to you: God is light; in him there is no darkness at all.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1:5 (NIV) </a:t>
            </a:r>
          </a:p>
        </p:txBody>
      </p:sp>
    </p:spTree>
    <p:extLst>
      <p:ext uri="{BB962C8B-B14F-4D97-AF65-F5344CB8AC3E}">
        <p14:creationId xmlns:p14="http://schemas.microsoft.com/office/powerpoint/2010/main" val="1371615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so we know and rely on the love God has for us. God is love. Whoever lives in love lives in God, and God in them.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4:16 (NIV) </a:t>
            </a:r>
          </a:p>
        </p:txBody>
      </p:sp>
    </p:spTree>
    <p:extLst>
      <p:ext uri="{BB962C8B-B14F-4D97-AF65-F5344CB8AC3E}">
        <p14:creationId xmlns:p14="http://schemas.microsoft.com/office/powerpoint/2010/main" val="1493217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Get excited about God!</a:t>
            </a:r>
          </a:p>
          <a:p>
            <a:pPr marL="571500" indent="-571500" defTabSz="609585">
              <a:lnSpc>
                <a:spcPct val="150000"/>
              </a:lnSpc>
              <a:spcBef>
                <a:spcPct val="0"/>
              </a:spcBef>
              <a:defRPr/>
            </a:pPr>
            <a:r>
              <a:rPr lang="en-US" altLang="en-US" sz="3600" spc="-200" dirty="0">
                <a:solidFill>
                  <a:srgbClr val="77694C"/>
                </a:solidFill>
                <a:latin typeface="Calibri"/>
                <a:cs typeface="Tahoma" panose="020B0604030504040204" pitchFamily="34" charset="0"/>
              </a:rPr>
              <a:t>Enjoy worship</a:t>
            </a:r>
          </a:p>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Be reminded that the Lord is God???</a:t>
            </a:r>
          </a:p>
          <a:p>
            <a:pPr marL="571500" indent="-571500" defTabSz="609585">
              <a:lnSpc>
                <a:spcPct val="150000"/>
              </a:lnSpc>
              <a:spcBef>
                <a:spcPct val="0"/>
              </a:spcBef>
              <a:defRPr/>
            </a:pPr>
            <a:r>
              <a:rPr lang="en-US" altLang="en-US" sz="3600" spc="-200" dirty="0">
                <a:solidFill>
                  <a:srgbClr val="77694C"/>
                </a:solidFill>
                <a:latin typeface="Calibri"/>
                <a:cs typeface="Tahoma" panose="020B0604030504040204" pitchFamily="34" charset="0"/>
              </a:rPr>
              <a:t>God made you and cares for you</a:t>
            </a:r>
          </a:p>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Find something to be thankful for</a:t>
            </a:r>
          </a:p>
          <a:p>
            <a:pPr marL="571500" indent="-571500" defTabSz="609585">
              <a:lnSpc>
                <a:spcPct val="150000"/>
              </a:lnSpc>
              <a:spcBef>
                <a:spcPct val="0"/>
              </a:spcBef>
              <a:defRPr/>
            </a:pPr>
            <a:r>
              <a:rPr lang="en-US" altLang="en-US" sz="3600" spc="-200" dirty="0">
                <a:solidFill>
                  <a:srgbClr val="77694C"/>
                </a:solidFill>
                <a:latin typeface="Calibri"/>
                <a:cs typeface="Tahoma" panose="020B0604030504040204" pitchFamily="34" charset="0"/>
              </a:rPr>
              <a:t>But why???</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47135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790502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000" spc="-200" dirty="0">
                <a:latin typeface="Calibri"/>
                <a:cs typeface="Tahoma" panose="020B0604030504040204" pitchFamily="34" charset="0"/>
              </a:rPr>
              <a:t>Shout for joy to the Lord, all the earth. Worship the Lord with gladness; come before him with joyful songs. Know that the Lord is God. It is he who made us, and we are his; we are his people, the sheep of his pasture. Enter his gates with thanksgiving and his courts with praise; give thanks to him and praise his name. For the Lord is good and his love endures forever; his faithfulness continues through all generations. </a:t>
            </a:r>
            <a:endParaRPr lang="en-US" altLang="en-US" sz="40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100 (NIV) </a:t>
            </a:r>
          </a:p>
        </p:txBody>
      </p:sp>
    </p:spTree>
    <p:extLst>
      <p:ext uri="{BB962C8B-B14F-4D97-AF65-F5344CB8AC3E}">
        <p14:creationId xmlns:p14="http://schemas.microsoft.com/office/powerpoint/2010/main" val="418019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Get excited about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85552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Shout</a:t>
            </a:r>
            <a:r>
              <a:rPr lang="en-US" altLang="en-US" sz="4400" spc="-200" dirty="0">
                <a:latin typeface="Calibri"/>
                <a:cs typeface="Tahoma" panose="020B0604030504040204" pitchFamily="34" charset="0"/>
              </a:rPr>
              <a:t> for joy to the Lord, all the earth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100:1 (NIV) </a:t>
            </a:r>
          </a:p>
        </p:txBody>
      </p:sp>
    </p:spTree>
    <p:extLst>
      <p:ext uri="{BB962C8B-B14F-4D97-AF65-F5344CB8AC3E}">
        <p14:creationId xmlns:p14="http://schemas.microsoft.com/office/powerpoint/2010/main" val="1034254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Come, let us sing for joy to the Lord; </a:t>
            </a:r>
            <a:r>
              <a:rPr lang="en-US" altLang="en-US" sz="4400" spc="-200" dirty="0">
                <a:solidFill>
                  <a:srgbClr val="C00000"/>
                </a:solidFill>
                <a:latin typeface="Calibri"/>
                <a:cs typeface="Tahoma" panose="020B0604030504040204" pitchFamily="34" charset="0"/>
              </a:rPr>
              <a:t>let us shout aloud </a:t>
            </a:r>
            <a:r>
              <a:rPr lang="en-US" altLang="en-US" sz="4400" spc="-200" dirty="0">
                <a:latin typeface="Calibri"/>
                <a:cs typeface="Tahoma" panose="020B0604030504040204" pitchFamily="34" charset="0"/>
              </a:rPr>
              <a:t>to the Rock of our salvation.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95:1 (NIV) </a:t>
            </a:r>
          </a:p>
        </p:txBody>
      </p:sp>
    </p:spTree>
    <p:extLst>
      <p:ext uri="{BB962C8B-B14F-4D97-AF65-F5344CB8AC3E}">
        <p14:creationId xmlns:p14="http://schemas.microsoft.com/office/powerpoint/2010/main" val="1202098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000" spc="-200" dirty="0">
                <a:latin typeface="Calibri"/>
                <a:cs typeface="Tahoma" panose="020B0604030504040204" pitchFamily="34" charset="0"/>
              </a:rPr>
              <a:t>Praise the Lord. Praise God in his sanctuary; praise him in his mighty heavens. Praise him for his acts of power; praise him for his surpassing greatness. Praise him with the sounding of the trumpet, praise him with the harp and lyre, praise him with timbrel and dancing, praise him with the strings and pipe, praise him with the clash of cymbals, praise him with resounding cymbals. Let everything that has breath praise the Lord. Praise the Lord.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150 (NIV) </a:t>
            </a:r>
          </a:p>
        </p:txBody>
      </p:sp>
    </p:spTree>
    <p:extLst>
      <p:ext uri="{BB962C8B-B14F-4D97-AF65-F5344CB8AC3E}">
        <p14:creationId xmlns:p14="http://schemas.microsoft.com/office/powerpoint/2010/main" val="3330535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Hear my cry for mercy as I call to you for help, as I lift up my hands toward your Most Holy Place.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28:2 (NIV) </a:t>
            </a:r>
          </a:p>
        </p:txBody>
      </p:sp>
    </p:spTree>
    <p:extLst>
      <p:ext uri="{BB962C8B-B14F-4D97-AF65-F5344CB8AC3E}">
        <p14:creationId xmlns:p14="http://schemas.microsoft.com/office/powerpoint/2010/main" val="206626560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6049</TotalTime>
  <Words>1172</Words>
  <Application>Microsoft Office PowerPoint</Application>
  <PresentationFormat>Widescreen</PresentationFormat>
  <Paragraphs>104</Paragraphs>
  <Slides>38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214</cp:revision>
  <dcterms:created xsi:type="dcterms:W3CDTF">2022-06-01T02:28:00Z</dcterms:created>
  <dcterms:modified xsi:type="dcterms:W3CDTF">2023-11-19T14:32:39Z</dcterms:modified>
</cp:coreProperties>
</file>