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638" r:id="rId2"/>
    <p:sldId id="2630" r:id="rId3"/>
    <p:sldId id="2775" r:id="rId4"/>
    <p:sldId id="2776" r:id="rId5"/>
    <p:sldId id="2777" r:id="rId6"/>
    <p:sldId id="2778" r:id="rId7"/>
    <p:sldId id="2698" r:id="rId8"/>
    <p:sldId id="2779" r:id="rId9"/>
    <p:sldId id="2780" r:id="rId10"/>
    <p:sldId id="2781" r:id="rId11"/>
    <p:sldId id="2782" r:id="rId12"/>
    <p:sldId id="2783" r:id="rId13"/>
    <p:sldId id="2764" r:id="rId14"/>
    <p:sldId id="2784" r:id="rId15"/>
    <p:sldId id="2785" r:id="rId16"/>
    <p:sldId id="2765" r:id="rId17"/>
    <p:sldId id="2786" r:id="rId18"/>
    <p:sldId id="2787" r:id="rId19"/>
    <p:sldId id="2788" r:id="rId20"/>
    <p:sldId id="2789" r:id="rId21"/>
    <p:sldId id="2790" r:id="rId22"/>
    <p:sldId id="2791" r:id="rId23"/>
    <p:sldId id="2792" r:id="rId24"/>
    <p:sldId id="2793" r:id="rId25"/>
    <p:sldId id="2794" r:id="rId26"/>
    <p:sldId id="2796" r:id="rId27"/>
    <p:sldId id="2795" r:id="rId28"/>
    <p:sldId id="2797" r:id="rId29"/>
    <p:sldId id="2798" r:id="rId30"/>
    <p:sldId id="2799" r:id="rId31"/>
    <p:sldId id="2800" r:id="rId32"/>
    <p:sldId id="2802" r:id="rId33"/>
    <p:sldId id="2774" r:id="rId34"/>
    <p:sldId id="276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a:srgbClr val="77694C"/>
    <a:srgbClr val="010101"/>
    <a:srgbClr val="000000"/>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660"/>
  </p:normalViewPr>
  <p:slideViewPr>
    <p:cSldViewPr snapToGrid="0">
      <p:cViewPr varScale="1">
        <p:scale>
          <a:sx n="101" d="100"/>
          <a:sy n="101" d="100"/>
        </p:scale>
        <p:origin x="564"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11/26/2023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418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570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5503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6073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0788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4468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7644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9575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11/26/2023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71121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Why, Lord, do you reject me and hide your face from me?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88:14 (NIV) </a:t>
            </a:r>
          </a:p>
        </p:txBody>
      </p:sp>
    </p:spTree>
    <p:extLst>
      <p:ext uri="{BB962C8B-B14F-4D97-AF65-F5344CB8AC3E}">
        <p14:creationId xmlns:p14="http://schemas.microsoft.com/office/powerpoint/2010/main" val="3852358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Awake, Lord! Why do you sleep? Rouse yourself! Do not reject us forever.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44:23 (NIV) </a:t>
            </a:r>
          </a:p>
        </p:txBody>
      </p:sp>
    </p:spTree>
    <p:extLst>
      <p:ext uri="{BB962C8B-B14F-4D97-AF65-F5344CB8AC3E}">
        <p14:creationId xmlns:p14="http://schemas.microsoft.com/office/powerpoint/2010/main" val="3852286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911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Lord, where is your former great love, which in your faithfulness you swore to David?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89:49 (NIV) </a:t>
            </a:r>
          </a:p>
        </p:txBody>
      </p:sp>
    </p:spTree>
    <p:extLst>
      <p:ext uri="{BB962C8B-B14F-4D97-AF65-F5344CB8AC3E}">
        <p14:creationId xmlns:p14="http://schemas.microsoft.com/office/powerpoint/2010/main" val="3391892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95817" y="108383"/>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We can view God through the filter of our circumstances, or we can view our circumstances through what we know about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150964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we know that in all things God works for the good of those who love him, who have been called according to his purpose.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8:28 (NIV) </a:t>
            </a:r>
          </a:p>
        </p:txBody>
      </p:sp>
    </p:spTree>
    <p:extLst>
      <p:ext uri="{BB962C8B-B14F-4D97-AF65-F5344CB8AC3E}">
        <p14:creationId xmlns:p14="http://schemas.microsoft.com/office/powerpoint/2010/main" val="787014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Great is the Lord and most worthy of praise; his greatness no one can fathom.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145:3 (NIV) </a:t>
            </a:r>
          </a:p>
        </p:txBody>
      </p:sp>
    </p:spTree>
    <p:extLst>
      <p:ext uri="{BB962C8B-B14F-4D97-AF65-F5344CB8AC3E}">
        <p14:creationId xmlns:p14="http://schemas.microsoft.com/office/powerpoint/2010/main" val="641272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07721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Meditating on God’s wonderful works gives us a new perspective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So, who is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414041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One generation commends your works to another; they tell of your mighty acts. They speak of the glorious splendor of your majesty— and I will meditate on your wonderful works. They tell of the power of your awesome works— and I will proclaim your great deeds. They celebrate your abundant goodness and joyfully sing of your righteousness.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145:4-7 (NIV) </a:t>
            </a:r>
          </a:p>
        </p:txBody>
      </p:sp>
    </p:spTree>
    <p:extLst>
      <p:ext uri="{BB962C8B-B14F-4D97-AF65-F5344CB8AC3E}">
        <p14:creationId xmlns:p14="http://schemas.microsoft.com/office/powerpoint/2010/main" val="126113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They celebrate your abundant goodness and joyfully sing of your righteousness. The Lord is gracious and </a:t>
            </a:r>
            <a:r>
              <a:rPr lang="en-US" altLang="en-US" sz="4400" spc="-200" dirty="0">
                <a:solidFill>
                  <a:srgbClr val="C00000"/>
                </a:solidFill>
                <a:latin typeface="Calibri"/>
                <a:cs typeface="Tahoma" panose="020B0604030504040204" pitchFamily="34" charset="0"/>
              </a:rPr>
              <a:t>compassionate</a:t>
            </a:r>
            <a:r>
              <a:rPr lang="en-US" altLang="en-US" sz="4400" spc="-200" dirty="0">
                <a:latin typeface="Calibri"/>
                <a:cs typeface="Tahoma" panose="020B0604030504040204" pitchFamily="34" charset="0"/>
              </a:rPr>
              <a:t>, slow to anger and rich in love.  The Lord is good to all; </a:t>
            </a:r>
            <a:r>
              <a:rPr lang="en-US" altLang="en-US" sz="4400" spc="-200" dirty="0">
                <a:solidFill>
                  <a:srgbClr val="C00000"/>
                </a:solidFill>
                <a:latin typeface="Calibri"/>
                <a:cs typeface="Tahoma" panose="020B0604030504040204" pitchFamily="34" charset="0"/>
              </a:rPr>
              <a:t>he has compassion on all he has made.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145:7–9 (NIV) </a:t>
            </a:r>
          </a:p>
        </p:txBody>
      </p:sp>
    </p:spTree>
    <p:extLst>
      <p:ext uri="{BB962C8B-B14F-4D97-AF65-F5344CB8AC3E}">
        <p14:creationId xmlns:p14="http://schemas.microsoft.com/office/powerpoint/2010/main" val="2952011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Your kingdom is an everlasting kingdom, and your dominion endures through all generations. The Lord is trustworthy in all he promises and faithful in all he does.</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145:13 (NIV) </a:t>
            </a:r>
          </a:p>
        </p:txBody>
      </p:sp>
    </p:spTree>
    <p:extLst>
      <p:ext uri="{BB962C8B-B14F-4D97-AF65-F5344CB8AC3E}">
        <p14:creationId xmlns:p14="http://schemas.microsoft.com/office/powerpoint/2010/main" val="244588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 psalm of praise. Of David.    I will exalt you, my God the King; I will praise your name for ever and ever. Every day I will praise you and extol your name for ever and ever.  Great is the Lord and most worthy of praise; his greatness no one can fathom.</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 (NIV)</a:t>
            </a:r>
          </a:p>
        </p:txBody>
      </p:sp>
    </p:spTree>
    <p:extLst>
      <p:ext uri="{BB962C8B-B14F-4D97-AF65-F5344CB8AC3E}">
        <p14:creationId xmlns:p14="http://schemas.microsoft.com/office/powerpoint/2010/main" val="3701988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Lord upholds all who fall and lifts up all who are bowed down. The eyes of all look to you, and you give them their food at the proper time. You open your hand and satisfy the desires of every living thing.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145:14–16 (NIV) </a:t>
            </a:r>
          </a:p>
        </p:txBody>
      </p:sp>
    </p:spTree>
    <p:extLst>
      <p:ext uri="{BB962C8B-B14F-4D97-AF65-F5344CB8AC3E}">
        <p14:creationId xmlns:p14="http://schemas.microsoft.com/office/powerpoint/2010/main" val="4229458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Lord is righteous in all his ways and faithful in all he does. Lord is near to all who call on him, to all who call on him in truth. He fulfills the desires of those who fear him; he hears their cry and saves them.</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145:14–16 (NIV) </a:t>
            </a:r>
          </a:p>
        </p:txBody>
      </p:sp>
    </p:spTree>
    <p:extLst>
      <p:ext uri="{BB962C8B-B14F-4D97-AF65-F5344CB8AC3E}">
        <p14:creationId xmlns:p14="http://schemas.microsoft.com/office/powerpoint/2010/main" val="3205442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95817" y="108383"/>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God is the answer to everything you are looking for in life.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873032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062103"/>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Meditating on God’s wonderful works gives us a new perspective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So, who is God?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We should be talking about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770460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95817" y="108383"/>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u="sng" spc="-200" dirty="0">
                <a:solidFill>
                  <a:srgbClr val="5E432E"/>
                </a:solidFill>
                <a:latin typeface="Calibri"/>
                <a:cs typeface="Tahoma" panose="020B0604030504040204" pitchFamily="34" charset="0"/>
              </a:rPr>
              <a:t>Our Mission</a:t>
            </a:r>
          </a:p>
          <a:p>
            <a:pPr algn="ctr" defTabSz="609585">
              <a:lnSpc>
                <a:spcPct val="100000"/>
              </a:lnSpc>
              <a:spcBef>
                <a:spcPct val="0"/>
              </a:spcBef>
              <a:buNone/>
              <a:defRPr/>
            </a:pPr>
            <a:endParaRPr lang="en-US" altLang="en-US" sz="4800" u="sng" spc="-200" dirty="0">
              <a:solidFill>
                <a:srgbClr val="5E432E"/>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latin typeface="Calibri"/>
                <a:cs typeface="Tahoma" panose="020B0604030504040204" pitchFamily="34" charset="0"/>
              </a:rPr>
              <a:t>To know Jesus and make Him known </a:t>
            </a:r>
          </a:p>
          <a:p>
            <a:pPr algn="ctr" defTabSz="609585">
              <a:lnSpc>
                <a:spcPct val="100000"/>
              </a:lnSpc>
              <a:spcBef>
                <a:spcPct val="0"/>
              </a:spcBef>
              <a:buNone/>
              <a:defRPr/>
            </a:pPr>
            <a:r>
              <a:rPr lang="en-US" altLang="en-US" sz="4800" spc="-200" dirty="0">
                <a:latin typeface="Calibri"/>
                <a:cs typeface="Tahoma" panose="020B0604030504040204" pitchFamily="34" charset="0"/>
              </a:rPr>
              <a:t>while living, loving and serving like Him.</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335840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All your works praise you, Lord; your faithful people extol you. They tell of the glory of your kingdom and speak of your might, </a:t>
            </a:r>
            <a:r>
              <a:rPr lang="en-US" altLang="en-US" sz="4400" spc="-200" dirty="0">
                <a:solidFill>
                  <a:srgbClr val="C00000"/>
                </a:solidFill>
                <a:latin typeface="Calibri"/>
                <a:cs typeface="Tahoma" panose="020B0604030504040204" pitchFamily="34" charset="0"/>
              </a:rPr>
              <a:t>so that all people may know of your mighty acts and the glorious splendor of your kingdom.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145:10–12 (NIV) </a:t>
            </a:r>
          </a:p>
        </p:txBody>
      </p:sp>
    </p:spTree>
    <p:extLst>
      <p:ext uri="{BB962C8B-B14F-4D97-AF65-F5344CB8AC3E}">
        <p14:creationId xmlns:p14="http://schemas.microsoft.com/office/powerpoint/2010/main" val="2146722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95817" y="108383"/>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endParaRPr lang="en-US" altLang="en-US" sz="4800" u="sng" spc="-200" dirty="0">
              <a:solidFill>
                <a:srgbClr val="5E432E"/>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latin typeface="Calibri"/>
                <a:cs typeface="Tahoma" panose="020B0604030504040204" pitchFamily="34" charset="0"/>
              </a:rPr>
              <a:t>It is our responsibility to reach our generation for Christ.  </a:t>
            </a:r>
          </a:p>
          <a:p>
            <a:pPr algn="ctr" defTabSz="609585">
              <a:lnSpc>
                <a:spcPct val="100000"/>
              </a:lnSpc>
              <a:spcBef>
                <a:spcPct val="0"/>
              </a:spcBef>
              <a:buNone/>
              <a:defRPr/>
            </a:pPr>
            <a:endParaRPr lang="en-US" altLang="en-US" sz="4800" spc="-200" dirty="0">
              <a:latin typeface="Calibri"/>
              <a:cs typeface="Tahoma" panose="020B0604030504040204" pitchFamily="34" charset="0"/>
            </a:endParaRPr>
          </a:p>
          <a:p>
            <a:pPr algn="ctr" defTabSz="609585">
              <a:lnSpc>
                <a:spcPct val="100000"/>
              </a:lnSpc>
              <a:spcBef>
                <a:spcPct val="0"/>
              </a:spcBef>
              <a:buNone/>
              <a:defRPr/>
            </a:pPr>
            <a:r>
              <a:rPr lang="en-US" altLang="en-US" sz="4800" spc="-200" dirty="0">
                <a:latin typeface="Calibri"/>
                <a:cs typeface="Tahoma" panose="020B0604030504040204" pitchFamily="34" charset="0"/>
              </a:rPr>
              <a:t>It is also our responsibility to tell the next generation about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4155584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I will exalt </a:t>
            </a:r>
            <a:r>
              <a:rPr lang="en-US" altLang="en-US" sz="4400" spc="-200" dirty="0">
                <a:latin typeface="Calibri"/>
                <a:cs typeface="Tahoma" panose="020B0604030504040204" pitchFamily="34" charset="0"/>
              </a:rPr>
              <a:t>you, my God the King; </a:t>
            </a:r>
            <a:r>
              <a:rPr lang="en-US" altLang="en-US" sz="4400" spc="-200" dirty="0">
                <a:solidFill>
                  <a:srgbClr val="C00000"/>
                </a:solidFill>
                <a:latin typeface="Calibri"/>
                <a:cs typeface="Tahoma" panose="020B0604030504040204" pitchFamily="34" charset="0"/>
              </a:rPr>
              <a:t>I will praise </a:t>
            </a:r>
            <a:r>
              <a:rPr lang="en-US" altLang="en-US" sz="4400" spc="-200" dirty="0">
                <a:latin typeface="Calibri"/>
                <a:cs typeface="Tahoma" panose="020B0604030504040204" pitchFamily="34" charset="0"/>
              </a:rPr>
              <a:t>your name for ever and ever.  Every day </a:t>
            </a:r>
            <a:r>
              <a:rPr lang="en-US" altLang="en-US" sz="4400" spc="-200" dirty="0">
                <a:solidFill>
                  <a:srgbClr val="C00000"/>
                </a:solidFill>
                <a:latin typeface="Calibri"/>
                <a:cs typeface="Tahoma" panose="020B0604030504040204" pitchFamily="34" charset="0"/>
              </a:rPr>
              <a:t>I will praise </a:t>
            </a:r>
            <a:r>
              <a:rPr lang="en-US" altLang="en-US" sz="4400" spc="-200" dirty="0">
                <a:latin typeface="Calibri"/>
                <a:cs typeface="Tahoma" panose="020B0604030504040204" pitchFamily="34" charset="0"/>
              </a:rPr>
              <a:t>you and </a:t>
            </a:r>
            <a:r>
              <a:rPr lang="en-US" altLang="en-US" sz="4400" spc="-200" dirty="0">
                <a:solidFill>
                  <a:srgbClr val="C00000"/>
                </a:solidFill>
                <a:latin typeface="Calibri"/>
                <a:cs typeface="Tahoma" panose="020B0604030504040204" pitchFamily="34" charset="0"/>
              </a:rPr>
              <a:t>extol </a:t>
            </a:r>
            <a:r>
              <a:rPr lang="en-US" altLang="en-US" sz="4400" spc="-200" dirty="0">
                <a:latin typeface="Calibri"/>
                <a:cs typeface="Tahoma" panose="020B0604030504040204" pitchFamily="34" charset="0"/>
              </a:rPr>
              <a:t>your name for ever and ever.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145:1–2 (NIV) </a:t>
            </a:r>
          </a:p>
        </p:txBody>
      </p:sp>
    </p:spTree>
    <p:extLst>
      <p:ext uri="{BB962C8B-B14F-4D97-AF65-F5344CB8AC3E}">
        <p14:creationId xmlns:p14="http://schemas.microsoft.com/office/powerpoint/2010/main" val="4294964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will exalt you, my God the King; I will praise your name for ever and ever.  Every day I will praise you and extol your name for ever and ever.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145:1–2 (NIV) </a:t>
            </a:r>
          </a:p>
        </p:txBody>
      </p:sp>
    </p:spTree>
    <p:extLst>
      <p:ext uri="{BB962C8B-B14F-4D97-AF65-F5344CB8AC3E}">
        <p14:creationId xmlns:p14="http://schemas.microsoft.com/office/powerpoint/2010/main" val="2757698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One generation commends </a:t>
            </a:r>
            <a:r>
              <a:rPr lang="en-US" altLang="en-US" sz="4400" spc="-200" dirty="0">
                <a:latin typeface="Calibri"/>
                <a:cs typeface="Tahoma" panose="020B0604030504040204" pitchFamily="34" charset="0"/>
              </a:rPr>
              <a:t>your works to another; </a:t>
            </a:r>
            <a:r>
              <a:rPr lang="en-US" altLang="en-US" sz="4400" spc="-200" dirty="0">
                <a:solidFill>
                  <a:srgbClr val="C00000"/>
                </a:solidFill>
                <a:latin typeface="Calibri"/>
                <a:cs typeface="Tahoma" panose="020B0604030504040204" pitchFamily="34" charset="0"/>
              </a:rPr>
              <a:t>they tell </a:t>
            </a:r>
            <a:r>
              <a:rPr lang="en-US" altLang="en-US" sz="4400" spc="-200" dirty="0">
                <a:latin typeface="Calibri"/>
                <a:cs typeface="Tahoma" panose="020B0604030504040204" pitchFamily="34" charset="0"/>
              </a:rPr>
              <a:t>of your mighty acts. </a:t>
            </a:r>
            <a:r>
              <a:rPr lang="en-US" altLang="en-US" sz="4400" spc="-200" dirty="0">
                <a:solidFill>
                  <a:srgbClr val="C00000"/>
                </a:solidFill>
                <a:latin typeface="Calibri"/>
                <a:cs typeface="Tahoma" panose="020B0604030504040204" pitchFamily="34" charset="0"/>
              </a:rPr>
              <a:t>They speak </a:t>
            </a:r>
            <a:r>
              <a:rPr lang="en-US" altLang="en-US" sz="4400" spc="-200" dirty="0">
                <a:latin typeface="Calibri"/>
                <a:cs typeface="Tahoma" panose="020B0604030504040204" pitchFamily="34" charset="0"/>
              </a:rPr>
              <a:t>of the glorious splendor of your majesty— and I will meditate on your wonderful works.  </a:t>
            </a:r>
            <a:r>
              <a:rPr lang="en-US" altLang="en-US" sz="4400" spc="-200" dirty="0">
                <a:solidFill>
                  <a:srgbClr val="C00000"/>
                </a:solidFill>
                <a:latin typeface="Calibri"/>
                <a:cs typeface="Tahoma" panose="020B0604030504040204" pitchFamily="34" charset="0"/>
              </a:rPr>
              <a:t>They tell </a:t>
            </a:r>
            <a:r>
              <a:rPr lang="en-US" altLang="en-US" sz="4400" spc="-200" dirty="0">
                <a:latin typeface="Calibri"/>
                <a:cs typeface="Tahoma" panose="020B0604030504040204" pitchFamily="34" charset="0"/>
              </a:rPr>
              <a:t>of the power of your awesome works— and </a:t>
            </a:r>
            <a:r>
              <a:rPr lang="en-US" altLang="en-US" sz="4400" spc="-200" dirty="0">
                <a:solidFill>
                  <a:srgbClr val="C00000"/>
                </a:solidFill>
                <a:latin typeface="Calibri"/>
                <a:cs typeface="Tahoma" panose="020B0604030504040204" pitchFamily="34" charset="0"/>
              </a:rPr>
              <a:t>I will proclaim </a:t>
            </a:r>
            <a:r>
              <a:rPr lang="en-US" altLang="en-US" sz="4400" spc="-200" dirty="0">
                <a:latin typeface="Calibri"/>
                <a:cs typeface="Tahoma" panose="020B0604030504040204" pitchFamily="34" charset="0"/>
              </a:rPr>
              <a:t>your great deeds.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145:4-6 (NIV) </a:t>
            </a:r>
          </a:p>
        </p:txBody>
      </p:sp>
    </p:spTree>
    <p:extLst>
      <p:ext uri="{BB962C8B-B14F-4D97-AF65-F5344CB8AC3E}">
        <p14:creationId xmlns:p14="http://schemas.microsoft.com/office/powerpoint/2010/main" val="189618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One generation commends your works to another; they tell of your mighty acts. They speak of the glorious splendor of your majesty— and I will meditate on your wonderful works. They tell of the power of your awesome works— and I will proclaim your great deeds. They celebrate your abundant goodness and joyfully sing of your righteousness.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 (NIV)</a:t>
            </a:r>
          </a:p>
        </p:txBody>
      </p:sp>
    </p:spTree>
    <p:extLst>
      <p:ext uri="{BB962C8B-B14F-4D97-AF65-F5344CB8AC3E}">
        <p14:creationId xmlns:p14="http://schemas.microsoft.com/office/powerpoint/2010/main" val="739473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All your works </a:t>
            </a:r>
            <a:r>
              <a:rPr lang="en-US" altLang="en-US" sz="4400" spc="-200" dirty="0">
                <a:solidFill>
                  <a:srgbClr val="C00000"/>
                </a:solidFill>
                <a:latin typeface="Calibri"/>
                <a:cs typeface="Tahoma" panose="020B0604030504040204" pitchFamily="34" charset="0"/>
              </a:rPr>
              <a:t>praise </a:t>
            </a:r>
            <a:r>
              <a:rPr lang="en-US" altLang="en-US" sz="4400" spc="-200" dirty="0">
                <a:latin typeface="Calibri"/>
                <a:cs typeface="Tahoma" panose="020B0604030504040204" pitchFamily="34" charset="0"/>
              </a:rPr>
              <a:t>you, Lord; your faithful people </a:t>
            </a:r>
            <a:r>
              <a:rPr lang="en-US" altLang="en-US" sz="4400" spc="-200" dirty="0">
                <a:solidFill>
                  <a:srgbClr val="C00000"/>
                </a:solidFill>
                <a:latin typeface="Calibri"/>
                <a:cs typeface="Tahoma" panose="020B0604030504040204" pitchFamily="34" charset="0"/>
              </a:rPr>
              <a:t>extol</a:t>
            </a:r>
            <a:r>
              <a:rPr lang="en-US" altLang="en-US" sz="4400" spc="-200" dirty="0">
                <a:latin typeface="Calibri"/>
                <a:cs typeface="Tahoma" panose="020B0604030504040204" pitchFamily="34" charset="0"/>
              </a:rPr>
              <a:t> you. </a:t>
            </a:r>
            <a:r>
              <a:rPr lang="en-US" altLang="en-US" sz="4400" spc="-200" dirty="0">
                <a:solidFill>
                  <a:srgbClr val="C00000"/>
                </a:solidFill>
                <a:latin typeface="Calibri"/>
                <a:cs typeface="Tahoma" panose="020B0604030504040204" pitchFamily="34" charset="0"/>
              </a:rPr>
              <a:t>They tell </a:t>
            </a:r>
            <a:r>
              <a:rPr lang="en-US" altLang="en-US" sz="4400" spc="-200" dirty="0">
                <a:latin typeface="Calibri"/>
                <a:cs typeface="Tahoma" panose="020B0604030504040204" pitchFamily="34" charset="0"/>
              </a:rPr>
              <a:t>of the glory of your kingdom </a:t>
            </a:r>
            <a:r>
              <a:rPr lang="en-US" altLang="en-US" sz="4400" spc="-200" dirty="0">
                <a:solidFill>
                  <a:srgbClr val="C00000"/>
                </a:solidFill>
                <a:latin typeface="Calibri"/>
                <a:cs typeface="Tahoma" panose="020B0604030504040204" pitchFamily="34" charset="0"/>
              </a:rPr>
              <a:t>and speak</a:t>
            </a:r>
            <a:r>
              <a:rPr lang="en-US" altLang="en-US" sz="4400" spc="-200" dirty="0">
                <a:latin typeface="Calibri"/>
                <a:cs typeface="Tahoma" panose="020B0604030504040204" pitchFamily="34" charset="0"/>
              </a:rPr>
              <a:t> of your might, so that all people may know of your mighty acts and the glorious splendor of your kingdom.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145:10-12 (NIV) </a:t>
            </a:r>
          </a:p>
        </p:txBody>
      </p:sp>
    </p:spTree>
    <p:extLst>
      <p:ext uri="{BB962C8B-B14F-4D97-AF65-F5344CB8AC3E}">
        <p14:creationId xmlns:p14="http://schemas.microsoft.com/office/powerpoint/2010/main" val="219246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My mouth will speak in praise of the Lord. Let every creature praise his holy name for ever and ever.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145:21 (NIV) </a:t>
            </a:r>
          </a:p>
        </p:txBody>
      </p:sp>
    </p:spTree>
    <p:extLst>
      <p:ext uri="{BB962C8B-B14F-4D97-AF65-F5344CB8AC3E}">
        <p14:creationId xmlns:p14="http://schemas.microsoft.com/office/powerpoint/2010/main" val="3503543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How, then, can they call on the one they have not believed in? And how can they believe in the one of whom they have not heard? And how can they hear without someone preaching to them?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10:14 (NIV) </a:t>
            </a:r>
          </a:p>
        </p:txBody>
      </p:sp>
    </p:spTree>
    <p:extLst>
      <p:ext uri="{BB962C8B-B14F-4D97-AF65-F5344CB8AC3E}">
        <p14:creationId xmlns:p14="http://schemas.microsoft.com/office/powerpoint/2010/main" val="1389465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defTabSz="609585">
              <a:lnSpc>
                <a:spcPct val="100000"/>
              </a:lnSpc>
              <a:spcBef>
                <a:spcPct val="0"/>
              </a:spcBef>
              <a:defRPr/>
            </a:pPr>
            <a:r>
              <a:rPr lang="en-US" altLang="en-US" sz="4000" spc="-200" dirty="0">
                <a:solidFill>
                  <a:prstClr val="black">
                    <a:lumMod val="95000"/>
                    <a:lumOff val="5000"/>
                  </a:prstClr>
                </a:solidFill>
                <a:latin typeface="Calibri"/>
                <a:cs typeface="Tahoma" panose="020B0604030504040204" pitchFamily="34" charset="0"/>
              </a:rPr>
              <a:t>Meditating on God’s wonderful works gives us a new perspective</a:t>
            </a:r>
          </a:p>
          <a:p>
            <a:pPr marL="571500" indent="-571500" defTabSz="609585">
              <a:lnSpc>
                <a:spcPct val="150000"/>
              </a:lnSpc>
              <a:spcBef>
                <a:spcPct val="0"/>
              </a:spcBef>
              <a:defRPr/>
            </a:pPr>
            <a:r>
              <a:rPr lang="en-US" altLang="en-US" sz="4000" spc="-200" dirty="0">
                <a:solidFill>
                  <a:srgbClr val="5E432E"/>
                </a:solidFill>
                <a:latin typeface="Calibri"/>
                <a:cs typeface="Tahoma" panose="020B0604030504040204" pitchFamily="34" charset="0"/>
              </a:rPr>
              <a:t>So who is God?</a:t>
            </a:r>
          </a:p>
          <a:p>
            <a:pPr marL="571500" indent="-571500" defTabSz="609585">
              <a:lnSpc>
                <a:spcPct val="150000"/>
              </a:lnSpc>
              <a:spcBef>
                <a:spcPct val="0"/>
              </a:spcBef>
              <a:defRPr/>
            </a:pPr>
            <a:r>
              <a:rPr lang="en-US" altLang="en-US" sz="4000" spc="-200" dirty="0">
                <a:solidFill>
                  <a:prstClr val="black">
                    <a:lumMod val="95000"/>
                    <a:lumOff val="5000"/>
                  </a:prstClr>
                </a:solidFill>
                <a:latin typeface="Calibri"/>
                <a:cs typeface="Tahoma" panose="020B0604030504040204" pitchFamily="34" charset="0"/>
              </a:rPr>
              <a:t>We should be talking about God</a:t>
            </a:r>
            <a:endParaRPr lang="en-US" altLang="en-US" sz="3600"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47135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790502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Lord is gracious and compassionate, slow to anger and rich in love. The Lord is good to all; he has compassion on all he has made. All your works praise you, Lord; your faithful people extol you. </a:t>
            </a:r>
          </a:p>
          <a:p>
            <a:pPr algn="ctr" defTabSz="609585">
              <a:lnSpc>
                <a:spcPct val="100000"/>
              </a:lnSpc>
              <a:spcBef>
                <a:spcPct val="0"/>
              </a:spcBef>
              <a:buNone/>
              <a:defRPr/>
            </a:pPr>
            <a:r>
              <a:rPr lang="en-US" altLang="en-US" sz="4400" spc="-200" dirty="0">
                <a:latin typeface="Calibri"/>
                <a:cs typeface="Tahoma" panose="020B0604030504040204" pitchFamily="34" charset="0"/>
              </a:rPr>
              <a:t>They tell of the glory of your kingdom and speak of your might, so that all people may know of your mighty acts and the glorious splendor of your kingdom.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 (NIV)</a:t>
            </a:r>
          </a:p>
        </p:txBody>
      </p:sp>
    </p:spTree>
    <p:extLst>
      <p:ext uri="{BB962C8B-B14F-4D97-AF65-F5344CB8AC3E}">
        <p14:creationId xmlns:p14="http://schemas.microsoft.com/office/powerpoint/2010/main" val="257490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Your kingdom is an everlasting kingdom, and your dominion endures through all generations. The Lord is trustworthy in all he promises and faithful in all he does. The Lord upholds all who fall and lifts up all who are bowed down. The eyes of all look to you, and you give them their food at the proper time. You open your hand and satisfy the desires of every living thing.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 (NIV)</a:t>
            </a:r>
          </a:p>
        </p:txBody>
      </p:sp>
    </p:spTree>
    <p:extLst>
      <p:ext uri="{BB962C8B-B14F-4D97-AF65-F5344CB8AC3E}">
        <p14:creationId xmlns:p14="http://schemas.microsoft.com/office/powerpoint/2010/main" val="201325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Lord is righteous in all his ways and faithful in all he does. The Lord is near to all who call on him, to all who call on him in truth. He fulfills the desires of those who fear him; he hears their cry and saves them. The Lord watches over all who love him, but all the wicked he will destroy.  My mouth will speak in praise of the Lord. Let every creature praise his holy name for ever and ever.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 (NIV)</a:t>
            </a:r>
          </a:p>
        </p:txBody>
      </p:sp>
    </p:spTree>
    <p:extLst>
      <p:ext uri="{BB962C8B-B14F-4D97-AF65-F5344CB8AC3E}">
        <p14:creationId xmlns:p14="http://schemas.microsoft.com/office/powerpoint/2010/main" val="21993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Meditating on God’s wonderful works gives us a new perspective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855522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After removing Saul, he made David their king. God testified concerning him: ‘I have found David son of Jesse, </a:t>
            </a:r>
            <a:r>
              <a:rPr lang="en-US" altLang="en-US" sz="4400" spc="-200" dirty="0">
                <a:solidFill>
                  <a:srgbClr val="C00000"/>
                </a:solidFill>
                <a:latin typeface="Calibri"/>
                <a:cs typeface="Tahoma" panose="020B0604030504040204" pitchFamily="34" charset="0"/>
              </a:rPr>
              <a:t>a man after my own heart; </a:t>
            </a:r>
            <a:r>
              <a:rPr lang="en-US" altLang="en-US" sz="4400" spc="-200" dirty="0">
                <a:latin typeface="Calibri"/>
                <a:cs typeface="Tahoma" panose="020B0604030504040204" pitchFamily="34" charset="0"/>
              </a:rPr>
              <a:t>he will do everything I want him to do.’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Acts 13:22 (NIV) </a:t>
            </a:r>
          </a:p>
        </p:txBody>
      </p:sp>
    </p:spTree>
    <p:extLst>
      <p:ext uri="{BB962C8B-B14F-4D97-AF65-F5344CB8AC3E}">
        <p14:creationId xmlns:p14="http://schemas.microsoft.com/office/powerpoint/2010/main" val="3362144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 I will meditate on your wonderful works.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145:5 (NIV) </a:t>
            </a:r>
          </a:p>
        </p:txBody>
      </p:sp>
    </p:spTree>
    <p:extLst>
      <p:ext uri="{BB962C8B-B14F-4D97-AF65-F5344CB8AC3E}">
        <p14:creationId xmlns:p14="http://schemas.microsoft.com/office/powerpoint/2010/main" val="131467568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11908</TotalTime>
  <Words>1305</Words>
  <Application>Microsoft Office PowerPoint</Application>
  <PresentationFormat>Widescreen</PresentationFormat>
  <Paragraphs>77</Paragraphs>
  <Slides>34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216</cp:revision>
  <dcterms:created xsi:type="dcterms:W3CDTF">2022-06-01T02:28:00Z</dcterms:created>
  <dcterms:modified xsi:type="dcterms:W3CDTF">2023-11-26T14:16:02Z</dcterms:modified>
</cp:coreProperties>
</file>