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sldIdLst>
    <p:sldId id="2792" r:id="rId3"/>
    <p:sldId id="2813" r:id="rId4"/>
    <p:sldId id="2780" r:id="rId5"/>
    <p:sldId id="2790" r:id="rId6"/>
    <p:sldId id="2779" r:id="rId7"/>
    <p:sldId id="2815" r:id="rId8"/>
    <p:sldId id="2816" r:id="rId9"/>
    <p:sldId id="2817" r:id="rId10"/>
    <p:sldId id="2818" r:id="rId11"/>
    <p:sldId id="2819" r:id="rId12"/>
    <p:sldId id="2820" r:id="rId13"/>
    <p:sldId id="2821" r:id="rId14"/>
    <p:sldId id="2794" r:id="rId15"/>
    <p:sldId id="2822" r:id="rId16"/>
    <p:sldId id="2823" r:id="rId17"/>
    <p:sldId id="2824" r:id="rId18"/>
    <p:sldId id="2825" r:id="rId19"/>
    <p:sldId id="2826" r:id="rId20"/>
    <p:sldId id="2827" r:id="rId21"/>
    <p:sldId id="2828" r:id="rId22"/>
    <p:sldId id="2829" r:id="rId23"/>
    <p:sldId id="2830" r:id="rId24"/>
    <p:sldId id="2831" r:id="rId25"/>
    <p:sldId id="2832" r:id="rId26"/>
    <p:sldId id="2834" r:id="rId27"/>
    <p:sldId id="2833" r:id="rId28"/>
    <p:sldId id="2835" r:id="rId29"/>
    <p:sldId id="2837" r:id="rId30"/>
    <p:sldId id="2836" r:id="rId31"/>
    <p:sldId id="2838" r:id="rId32"/>
    <p:sldId id="2839" r:id="rId33"/>
    <p:sldId id="2841" r:id="rId34"/>
    <p:sldId id="2840" r:id="rId35"/>
    <p:sldId id="2842" r:id="rId36"/>
    <p:sldId id="2843" r:id="rId37"/>
    <p:sldId id="2782" r:id="rId38"/>
    <p:sldId id="281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A3A2E"/>
    <a:srgbClr val="FFFF66"/>
    <a:srgbClr val="0B0B0B"/>
    <a:srgbClr val="000000"/>
    <a:srgbClr val="C00000"/>
    <a:srgbClr val="891519"/>
    <a:srgbClr val="131314"/>
    <a:srgbClr val="2E7C7B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8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31E15-2D2E-43AB-B743-8EA62B45FA7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D18DC-3AC1-432D-9D91-2B39070F7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1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A5DE9-A98B-473E-965C-9D7FA46501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563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02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3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997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69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92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3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45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455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7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8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98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40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13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88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70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089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17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544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31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60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1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958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791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30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3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0EFDA-7DF2-466E-B0D9-4D940B50AF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2889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BA5DE9-A98B-473E-965C-9D7FA46501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04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1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06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3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7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7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6D18DC-3AC1-432D-9D91-2B39070F7C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9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0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6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1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9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02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9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51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71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5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9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0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8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7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3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" r="-3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52386" y="1590864"/>
            <a:ext cx="3777214" cy="3648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9375"/>
              </a:lnSpc>
            </a:pPr>
            <a:r>
              <a:rPr lang="en-US" sz="11433" b="1" spc="-685" dirty="0">
                <a:solidFill>
                  <a:srgbClr val="D83838"/>
                </a:solidFill>
                <a:latin typeface="Archivo Black"/>
              </a:rPr>
              <a:t>RUN</a:t>
            </a:r>
          </a:p>
          <a:p>
            <a:pPr algn="ctr" defTabSz="609630">
              <a:lnSpc>
                <a:spcPts val="9375"/>
              </a:lnSpc>
            </a:pPr>
            <a:r>
              <a:rPr lang="en-US" sz="11433" b="1" spc="-685" dirty="0">
                <a:solidFill>
                  <a:srgbClr val="FFFFFF"/>
                </a:solidFill>
                <a:latin typeface="Archivo Black"/>
              </a:rPr>
              <a:t>TO</a:t>
            </a:r>
          </a:p>
          <a:p>
            <a:pPr algn="ctr" defTabSz="609630">
              <a:lnSpc>
                <a:spcPts val="9375"/>
              </a:lnSpc>
            </a:pPr>
            <a:r>
              <a:rPr lang="en-US" sz="11433" b="1" spc="-685" dirty="0">
                <a:solidFill>
                  <a:srgbClr val="D83838"/>
                </a:solidFill>
                <a:latin typeface="Archivo Black"/>
              </a:rPr>
              <a:t>WIN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70413" y="5439566"/>
            <a:ext cx="545117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07"/>
              </a:lnSpc>
            </a:pPr>
            <a:r>
              <a:rPr lang="en-US" sz="1749" spc="626">
                <a:solidFill>
                  <a:srgbClr val="FFFFFF"/>
                </a:solidFill>
                <a:latin typeface="Montserrat Classic"/>
              </a:rPr>
              <a:t>CROSBY COMMUNITY CHURCH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FD5B92-42A0-041F-71B0-68FF48B5A94E}"/>
              </a:ext>
            </a:extLst>
          </p:cNvPr>
          <p:cNvCxnSpPr/>
          <p:nvPr/>
        </p:nvCxnSpPr>
        <p:spPr>
          <a:xfrm>
            <a:off x="0" y="6847998"/>
            <a:ext cx="12192000" cy="0"/>
          </a:xfrm>
          <a:prstGeom prst="line">
            <a:avLst/>
          </a:prstGeom>
          <a:ln w="165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Accept instruction from his mouth and lay up his words in your heart.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Job 22:22 (NIV) </a:t>
            </a:r>
          </a:p>
        </p:txBody>
      </p:sp>
    </p:spTree>
    <p:extLst>
      <p:ext uri="{BB962C8B-B14F-4D97-AF65-F5344CB8AC3E}">
        <p14:creationId xmlns:p14="http://schemas.microsoft.com/office/powerpoint/2010/main" val="248452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Blessed is the one who does not walk in step with the wicked or stand in the way that sinners take or sit in the company of mockers,  but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whose delight is in the law of the Lord,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 and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who meditates on his law day and night.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  That person is like a tree planted by streams of water, which yields its fruit in season and whose leaf does not wither—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whatever they do prospers.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Psalm 1:1–3 (NIV) </a:t>
            </a:r>
          </a:p>
        </p:txBody>
      </p:sp>
    </p:spTree>
    <p:extLst>
      <p:ext uri="{BB962C8B-B14F-4D97-AF65-F5344CB8AC3E}">
        <p14:creationId xmlns:p14="http://schemas.microsoft.com/office/powerpoint/2010/main" val="3757335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Your word is a lamp for my feet, a light on my path.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Psalm 119:105 (NIV) </a:t>
            </a:r>
          </a:p>
        </p:txBody>
      </p:sp>
    </p:spTree>
    <p:extLst>
      <p:ext uri="{BB962C8B-B14F-4D97-AF65-F5344CB8AC3E}">
        <p14:creationId xmlns:p14="http://schemas.microsoft.com/office/powerpoint/2010/main" val="383646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a dark room&#10;&#10;Description automatically generated">
            <a:extLst>
              <a:ext uri="{FF2B5EF4-FFF2-40B4-BE49-F238E27FC236}">
                <a16:creationId xmlns:a16="http://schemas.microsoft.com/office/drawing/2014/main" id="{3EAA5ABF-6922-150B-BF2C-040F5729A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B1CA9B-403A-546D-AD67-9551B7ABF212}"/>
              </a:ext>
            </a:extLst>
          </p:cNvPr>
          <p:cNvSpPr/>
          <p:nvPr/>
        </p:nvSpPr>
        <p:spPr>
          <a:xfrm>
            <a:off x="0" y="5285490"/>
            <a:ext cx="12250220" cy="1610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BCC51-EAC2-4564-A9D7-F64FE001AE06}"/>
              </a:ext>
            </a:extLst>
          </p:cNvPr>
          <p:cNvSpPr txBox="1"/>
          <p:nvPr/>
        </p:nvSpPr>
        <p:spPr>
          <a:xfrm>
            <a:off x="143838" y="5285490"/>
            <a:ext cx="10422562" cy="830997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Reading the bible can be rewarding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0190CF-D92B-308D-E8E2-7619B3ADD6BE}"/>
              </a:ext>
            </a:extLst>
          </p:cNvPr>
          <p:cNvCxnSpPr/>
          <p:nvPr/>
        </p:nvCxnSpPr>
        <p:spPr>
          <a:xfrm>
            <a:off x="0" y="6847998"/>
            <a:ext cx="12192000" cy="0"/>
          </a:xfrm>
          <a:prstGeom prst="line">
            <a:avLst/>
          </a:prstGeom>
          <a:ln w="165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D74D61-138F-88CF-137D-2D66FA7BCFA9}"/>
              </a:ext>
            </a:extLst>
          </p:cNvPr>
          <p:cNvSpPr txBox="1"/>
          <p:nvPr/>
        </p:nvSpPr>
        <p:spPr>
          <a:xfrm>
            <a:off x="4469258" y="297951"/>
            <a:ext cx="760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You need to know what the bible says</a:t>
            </a:r>
          </a:p>
        </p:txBody>
      </p:sp>
    </p:spTree>
    <p:extLst>
      <p:ext uri="{BB962C8B-B14F-4D97-AF65-F5344CB8AC3E}">
        <p14:creationId xmlns:p14="http://schemas.microsoft.com/office/powerpoint/2010/main" val="384370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Blessed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 are those whose ways are blameless, who walk according to the law of the Lord.  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4400" spc="-200" dirty="0">
              <a:solidFill>
                <a:schemeClr val="bg1"/>
              </a:solidFill>
              <a:latin typeface="Calibri"/>
              <a:cs typeface="Tahoma" panose="020B0604030504040204" pitchFamily="34" charset="0"/>
            </a:endParaRP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Blessed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 are those who keep his statutes and seek him with all their heart—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Psalm 119:1–8 (NIV) </a:t>
            </a:r>
          </a:p>
        </p:txBody>
      </p:sp>
    </p:spTree>
    <p:extLst>
      <p:ext uri="{BB962C8B-B14F-4D97-AF65-F5344CB8AC3E}">
        <p14:creationId xmlns:p14="http://schemas.microsoft.com/office/powerpoint/2010/main" val="277537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Therefore no one will be declared righteous in God’s sight by the works of the law; rather,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through the law we become conscious of our sin.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Romans 3:20 (NIV) </a:t>
            </a:r>
          </a:p>
        </p:txBody>
      </p:sp>
    </p:spTree>
    <p:extLst>
      <p:ext uri="{BB962C8B-B14F-4D97-AF65-F5344CB8AC3E}">
        <p14:creationId xmlns:p14="http://schemas.microsoft.com/office/powerpoint/2010/main" val="350406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For the word of God is alive and active. Sharper than any double-edged sword, it penetrates even to dividing soul and spirit, joints and marrow; it judges the thoughts and attitudes of the heart.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Hebrews 4:12 (NIV) </a:t>
            </a:r>
          </a:p>
        </p:txBody>
      </p:sp>
    </p:spTree>
    <p:extLst>
      <p:ext uri="{BB962C8B-B14F-4D97-AF65-F5344CB8AC3E}">
        <p14:creationId xmlns:p14="http://schemas.microsoft.com/office/powerpoint/2010/main" val="1152190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But whoever looks intently into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the perfect law that gives freedom, 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and continues in it—not forgetting what they have heard, but doing it—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they will be blessed in what they do.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James 1:25 (NIV) </a:t>
            </a:r>
          </a:p>
        </p:txBody>
      </p:sp>
    </p:spTree>
    <p:extLst>
      <p:ext uri="{BB962C8B-B14F-4D97-AF65-F5344CB8AC3E}">
        <p14:creationId xmlns:p14="http://schemas.microsoft.com/office/powerpoint/2010/main" val="2739929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For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the wages of sin is death, 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but the gift of God is eternal life in Christ Jesus our Lord.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Romans 6:23 (NIV) </a:t>
            </a:r>
          </a:p>
        </p:txBody>
      </p:sp>
    </p:spTree>
    <p:extLst>
      <p:ext uri="{BB962C8B-B14F-4D97-AF65-F5344CB8AC3E}">
        <p14:creationId xmlns:p14="http://schemas.microsoft.com/office/powerpoint/2010/main" val="80125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The wages of the righteous is life, but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the earnings of the wicked are sin and death.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Proverbs 10:16 (NIV) </a:t>
            </a:r>
          </a:p>
        </p:txBody>
      </p:sp>
    </p:spTree>
    <p:extLst>
      <p:ext uri="{BB962C8B-B14F-4D97-AF65-F5344CB8AC3E}">
        <p14:creationId xmlns:p14="http://schemas.microsoft.com/office/powerpoint/2010/main" val="95063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585D5C-1205-6B03-D9C9-71D13C16B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2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The mind governed by the flesh is death, but the mind governed by the Spirit is life and peace.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Romans 8:6 (NIV) </a:t>
            </a:r>
          </a:p>
        </p:txBody>
      </p:sp>
    </p:spTree>
    <p:extLst>
      <p:ext uri="{BB962C8B-B14F-4D97-AF65-F5344CB8AC3E}">
        <p14:creationId xmlns:p14="http://schemas.microsoft.com/office/powerpoint/2010/main" val="1087890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Do not be deceived: God cannot be mocked.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A man reaps what he sows.  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Whoever sows to please their flesh, from the flesh will reap destruction; 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whoever sows to please the Spirit, from the Spirit will reap eternal life.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Galatians 6:7–8 (NIV) </a:t>
            </a:r>
          </a:p>
        </p:txBody>
      </p:sp>
    </p:spTree>
    <p:extLst>
      <p:ext uri="{BB962C8B-B14F-4D97-AF65-F5344CB8AC3E}">
        <p14:creationId xmlns:p14="http://schemas.microsoft.com/office/powerpoint/2010/main" val="900513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The thief comes only to steal and kill and destroy;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 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I have come that they may have life, and have it to the full.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John 10:10 (NIV) </a:t>
            </a:r>
          </a:p>
        </p:txBody>
      </p:sp>
    </p:spTree>
    <p:extLst>
      <p:ext uri="{BB962C8B-B14F-4D97-AF65-F5344CB8AC3E}">
        <p14:creationId xmlns:p14="http://schemas.microsoft.com/office/powerpoint/2010/main" val="788437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833DE-9A6D-96EC-2ACD-BE50076B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925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98E820-82C0-9058-9D59-6D075385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7" y="2062715"/>
            <a:ext cx="11802140" cy="458263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Following the instruction manual (bible) given to you by the One who created you just seems like a good idea!</a:t>
            </a:r>
          </a:p>
        </p:txBody>
      </p:sp>
    </p:spTree>
    <p:extLst>
      <p:ext uri="{BB962C8B-B14F-4D97-AF65-F5344CB8AC3E}">
        <p14:creationId xmlns:p14="http://schemas.microsoft.com/office/powerpoint/2010/main" val="1297458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The law of the Lord is perfect,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refreshing the soul. 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The statutes of the Lord are trustworthy,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making wise the simple. 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 The precepts of the Lord are right,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giving joy to the heart.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 The commands of the Lord are radiant,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giving light to the eyes.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Psalm 19:7–8 (NIV) </a:t>
            </a:r>
          </a:p>
        </p:txBody>
      </p:sp>
    </p:spTree>
    <p:extLst>
      <p:ext uri="{BB962C8B-B14F-4D97-AF65-F5344CB8AC3E}">
        <p14:creationId xmlns:p14="http://schemas.microsoft.com/office/powerpoint/2010/main" val="1897393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a dark room&#10;&#10;Description automatically generated">
            <a:extLst>
              <a:ext uri="{FF2B5EF4-FFF2-40B4-BE49-F238E27FC236}">
                <a16:creationId xmlns:a16="http://schemas.microsoft.com/office/drawing/2014/main" id="{3EAA5ABF-6922-150B-BF2C-040F5729A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B1CA9B-403A-546D-AD67-9551B7ABF212}"/>
              </a:ext>
            </a:extLst>
          </p:cNvPr>
          <p:cNvSpPr/>
          <p:nvPr/>
        </p:nvSpPr>
        <p:spPr>
          <a:xfrm>
            <a:off x="0" y="5285490"/>
            <a:ext cx="12250220" cy="1610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BCC51-EAC2-4564-A9D7-F64FE001AE06}"/>
              </a:ext>
            </a:extLst>
          </p:cNvPr>
          <p:cNvSpPr txBox="1"/>
          <p:nvPr/>
        </p:nvSpPr>
        <p:spPr>
          <a:xfrm>
            <a:off x="143838" y="5285490"/>
            <a:ext cx="10422562" cy="15696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You are to obey what has been revealed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0190CF-D92B-308D-E8E2-7619B3ADD6BE}"/>
              </a:ext>
            </a:extLst>
          </p:cNvPr>
          <p:cNvCxnSpPr/>
          <p:nvPr/>
        </p:nvCxnSpPr>
        <p:spPr>
          <a:xfrm>
            <a:off x="0" y="6847998"/>
            <a:ext cx="12192000" cy="0"/>
          </a:xfrm>
          <a:prstGeom prst="line">
            <a:avLst/>
          </a:prstGeom>
          <a:ln w="165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D74D61-138F-88CF-137D-2D66FA7BCFA9}"/>
              </a:ext>
            </a:extLst>
          </p:cNvPr>
          <p:cNvSpPr txBox="1"/>
          <p:nvPr/>
        </p:nvSpPr>
        <p:spPr>
          <a:xfrm>
            <a:off x="4469258" y="297951"/>
            <a:ext cx="7609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You need to know what the bible says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Reading the bible can be rewarding</a:t>
            </a:r>
          </a:p>
        </p:txBody>
      </p:sp>
    </p:spTree>
    <p:extLst>
      <p:ext uri="{BB962C8B-B14F-4D97-AF65-F5344CB8AC3E}">
        <p14:creationId xmlns:p14="http://schemas.microsoft.com/office/powerpoint/2010/main" val="2193306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they do no wrong but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follow 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his ways. 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You have laid down precepts that are to be fully obeyed.  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Oh, that my ways were steadfast in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obeying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 your decrees!  Then I would not be put to shame when I consider all your commands.  I will praise you with an upright heart as I learn your righteous laws. 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I will obey your decrees;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 do not utterly forsake me.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Psalm 119:3-8 (NIV)</a:t>
            </a:r>
          </a:p>
        </p:txBody>
      </p:sp>
    </p:spTree>
    <p:extLst>
      <p:ext uri="{BB962C8B-B14F-4D97-AF65-F5344CB8AC3E}">
        <p14:creationId xmlns:p14="http://schemas.microsoft.com/office/powerpoint/2010/main" val="966969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Do not merely listen to the word, 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and so deceive yourselves. 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Do what it says.  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Anyone who listens to the word but does not do what it says is like someone who looks at his face in a mirror and, after looking at himself, goes away and immediately forgets what he looks like.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James 1:22–25 (NIV) </a:t>
            </a:r>
          </a:p>
        </p:txBody>
      </p:sp>
    </p:spTree>
    <p:extLst>
      <p:ext uri="{BB962C8B-B14F-4D97-AF65-F5344CB8AC3E}">
        <p14:creationId xmlns:p14="http://schemas.microsoft.com/office/powerpoint/2010/main" val="465731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833DE-9A6D-96EC-2ACD-BE50076B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925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98E820-82C0-9058-9D59-6D075385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7" y="2062715"/>
            <a:ext cx="11802140" cy="458263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Partial obedience is not obedience.  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4400" spc="-200" dirty="0">
              <a:latin typeface="Calibri"/>
              <a:cs typeface="Tahoma" panose="020B0604030504040204" pitchFamily="34" charset="0"/>
            </a:endParaRP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You will never experience all God has for you until you fully surrender to Him.</a:t>
            </a:r>
          </a:p>
        </p:txBody>
      </p:sp>
    </p:spTree>
    <p:extLst>
      <p:ext uri="{BB962C8B-B14F-4D97-AF65-F5344CB8AC3E}">
        <p14:creationId xmlns:p14="http://schemas.microsoft.com/office/powerpoint/2010/main" val="4060637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But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seek first 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his kingdom and his righteousness, and all these things will be given to you as well.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Matthew 6:33 (NIV) </a:t>
            </a:r>
          </a:p>
        </p:txBody>
      </p:sp>
    </p:spTree>
    <p:extLst>
      <p:ext uri="{BB962C8B-B14F-4D97-AF65-F5344CB8AC3E}">
        <p14:creationId xmlns:p14="http://schemas.microsoft.com/office/powerpoint/2010/main" val="154273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a dark room&#10;&#10;Description automatically generated">
            <a:extLst>
              <a:ext uri="{FF2B5EF4-FFF2-40B4-BE49-F238E27FC236}">
                <a16:creationId xmlns:a16="http://schemas.microsoft.com/office/drawing/2014/main" id="{3EAA5ABF-6922-150B-BF2C-040F5729A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B1CA9B-403A-546D-AD67-9551B7ABF212}"/>
              </a:ext>
            </a:extLst>
          </p:cNvPr>
          <p:cNvSpPr/>
          <p:nvPr/>
        </p:nvSpPr>
        <p:spPr>
          <a:xfrm>
            <a:off x="0" y="5285490"/>
            <a:ext cx="12250220" cy="1610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BCC51-EAC2-4564-A9D7-F64FE001AE06}"/>
              </a:ext>
            </a:extLst>
          </p:cNvPr>
          <p:cNvSpPr txBox="1"/>
          <p:nvPr/>
        </p:nvSpPr>
        <p:spPr>
          <a:xfrm>
            <a:off x="143838" y="5285490"/>
            <a:ext cx="10422562" cy="15696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You need 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to know what the bible says</a:t>
            </a:r>
            <a:endParaRPr kumimoji="0" lang="en-US" altLang="en-US" sz="48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0190CF-D92B-308D-E8E2-7619B3ADD6BE}"/>
              </a:ext>
            </a:extLst>
          </p:cNvPr>
          <p:cNvCxnSpPr/>
          <p:nvPr/>
        </p:nvCxnSpPr>
        <p:spPr>
          <a:xfrm>
            <a:off x="0" y="6847998"/>
            <a:ext cx="12192000" cy="0"/>
          </a:xfrm>
          <a:prstGeom prst="line">
            <a:avLst/>
          </a:prstGeom>
          <a:ln w="165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671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He answered, “ ‘Love the Lord your God with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all 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your heart and with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all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 your soul and with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all 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your strength and with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all 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your mind’; and, ‘Love your neighbor as yourself.’”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Luke 10:27 (NIV) </a:t>
            </a:r>
          </a:p>
        </p:txBody>
      </p:sp>
    </p:spTree>
    <p:extLst>
      <p:ext uri="{BB962C8B-B14F-4D97-AF65-F5344CB8AC3E}">
        <p14:creationId xmlns:p14="http://schemas.microsoft.com/office/powerpoint/2010/main" val="548403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“You shall have no other gods before me.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Exodus 20:3 (NIV) </a:t>
            </a:r>
          </a:p>
        </p:txBody>
      </p:sp>
    </p:spTree>
    <p:extLst>
      <p:ext uri="{BB962C8B-B14F-4D97-AF65-F5344CB8AC3E}">
        <p14:creationId xmlns:p14="http://schemas.microsoft.com/office/powerpoint/2010/main" val="3070681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a dark room&#10;&#10;Description automatically generated">
            <a:extLst>
              <a:ext uri="{FF2B5EF4-FFF2-40B4-BE49-F238E27FC236}">
                <a16:creationId xmlns:a16="http://schemas.microsoft.com/office/drawing/2014/main" id="{3EAA5ABF-6922-150B-BF2C-040F5729A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B1CA9B-403A-546D-AD67-9551B7ABF212}"/>
              </a:ext>
            </a:extLst>
          </p:cNvPr>
          <p:cNvSpPr/>
          <p:nvPr/>
        </p:nvSpPr>
        <p:spPr>
          <a:xfrm>
            <a:off x="0" y="5285490"/>
            <a:ext cx="12250220" cy="1610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CBCC51-EAC2-4564-A9D7-F64FE001AE06}"/>
              </a:ext>
            </a:extLst>
          </p:cNvPr>
          <p:cNvSpPr txBox="1"/>
          <p:nvPr/>
        </p:nvSpPr>
        <p:spPr>
          <a:xfrm>
            <a:off x="143838" y="5285490"/>
            <a:ext cx="10422562" cy="1569660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As you begin to see the results in your life, you will begin to crave it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0190CF-D92B-308D-E8E2-7619B3ADD6BE}"/>
              </a:ext>
            </a:extLst>
          </p:cNvPr>
          <p:cNvCxnSpPr/>
          <p:nvPr/>
        </p:nvCxnSpPr>
        <p:spPr>
          <a:xfrm>
            <a:off x="0" y="6847998"/>
            <a:ext cx="12192000" cy="0"/>
          </a:xfrm>
          <a:prstGeom prst="line">
            <a:avLst/>
          </a:prstGeom>
          <a:ln w="165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CD74D61-138F-88CF-137D-2D66FA7BCFA9}"/>
              </a:ext>
            </a:extLst>
          </p:cNvPr>
          <p:cNvSpPr txBox="1"/>
          <p:nvPr/>
        </p:nvSpPr>
        <p:spPr>
          <a:xfrm>
            <a:off x="4469258" y="297951"/>
            <a:ext cx="76097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We need to know what the bible says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Reading the bible can be rewarding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You are to obey what has been revealed</a:t>
            </a:r>
          </a:p>
        </p:txBody>
      </p:sp>
    </p:spTree>
    <p:extLst>
      <p:ext uri="{BB962C8B-B14F-4D97-AF65-F5344CB8AC3E}">
        <p14:creationId xmlns:p14="http://schemas.microsoft.com/office/powerpoint/2010/main" val="3839104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How I long for your precepts! In your righteousness preserve my life.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Psalm 119:20 (NIV) </a:t>
            </a:r>
          </a:p>
        </p:txBody>
      </p:sp>
    </p:spTree>
    <p:extLst>
      <p:ext uri="{BB962C8B-B14F-4D97-AF65-F5344CB8AC3E}">
        <p14:creationId xmlns:p14="http://schemas.microsoft.com/office/powerpoint/2010/main" val="3050367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My soul is consumed with longing for your laws at all times.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Psalm 119:40 (NIV) </a:t>
            </a:r>
          </a:p>
        </p:txBody>
      </p:sp>
    </p:spTree>
    <p:extLst>
      <p:ext uri="{BB962C8B-B14F-4D97-AF65-F5344CB8AC3E}">
        <p14:creationId xmlns:p14="http://schemas.microsoft.com/office/powerpoint/2010/main" val="3926280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I delight in your decrees; I will not neglect your word. </a:t>
            </a:r>
            <a:endParaRPr lang="en-US" altLang="en-US" sz="4400" spc="-200" dirty="0">
              <a:solidFill>
                <a:srgbClr val="FFFF99"/>
              </a:solidFill>
              <a:latin typeface="Calibri"/>
              <a:cs typeface="Tahoma" panose="020B0604030504040204" pitchFamily="34" charset="0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Psalm 119:16 (NIV) </a:t>
            </a:r>
          </a:p>
        </p:txBody>
      </p:sp>
    </p:spTree>
    <p:extLst>
      <p:ext uri="{BB962C8B-B14F-4D97-AF65-F5344CB8AC3E}">
        <p14:creationId xmlns:p14="http://schemas.microsoft.com/office/powerpoint/2010/main" val="3550836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F1C67BDE-07FC-4F00-7923-7EE444D4E5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" r="-37"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061D109-04F4-4466-81F5-244A4142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397" y="304801"/>
            <a:ext cx="7906603" cy="6212958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36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You need to know what the bible says</a:t>
            </a: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3600" spc="-200" dirty="0">
              <a:solidFill>
                <a:schemeClr val="bg1"/>
              </a:solidFill>
              <a:latin typeface="Calibri"/>
              <a:cs typeface="Tahoma" panose="020B0604030504040204" pitchFamily="34" charset="0"/>
            </a:endParaRP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36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Reading your bible can be rewarding</a:t>
            </a: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3600" spc="-200" dirty="0">
              <a:solidFill>
                <a:schemeClr val="bg1"/>
              </a:solidFill>
              <a:latin typeface="Calibri"/>
              <a:cs typeface="Tahoma" panose="020B0604030504040204" pitchFamily="34" charset="0"/>
            </a:endParaRP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36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You are to obey what has been revealed</a:t>
            </a: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3600" spc="-200" dirty="0">
              <a:solidFill>
                <a:schemeClr val="bg1"/>
              </a:solidFill>
              <a:latin typeface="Calibri"/>
              <a:cs typeface="Tahoma" panose="020B0604030504040204" pitchFamily="34" charset="0"/>
            </a:endParaRP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en-US" sz="36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As you begin to see the results in your life, you will begin to crave it</a:t>
            </a:r>
          </a:p>
          <a:p>
            <a:pPr marL="571500" indent="-571500" defTabSz="609585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3600" spc="-200" dirty="0">
              <a:solidFill>
                <a:schemeClr val="bg1"/>
              </a:solidFill>
              <a:latin typeface="Calibri"/>
              <a:cs typeface="Tahoma" panose="020B060403050404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E2D0C6-04EE-D42D-3C8C-5E913F0CDE5A}"/>
              </a:ext>
            </a:extLst>
          </p:cNvPr>
          <p:cNvCxnSpPr/>
          <p:nvPr/>
        </p:nvCxnSpPr>
        <p:spPr>
          <a:xfrm>
            <a:off x="0" y="6847998"/>
            <a:ext cx="12192000" cy="0"/>
          </a:xfrm>
          <a:prstGeom prst="line">
            <a:avLst/>
          </a:prstGeom>
          <a:ln w="165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95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" r="-3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52386" y="1590864"/>
            <a:ext cx="3777214" cy="3648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9375"/>
              </a:lnSpc>
            </a:pPr>
            <a:r>
              <a:rPr lang="en-US" sz="11433" b="1" spc="-685" dirty="0">
                <a:solidFill>
                  <a:srgbClr val="D83838"/>
                </a:solidFill>
                <a:latin typeface="Archivo Black"/>
              </a:rPr>
              <a:t>RUN</a:t>
            </a:r>
          </a:p>
          <a:p>
            <a:pPr algn="ctr" defTabSz="609630">
              <a:lnSpc>
                <a:spcPts val="9375"/>
              </a:lnSpc>
            </a:pPr>
            <a:r>
              <a:rPr lang="en-US" sz="11433" b="1" spc="-685" dirty="0">
                <a:solidFill>
                  <a:srgbClr val="FFFFFF"/>
                </a:solidFill>
                <a:latin typeface="Archivo Black"/>
              </a:rPr>
              <a:t>TO</a:t>
            </a:r>
          </a:p>
          <a:p>
            <a:pPr algn="ctr" defTabSz="609630">
              <a:lnSpc>
                <a:spcPts val="9375"/>
              </a:lnSpc>
            </a:pPr>
            <a:r>
              <a:rPr lang="en-US" sz="11433" b="1" spc="-685" dirty="0">
                <a:solidFill>
                  <a:srgbClr val="D83838"/>
                </a:solidFill>
                <a:latin typeface="Archivo Black"/>
              </a:rPr>
              <a:t>WIN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70413" y="5439566"/>
            <a:ext cx="5451175" cy="24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907"/>
              </a:lnSpc>
            </a:pPr>
            <a:r>
              <a:rPr lang="en-US" sz="1749" spc="626">
                <a:solidFill>
                  <a:srgbClr val="FFFFFF"/>
                </a:solidFill>
                <a:latin typeface="Montserrat Classic"/>
              </a:rPr>
              <a:t>CROSBY COMMUNITY CHURCH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FD5B92-42A0-041F-71B0-68FF48B5A94E}"/>
              </a:ext>
            </a:extLst>
          </p:cNvPr>
          <p:cNvCxnSpPr/>
          <p:nvPr/>
        </p:nvCxnSpPr>
        <p:spPr>
          <a:xfrm>
            <a:off x="0" y="6847998"/>
            <a:ext cx="12192000" cy="0"/>
          </a:xfrm>
          <a:prstGeom prst="line">
            <a:avLst/>
          </a:prstGeom>
          <a:ln w="165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2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1833DE-9A6D-96EC-2ACD-BE50076B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925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98E820-82C0-9058-9D59-6D0753852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17" y="2062715"/>
            <a:ext cx="11802140" cy="458263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In Psalm 119 God tells us the value of reading the bible over 170 times.  </a:t>
            </a: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en-US" sz="4400" spc="-200" dirty="0">
              <a:latin typeface="Calibri"/>
              <a:cs typeface="Tahoma" panose="020B0604030504040204" pitchFamily="34" charset="0"/>
            </a:endParaRPr>
          </a:p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latin typeface="Calibri"/>
                <a:cs typeface="Tahoma" panose="020B0604030504040204" pitchFamily="34" charset="0"/>
              </a:rPr>
              <a:t>That should get our attention.</a:t>
            </a:r>
          </a:p>
        </p:txBody>
      </p:sp>
    </p:spTree>
    <p:extLst>
      <p:ext uri="{BB962C8B-B14F-4D97-AF65-F5344CB8AC3E}">
        <p14:creationId xmlns:p14="http://schemas.microsoft.com/office/powerpoint/2010/main" val="306885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Cause me to understand the way of your precepts, that I may meditate on your wonderful deeds.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Psalm 119:27 (NIV) </a:t>
            </a:r>
          </a:p>
        </p:txBody>
      </p:sp>
    </p:spTree>
    <p:extLst>
      <p:ext uri="{BB962C8B-B14F-4D97-AF65-F5344CB8AC3E}">
        <p14:creationId xmlns:p14="http://schemas.microsoft.com/office/powerpoint/2010/main" val="336214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I meditate on your precepts and consider your ways.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Psalm 119:15 (NIV) </a:t>
            </a:r>
          </a:p>
        </p:txBody>
      </p:sp>
    </p:spTree>
    <p:extLst>
      <p:ext uri="{BB962C8B-B14F-4D97-AF65-F5344CB8AC3E}">
        <p14:creationId xmlns:p14="http://schemas.microsoft.com/office/powerpoint/2010/main" val="257489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Oh, how I love your law! I meditate on it all day long.  </a:t>
            </a:r>
            <a:r>
              <a:rPr lang="en-US" altLang="en-US" sz="4400" spc="-200" dirty="0">
                <a:solidFill>
                  <a:srgbClr val="FFFF99"/>
                </a:solidFill>
                <a:latin typeface="Calibri"/>
                <a:cs typeface="Tahoma" panose="020B0604030504040204" pitchFamily="34" charset="0"/>
              </a:rPr>
              <a:t>Your commands are always with me </a:t>
            </a: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and make me wiser than my enemies.  I have more insight than all my teachers, for I meditate on your statutes.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Psalm 119:97–99 (NIV) </a:t>
            </a:r>
          </a:p>
        </p:txBody>
      </p:sp>
    </p:spTree>
    <p:extLst>
      <p:ext uri="{BB962C8B-B14F-4D97-AF65-F5344CB8AC3E}">
        <p14:creationId xmlns:p14="http://schemas.microsoft.com/office/powerpoint/2010/main" val="229021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I have hidden your word in my heart that I might not sin against you.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Psalm 119:11 (NIV) </a:t>
            </a:r>
          </a:p>
        </p:txBody>
      </p:sp>
    </p:spTree>
    <p:extLst>
      <p:ext uri="{BB962C8B-B14F-4D97-AF65-F5344CB8AC3E}">
        <p14:creationId xmlns:p14="http://schemas.microsoft.com/office/powerpoint/2010/main" val="410475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4DB01-455B-1712-2C5C-7D83C1F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BA26DE6-4C09-4E39-A23A-4C79AF15F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45" y="227694"/>
            <a:ext cx="11204310" cy="499067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1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defTabSz="60958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4400" spc="-200" dirty="0">
                <a:solidFill>
                  <a:schemeClr val="bg1"/>
                </a:solidFill>
                <a:latin typeface="Calibri"/>
                <a:cs typeface="Tahoma" panose="020B0604030504040204" pitchFamily="34" charset="0"/>
              </a:rPr>
              <a:t>These commandments that I give you today are to be on your hearts. 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B458F16-0C9F-419B-8F03-98280847A895}"/>
              </a:ext>
            </a:extLst>
          </p:cNvPr>
          <p:cNvSpPr txBox="1">
            <a:spLocks/>
          </p:cNvSpPr>
          <p:nvPr/>
        </p:nvSpPr>
        <p:spPr>
          <a:xfrm>
            <a:off x="0" y="5588409"/>
            <a:ext cx="10576562" cy="721159"/>
          </a:xfrm>
          <a:prstGeom prst="rect">
            <a:avLst/>
          </a:prstGeom>
          <a:solidFill>
            <a:srgbClr val="891519">
              <a:alpha val="52000"/>
            </a:srgbClr>
          </a:solidFill>
        </p:spPr>
        <p:txBody>
          <a:bodyPr wrap="square">
            <a:spAutoFit/>
          </a:bodyPr>
          <a:lstStyle>
            <a:lvl1pPr marL="0" indent="0" algn="ctr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 defTabSz="1219170" eaLnBrk="1" fontAlgn="auto" hangingPunct="1">
              <a:spcBef>
                <a:spcPts val="1333"/>
              </a:spcBef>
              <a:spcAft>
                <a:spcPts val="0"/>
              </a:spcAft>
              <a:buClr>
                <a:srgbClr val="FFCA08">
                  <a:lumMod val="75000"/>
                </a:srgbClr>
              </a:buClr>
              <a:defRPr/>
            </a:pPr>
            <a:r>
              <a:rPr lang="en-US" sz="3733" i="1" spc="800" dirty="0">
                <a:solidFill>
                  <a:prstClr val="white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Rockwell" panose="02060603020205020403"/>
              </a:rPr>
              <a:t>Deuteronomy 6:6 (NIV) </a:t>
            </a:r>
          </a:p>
        </p:txBody>
      </p:sp>
    </p:spTree>
    <p:extLst>
      <p:ext uri="{BB962C8B-B14F-4D97-AF65-F5344CB8AC3E}">
        <p14:creationId xmlns:p14="http://schemas.microsoft.com/office/powerpoint/2010/main" val="24454549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16439</TotalTime>
  <Words>1150</Words>
  <Application>Microsoft Office PowerPoint</Application>
  <PresentationFormat>Widescreen</PresentationFormat>
  <Paragraphs>129</Paragraphs>
  <Slides>37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Abadi</vt:lpstr>
      <vt:lpstr>Aptos</vt:lpstr>
      <vt:lpstr>Archivo Black</vt:lpstr>
      <vt:lpstr>Arial</vt:lpstr>
      <vt:lpstr>Calibri</vt:lpstr>
      <vt:lpstr>Montserrat Classic</vt:lpstr>
      <vt:lpstr>Rockwell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Wallin</dc:creator>
  <cp:lastModifiedBy>Doug Wallin</cp:lastModifiedBy>
  <cp:revision>227</cp:revision>
  <dcterms:created xsi:type="dcterms:W3CDTF">2022-06-01T02:28:00Z</dcterms:created>
  <dcterms:modified xsi:type="dcterms:W3CDTF">2024-01-07T14:25:07Z</dcterms:modified>
</cp:coreProperties>
</file>