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0"/>
  </p:notesMasterIdLst>
  <p:sldIdLst>
    <p:sldId id="2792" r:id="rId4"/>
    <p:sldId id="2779" r:id="rId5"/>
    <p:sldId id="2793" r:id="rId6"/>
    <p:sldId id="2780" r:id="rId7"/>
    <p:sldId id="2795" r:id="rId8"/>
    <p:sldId id="2796" r:id="rId9"/>
    <p:sldId id="2797" r:id="rId10"/>
    <p:sldId id="2794" r:id="rId11"/>
    <p:sldId id="2798" r:id="rId12"/>
    <p:sldId id="2799" r:id="rId13"/>
    <p:sldId id="2800" r:id="rId14"/>
    <p:sldId id="2801" r:id="rId15"/>
    <p:sldId id="2802" r:id="rId16"/>
    <p:sldId id="2006" r:id="rId17"/>
    <p:sldId id="2803" r:id="rId18"/>
    <p:sldId id="2804" r:id="rId19"/>
    <p:sldId id="2805" r:id="rId20"/>
    <p:sldId id="2806" r:id="rId21"/>
    <p:sldId id="2807" r:id="rId22"/>
    <p:sldId id="2808" r:id="rId23"/>
    <p:sldId id="2809" r:id="rId24"/>
    <p:sldId id="2790" r:id="rId25"/>
    <p:sldId id="2810" r:id="rId26"/>
    <p:sldId id="2811" r:id="rId27"/>
    <p:sldId id="2782" r:id="rId28"/>
    <p:sldId id="28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B0B0B"/>
    <a:srgbClr val="000000"/>
    <a:srgbClr val="C00000"/>
    <a:srgbClr val="891519"/>
    <a:srgbClr val="131314"/>
    <a:srgbClr val="2E7C7B"/>
    <a:srgbClr val="FF2121"/>
    <a:srgbClr val="E7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660"/>
  </p:normalViewPr>
  <p:slideViewPr>
    <p:cSldViewPr snapToGrid="0">
      <p:cViewPr varScale="1">
        <p:scale>
          <a:sx n="97" d="100"/>
          <a:sy n="97" d="100"/>
        </p:scale>
        <p:origin x="96" y="25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56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9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14601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02875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330936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421048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38896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28242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90231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7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122196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1662915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663861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2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58112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04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416840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320094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350552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72692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99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160205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3BB79-3572-4819-8820-E661FC8461A2}"/>
              </a:ext>
            </a:extLst>
          </p:cNvPr>
          <p:cNvSpPr>
            <a:spLocks noGrp="1"/>
          </p:cNvSpPr>
          <p:nvPr>
            <p:ph type="dt" sz="half" idx="10"/>
          </p:nvPr>
        </p:nvSpPr>
        <p:spPr/>
        <p:txBody>
          <a:bodyPr/>
          <a:lstStyle>
            <a:lvl1pPr>
              <a:defRPr/>
            </a:lvl1pPr>
          </a:lstStyle>
          <a:p>
            <a:pPr>
              <a:defRPr/>
            </a:pPr>
            <a:fld id="{58125B64-EAD9-4275-91CB-A3C06349A1F2}"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A989C59D-90D6-49A2-90FD-1CCBE66A47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6E04D1-FE97-4532-AD81-C4BFAF34ADEA}"/>
              </a:ext>
            </a:extLst>
          </p:cNvPr>
          <p:cNvSpPr>
            <a:spLocks noGrp="1"/>
          </p:cNvSpPr>
          <p:nvPr>
            <p:ph type="sldNum" sz="quarter" idx="12"/>
          </p:nvPr>
        </p:nvSpPr>
        <p:spPr/>
        <p:txBody>
          <a:bodyPr/>
          <a:lstStyle>
            <a:lvl1pPr>
              <a:defRPr/>
            </a:lvl1pPr>
          </a:lstStyle>
          <a:p>
            <a:pPr>
              <a:defRPr/>
            </a:pPr>
            <a:fld id="{05B4FEFA-0EAA-46CF-9271-02E89D4B6AE3}" type="slidenum">
              <a:rPr lang="en-US"/>
              <a:pPr>
                <a:defRPr/>
              </a:pPr>
              <a:t>‹#›</a:t>
            </a:fld>
            <a:endParaRPr lang="en-US" dirty="0"/>
          </a:p>
        </p:txBody>
      </p:sp>
    </p:spTree>
    <p:extLst>
      <p:ext uri="{BB962C8B-B14F-4D97-AF65-F5344CB8AC3E}">
        <p14:creationId xmlns:p14="http://schemas.microsoft.com/office/powerpoint/2010/main" val="4256653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F95C38-53E1-43AB-93CE-B2E414C770A8}"/>
              </a:ext>
            </a:extLst>
          </p:cNvPr>
          <p:cNvSpPr>
            <a:spLocks noGrp="1"/>
          </p:cNvSpPr>
          <p:nvPr>
            <p:ph type="dt" sz="half" idx="10"/>
          </p:nvPr>
        </p:nvSpPr>
        <p:spPr/>
        <p:txBody>
          <a:bodyPr/>
          <a:lstStyle>
            <a:lvl1pPr>
              <a:defRPr/>
            </a:lvl1pPr>
          </a:lstStyle>
          <a:p>
            <a:pPr>
              <a:defRPr/>
            </a:pPr>
            <a:fld id="{CE964F8C-E2BF-4410-8A15-DD271AD67F64}"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8967C223-6729-4243-8807-ACB65C4A35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C1292D-3F0A-4CF1-95B8-1BF6AA32F75A}"/>
              </a:ext>
            </a:extLst>
          </p:cNvPr>
          <p:cNvSpPr>
            <a:spLocks noGrp="1"/>
          </p:cNvSpPr>
          <p:nvPr>
            <p:ph type="sldNum" sz="quarter" idx="12"/>
          </p:nvPr>
        </p:nvSpPr>
        <p:spPr/>
        <p:txBody>
          <a:bodyPr/>
          <a:lstStyle>
            <a:lvl1pPr>
              <a:defRPr/>
            </a:lvl1pPr>
          </a:lstStyle>
          <a:p>
            <a:pPr>
              <a:defRPr/>
            </a:pPr>
            <a:fld id="{4AD35205-0D10-4288-95A8-0DACDF2A0467}" type="slidenum">
              <a:rPr lang="en-US"/>
              <a:pPr>
                <a:defRPr/>
              </a:pPr>
              <a:t>‹#›</a:t>
            </a:fld>
            <a:endParaRPr lang="en-US" dirty="0"/>
          </a:p>
        </p:txBody>
      </p:sp>
    </p:spTree>
    <p:extLst>
      <p:ext uri="{BB962C8B-B14F-4D97-AF65-F5344CB8AC3E}">
        <p14:creationId xmlns:p14="http://schemas.microsoft.com/office/powerpoint/2010/main" val="230315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DC792-2E04-4565-928D-CEBBBEECA7EE}"/>
              </a:ext>
            </a:extLst>
          </p:cNvPr>
          <p:cNvSpPr>
            <a:spLocks noGrp="1"/>
          </p:cNvSpPr>
          <p:nvPr>
            <p:ph type="dt" sz="half" idx="10"/>
          </p:nvPr>
        </p:nvSpPr>
        <p:spPr/>
        <p:txBody>
          <a:bodyPr/>
          <a:lstStyle>
            <a:lvl1pPr>
              <a:defRPr/>
            </a:lvl1pPr>
          </a:lstStyle>
          <a:p>
            <a:pPr>
              <a:defRPr/>
            </a:pPr>
            <a:fld id="{F5DC9EC6-2016-49EF-84C6-811B89DC1FA2}"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30099E1B-B86F-422C-97B2-2B871B175F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7E02F-A994-42CA-BB9E-D4068DC96505}"/>
              </a:ext>
            </a:extLst>
          </p:cNvPr>
          <p:cNvSpPr>
            <a:spLocks noGrp="1"/>
          </p:cNvSpPr>
          <p:nvPr>
            <p:ph type="sldNum" sz="quarter" idx="12"/>
          </p:nvPr>
        </p:nvSpPr>
        <p:spPr/>
        <p:txBody>
          <a:bodyPr/>
          <a:lstStyle>
            <a:lvl1pPr>
              <a:defRPr/>
            </a:lvl1pPr>
          </a:lstStyle>
          <a:p>
            <a:pPr>
              <a:defRPr/>
            </a:pPr>
            <a:fld id="{2D8C9E77-6822-4DBB-8BD5-B89C0FED71EF}" type="slidenum">
              <a:rPr lang="en-US"/>
              <a:pPr>
                <a:defRPr/>
              </a:pPr>
              <a:t>‹#›</a:t>
            </a:fld>
            <a:endParaRPr lang="en-US" dirty="0"/>
          </a:p>
        </p:txBody>
      </p:sp>
    </p:spTree>
    <p:extLst>
      <p:ext uri="{BB962C8B-B14F-4D97-AF65-F5344CB8AC3E}">
        <p14:creationId xmlns:p14="http://schemas.microsoft.com/office/powerpoint/2010/main" val="3393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6F37FB5-4A19-4D8E-8071-AAF8B448B20A}"/>
              </a:ext>
            </a:extLst>
          </p:cNvPr>
          <p:cNvSpPr>
            <a:spLocks noGrp="1"/>
          </p:cNvSpPr>
          <p:nvPr>
            <p:ph type="dt" sz="half" idx="10"/>
          </p:nvPr>
        </p:nvSpPr>
        <p:spPr/>
        <p:txBody>
          <a:bodyPr/>
          <a:lstStyle>
            <a:lvl1pPr>
              <a:defRPr/>
            </a:lvl1pPr>
          </a:lstStyle>
          <a:p>
            <a:pPr>
              <a:defRPr/>
            </a:pPr>
            <a:fld id="{ADC0031C-15BF-451F-B1C5-2547DE1F1FBE}"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4114507C-BD95-4CD9-AEB1-9B9445ED3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DC65D-2245-4D22-94A8-4D0F1DCDFBD5}"/>
              </a:ext>
            </a:extLst>
          </p:cNvPr>
          <p:cNvSpPr>
            <a:spLocks noGrp="1"/>
          </p:cNvSpPr>
          <p:nvPr>
            <p:ph type="sldNum" sz="quarter" idx="12"/>
          </p:nvPr>
        </p:nvSpPr>
        <p:spPr/>
        <p:txBody>
          <a:bodyPr/>
          <a:lstStyle>
            <a:lvl1pPr>
              <a:defRPr/>
            </a:lvl1pPr>
          </a:lstStyle>
          <a:p>
            <a:pPr>
              <a:defRPr/>
            </a:pPr>
            <a:fld id="{AF3AA129-34B3-4E55-AA8E-0C39059E3F29}" type="slidenum">
              <a:rPr lang="en-US"/>
              <a:pPr>
                <a:defRPr/>
              </a:pPr>
              <a:t>‹#›</a:t>
            </a:fld>
            <a:endParaRPr lang="en-US" dirty="0"/>
          </a:p>
        </p:txBody>
      </p:sp>
    </p:spTree>
    <p:extLst>
      <p:ext uri="{BB962C8B-B14F-4D97-AF65-F5344CB8AC3E}">
        <p14:creationId xmlns:p14="http://schemas.microsoft.com/office/powerpoint/2010/main" val="377870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4EABCE5-F50C-4232-8993-C3710E79AB9A}"/>
              </a:ext>
            </a:extLst>
          </p:cNvPr>
          <p:cNvSpPr>
            <a:spLocks noGrp="1"/>
          </p:cNvSpPr>
          <p:nvPr>
            <p:ph type="dt" sz="half" idx="10"/>
          </p:nvPr>
        </p:nvSpPr>
        <p:spPr/>
        <p:txBody>
          <a:bodyPr/>
          <a:lstStyle>
            <a:lvl1pPr>
              <a:defRPr/>
            </a:lvl1pPr>
          </a:lstStyle>
          <a:p>
            <a:pPr>
              <a:defRPr/>
            </a:pPr>
            <a:fld id="{514F9BF6-56C8-4F73-9170-A35DB75E8C83}" type="datetimeFigureOut">
              <a:rPr lang="en-US"/>
              <a:pPr>
                <a:defRPr/>
              </a:pPr>
              <a:t>12/31/2023</a:t>
            </a:fld>
            <a:endParaRPr lang="en-US" dirty="0"/>
          </a:p>
        </p:txBody>
      </p:sp>
      <p:sp>
        <p:nvSpPr>
          <p:cNvPr id="8" name="Footer Placeholder 4">
            <a:extLst>
              <a:ext uri="{FF2B5EF4-FFF2-40B4-BE49-F238E27FC236}">
                <a16:creationId xmlns:a16="http://schemas.microsoft.com/office/drawing/2014/main" id="{0DED68F6-D00D-499D-9B1C-ABB6ACDBB0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4E41C6-C8A2-4693-BF36-3ED9CF04639E}"/>
              </a:ext>
            </a:extLst>
          </p:cNvPr>
          <p:cNvSpPr>
            <a:spLocks noGrp="1"/>
          </p:cNvSpPr>
          <p:nvPr>
            <p:ph type="sldNum" sz="quarter" idx="12"/>
          </p:nvPr>
        </p:nvSpPr>
        <p:spPr/>
        <p:txBody>
          <a:bodyPr/>
          <a:lstStyle>
            <a:lvl1pPr>
              <a:defRPr/>
            </a:lvl1pPr>
          </a:lstStyle>
          <a:p>
            <a:pPr>
              <a:defRPr/>
            </a:pPr>
            <a:fld id="{79B39D66-8454-4FC2-9127-12D0CC6BB3A2}" type="slidenum">
              <a:rPr lang="en-US"/>
              <a:pPr>
                <a:defRPr/>
              </a:pPr>
              <a:t>‹#›</a:t>
            </a:fld>
            <a:endParaRPr lang="en-US" dirty="0"/>
          </a:p>
        </p:txBody>
      </p:sp>
    </p:spTree>
    <p:extLst>
      <p:ext uri="{BB962C8B-B14F-4D97-AF65-F5344CB8AC3E}">
        <p14:creationId xmlns:p14="http://schemas.microsoft.com/office/powerpoint/2010/main" val="108061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91EE797-B926-4CE7-91FD-BA73B9ABDD75}"/>
              </a:ext>
            </a:extLst>
          </p:cNvPr>
          <p:cNvSpPr>
            <a:spLocks noGrp="1"/>
          </p:cNvSpPr>
          <p:nvPr>
            <p:ph type="dt" sz="half" idx="10"/>
          </p:nvPr>
        </p:nvSpPr>
        <p:spPr/>
        <p:txBody>
          <a:bodyPr/>
          <a:lstStyle>
            <a:lvl1pPr>
              <a:defRPr/>
            </a:lvl1pPr>
          </a:lstStyle>
          <a:p>
            <a:pPr>
              <a:defRPr/>
            </a:pPr>
            <a:fld id="{9E204099-BF5D-4BA6-A372-5B67877DCDDF}" type="datetimeFigureOut">
              <a:rPr lang="en-US"/>
              <a:pPr>
                <a:defRPr/>
              </a:pPr>
              <a:t>12/31/2023</a:t>
            </a:fld>
            <a:endParaRPr lang="en-US" dirty="0"/>
          </a:p>
        </p:txBody>
      </p:sp>
      <p:sp>
        <p:nvSpPr>
          <p:cNvPr id="4" name="Footer Placeholder 4">
            <a:extLst>
              <a:ext uri="{FF2B5EF4-FFF2-40B4-BE49-F238E27FC236}">
                <a16:creationId xmlns:a16="http://schemas.microsoft.com/office/drawing/2014/main" id="{CF00532A-F7AF-43C6-BAD8-6A67AA2168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08E962-718C-4F65-BD28-0E0FC110A8EC}"/>
              </a:ext>
            </a:extLst>
          </p:cNvPr>
          <p:cNvSpPr>
            <a:spLocks noGrp="1"/>
          </p:cNvSpPr>
          <p:nvPr>
            <p:ph type="sldNum" sz="quarter" idx="12"/>
          </p:nvPr>
        </p:nvSpPr>
        <p:spPr/>
        <p:txBody>
          <a:bodyPr/>
          <a:lstStyle>
            <a:lvl1pPr>
              <a:defRPr/>
            </a:lvl1pPr>
          </a:lstStyle>
          <a:p>
            <a:pPr>
              <a:defRPr/>
            </a:pPr>
            <a:fld id="{B01E92DD-B408-4789-861B-E89C96072E50}" type="slidenum">
              <a:rPr lang="en-US"/>
              <a:pPr>
                <a:defRPr/>
              </a:pPr>
              <a:t>‹#›</a:t>
            </a:fld>
            <a:endParaRPr lang="en-US" dirty="0"/>
          </a:p>
        </p:txBody>
      </p:sp>
    </p:spTree>
    <p:extLst>
      <p:ext uri="{BB962C8B-B14F-4D97-AF65-F5344CB8AC3E}">
        <p14:creationId xmlns:p14="http://schemas.microsoft.com/office/powerpoint/2010/main" val="1060966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F53507-0BF9-4F5E-9ED6-770D5436BB81}"/>
              </a:ext>
            </a:extLst>
          </p:cNvPr>
          <p:cNvSpPr>
            <a:spLocks noGrp="1"/>
          </p:cNvSpPr>
          <p:nvPr>
            <p:ph type="dt" sz="half" idx="10"/>
          </p:nvPr>
        </p:nvSpPr>
        <p:spPr/>
        <p:txBody>
          <a:bodyPr/>
          <a:lstStyle>
            <a:lvl1pPr>
              <a:defRPr/>
            </a:lvl1pPr>
          </a:lstStyle>
          <a:p>
            <a:pPr>
              <a:defRPr/>
            </a:pPr>
            <a:fld id="{0E717C65-B4CA-47EC-B1A6-738C6767F27C}" type="datetimeFigureOut">
              <a:rPr lang="en-US"/>
              <a:pPr>
                <a:defRPr/>
              </a:pPr>
              <a:t>12/31/2023</a:t>
            </a:fld>
            <a:endParaRPr lang="en-US" dirty="0"/>
          </a:p>
        </p:txBody>
      </p:sp>
      <p:sp>
        <p:nvSpPr>
          <p:cNvPr id="3" name="Footer Placeholder 4">
            <a:extLst>
              <a:ext uri="{FF2B5EF4-FFF2-40B4-BE49-F238E27FC236}">
                <a16:creationId xmlns:a16="http://schemas.microsoft.com/office/drawing/2014/main" id="{89E1325C-B969-4E39-BA62-E1980B9CDF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E22FCD-6E7B-438F-835B-F8C3008A20BA}"/>
              </a:ext>
            </a:extLst>
          </p:cNvPr>
          <p:cNvSpPr>
            <a:spLocks noGrp="1"/>
          </p:cNvSpPr>
          <p:nvPr>
            <p:ph type="sldNum" sz="quarter" idx="12"/>
          </p:nvPr>
        </p:nvSpPr>
        <p:spPr/>
        <p:txBody>
          <a:bodyPr/>
          <a:lstStyle>
            <a:lvl1pPr>
              <a:defRPr/>
            </a:lvl1pPr>
          </a:lstStyle>
          <a:p>
            <a:pPr>
              <a:defRPr/>
            </a:pPr>
            <a:fld id="{6C093F54-446A-4E2B-82E8-12A2980DC6F4}" type="slidenum">
              <a:rPr lang="en-US"/>
              <a:pPr>
                <a:defRPr/>
              </a:pPr>
              <a:t>‹#›</a:t>
            </a:fld>
            <a:endParaRPr lang="en-US" dirty="0"/>
          </a:p>
        </p:txBody>
      </p:sp>
    </p:spTree>
    <p:extLst>
      <p:ext uri="{BB962C8B-B14F-4D97-AF65-F5344CB8AC3E}">
        <p14:creationId xmlns:p14="http://schemas.microsoft.com/office/powerpoint/2010/main" val="16226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A608EC8-2A76-4A8B-B89D-5138B94C168B}"/>
              </a:ext>
            </a:extLst>
          </p:cNvPr>
          <p:cNvSpPr>
            <a:spLocks noGrp="1"/>
          </p:cNvSpPr>
          <p:nvPr>
            <p:ph type="dt" sz="half" idx="10"/>
          </p:nvPr>
        </p:nvSpPr>
        <p:spPr/>
        <p:txBody>
          <a:bodyPr/>
          <a:lstStyle>
            <a:lvl1pPr>
              <a:defRPr/>
            </a:lvl1pPr>
          </a:lstStyle>
          <a:p>
            <a:pPr>
              <a:defRPr/>
            </a:pPr>
            <a:fld id="{4ADC3463-B107-4953-BD97-A898A179446F}"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B610EB96-5993-49E4-94CA-66690B6BB9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53B168-48DB-483F-9F9D-360FBC4F6650}"/>
              </a:ext>
            </a:extLst>
          </p:cNvPr>
          <p:cNvSpPr>
            <a:spLocks noGrp="1"/>
          </p:cNvSpPr>
          <p:nvPr>
            <p:ph type="sldNum" sz="quarter" idx="12"/>
          </p:nvPr>
        </p:nvSpPr>
        <p:spPr/>
        <p:txBody>
          <a:bodyPr/>
          <a:lstStyle>
            <a:lvl1pPr>
              <a:defRPr/>
            </a:lvl1pPr>
          </a:lstStyle>
          <a:p>
            <a:pPr>
              <a:defRPr/>
            </a:pPr>
            <a:fld id="{144A3FF8-89E2-49F6-B77F-1A5EA84146E5}" type="slidenum">
              <a:rPr lang="en-US"/>
              <a:pPr>
                <a:defRPr/>
              </a:pPr>
              <a:t>‹#›</a:t>
            </a:fld>
            <a:endParaRPr lang="en-US" dirty="0"/>
          </a:p>
        </p:txBody>
      </p:sp>
    </p:spTree>
    <p:extLst>
      <p:ext uri="{BB962C8B-B14F-4D97-AF65-F5344CB8AC3E}">
        <p14:creationId xmlns:p14="http://schemas.microsoft.com/office/powerpoint/2010/main" val="231934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E800E76-2EFA-4DAB-9E5B-C58A0FDA31CB}"/>
              </a:ext>
            </a:extLst>
          </p:cNvPr>
          <p:cNvSpPr>
            <a:spLocks noGrp="1"/>
          </p:cNvSpPr>
          <p:nvPr>
            <p:ph type="dt" sz="half" idx="10"/>
          </p:nvPr>
        </p:nvSpPr>
        <p:spPr/>
        <p:txBody>
          <a:bodyPr/>
          <a:lstStyle>
            <a:lvl1pPr>
              <a:defRPr/>
            </a:lvl1pPr>
          </a:lstStyle>
          <a:p>
            <a:pPr>
              <a:defRPr/>
            </a:pPr>
            <a:fld id="{76905CC5-9729-4CA2-B2DE-D02E6D55481A}"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252981E5-A57E-4898-A0AF-A263964C4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1B2B3-61FA-4995-90EA-214C49B0EA39}"/>
              </a:ext>
            </a:extLst>
          </p:cNvPr>
          <p:cNvSpPr>
            <a:spLocks noGrp="1"/>
          </p:cNvSpPr>
          <p:nvPr>
            <p:ph type="sldNum" sz="quarter" idx="12"/>
          </p:nvPr>
        </p:nvSpPr>
        <p:spPr/>
        <p:txBody>
          <a:bodyPr/>
          <a:lstStyle>
            <a:lvl1pPr>
              <a:defRPr/>
            </a:lvl1pPr>
          </a:lstStyle>
          <a:p>
            <a:pPr>
              <a:defRPr/>
            </a:pPr>
            <a:fld id="{23C7817C-0596-4CAF-A526-65C4D0E132E8}" type="slidenum">
              <a:rPr lang="en-US"/>
              <a:pPr>
                <a:defRPr/>
              </a:pPr>
              <a:t>‹#›</a:t>
            </a:fld>
            <a:endParaRPr lang="en-US" dirty="0"/>
          </a:p>
        </p:txBody>
      </p:sp>
    </p:spTree>
    <p:extLst>
      <p:ext uri="{BB962C8B-B14F-4D97-AF65-F5344CB8AC3E}">
        <p14:creationId xmlns:p14="http://schemas.microsoft.com/office/powerpoint/2010/main" val="1810099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567F4CB-BB76-46E0-BD0F-6B848D448345}"/>
              </a:ext>
            </a:extLst>
          </p:cNvPr>
          <p:cNvSpPr>
            <a:spLocks noGrp="1"/>
          </p:cNvSpPr>
          <p:nvPr>
            <p:ph type="dt" sz="half" idx="10"/>
          </p:nvPr>
        </p:nvSpPr>
        <p:spPr/>
        <p:txBody>
          <a:bodyPr/>
          <a:lstStyle>
            <a:lvl1pPr>
              <a:defRPr/>
            </a:lvl1pPr>
          </a:lstStyle>
          <a:p>
            <a:pPr>
              <a:defRPr/>
            </a:pPr>
            <a:fld id="{A43E3A4D-07B9-454E-B892-892EB516A5EA}"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5D634A70-8B95-4C37-947E-0B0A342293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012C42-42F1-4818-B010-4E68E1B86BF5}"/>
              </a:ext>
            </a:extLst>
          </p:cNvPr>
          <p:cNvSpPr>
            <a:spLocks noGrp="1"/>
          </p:cNvSpPr>
          <p:nvPr>
            <p:ph type="sldNum" sz="quarter" idx="12"/>
          </p:nvPr>
        </p:nvSpPr>
        <p:spPr/>
        <p:txBody>
          <a:bodyPr/>
          <a:lstStyle>
            <a:lvl1pPr>
              <a:defRPr/>
            </a:lvl1pPr>
          </a:lstStyle>
          <a:p>
            <a:pPr>
              <a:defRPr/>
            </a:pPr>
            <a:fld id="{5C392F39-C0F0-4AEF-93ED-35467052F638}" type="slidenum">
              <a:rPr lang="en-US"/>
              <a:pPr>
                <a:defRPr/>
              </a:pPr>
              <a:t>‹#›</a:t>
            </a:fld>
            <a:endParaRPr lang="en-US" dirty="0"/>
          </a:p>
        </p:txBody>
      </p:sp>
    </p:spTree>
    <p:extLst>
      <p:ext uri="{BB962C8B-B14F-4D97-AF65-F5344CB8AC3E}">
        <p14:creationId xmlns:p14="http://schemas.microsoft.com/office/powerpoint/2010/main" val="2374004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7D0F9BB-CABE-46C7-9106-9C0BF966E212}"/>
              </a:ext>
            </a:extLst>
          </p:cNvPr>
          <p:cNvSpPr>
            <a:spLocks noGrp="1"/>
          </p:cNvSpPr>
          <p:nvPr>
            <p:ph type="dt" sz="half" idx="10"/>
          </p:nvPr>
        </p:nvSpPr>
        <p:spPr/>
        <p:txBody>
          <a:bodyPr/>
          <a:lstStyle>
            <a:lvl1pPr>
              <a:defRPr/>
            </a:lvl1pPr>
          </a:lstStyle>
          <a:p>
            <a:pPr>
              <a:defRPr/>
            </a:pPr>
            <a:fld id="{E4F41126-76B0-48B2-9512-3AAE385607EF}"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8D767862-42BA-4B7B-A098-8121DD108C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02698A-625A-4BE4-A049-D458F775D6EF}"/>
              </a:ext>
            </a:extLst>
          </p:cNvPr>
          <p:cNvSpPr>
            <a:spLocks noGrp="1"/>
          </p:cNvSpPr>
          <p:nvPr>
            <p:ph type="sldNum" sz="quarter" idx="12"/>
          </p:nvPr>
        </p:nvSpPr>
        <p:spPr/>
        <p:txBody>
          <a:bodyPr/>
          <a:lstStyle>
            <a:lvl1pPr>
              <a:defRPr/>
            </a:lvl1pPr>
          </a:lstStyle>
          <a:p>
            <a:pPr>
              <a:defRPr/>
            </a:pPr>
            <a:fld id="{D43AA159-3AB6-47FB-AB87-0917D9D8357D}" type="slidenum">
              <a:rPr lang="en-US"/>
              <a:pPr>
                <a:defRPr/>
              </a:pPr>
              <a:t>‹#›</a:t>
            </a:fld>
            <a:endParaRPr lang="en-US" dirty="0"/>
          </a:p>
        </p:txBody>
      </p:sp>
    </p:spTree>
    <p:extLst>
      <p:ext uri="{BB962C8B-B14F-4D97-AF65-F5344CB8AC3E}">
        <p14:creationId xmlns:p14="http://schemas.microsoft.com/office/powerpoint/2010/main" val="1473068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C0A4F-9973-42BB-8102-EB20980C640D}"/>
              </a:ext>
            </a:extLst>
          </p:cNvPr>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705374F8-8B4B-4AEB-B908-896EA1DB2FD1}"/>
              </a:ext>
            </a:extLst>
          </p:cNvPr>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5B9DD059-710D-4121-B4B3-63C4D29B9D08}"/>
              </a:ext>
            </a:extLst>
          </p:cNvPr>
          <p:cNvSpPr>
            <a:spLocks noGrp="1"/>
          </p:cNvSpPr>
          <p:nvPr>
            <p:ph type="dt" sz="half" idx="14"/>
          </p:nvPr>
        </p:nvSpPr>
        <p:spPr/>
        <p:txBody>
          <a:bodyPr/>
          <a:lstStyle>
            <a:lvl1pPr>
              <a:defRPr/>
            </a:lvl1pPr>
          </a:lstStyle>
          <a:p>
            <a:pPr>
              <a:defRPr/>
            </a:pPr>
            <a:fld id="{4D415BF9-B7CF-4611-90BA-F0041E589443}" type="datetimeFigureOut">
              <a:rPr lang="en-US"/>
              <a:pPr>
                <a:defRPr/>
              </a:pPr>
              <a:t>12/31/2023</a:t>
            </a:fld>
            <a:endParaRPr lang="en-US" dirty="0"/>
          </a:p>
        </p:txBody>
      </p:sp>
      <p:sp>
        <p:nvSpPr>
          <p:cNvPr id="8" name="Footer Placeholder 5">
            <a:extLst>
              <a:ext uri="{FF2B5EF4-FFF2-40B4-BE49-F238E27FC236}">
                <a16:creationId xmlns:a16="http://schemas.microsoft.com/office/drawing/2014/main" id="{776C42CA-E862-4ACF-9D20-5BC6D8AC48D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A4D75ED-5075-4F2E-B020-07A897A584C0}"/>
              </a:ext>
            </a:extLst>
          </p:cNvPr>
          <p:cNvSpPr>
            <a:spLocks noGrp="1"/>
          </p:cNvSpPr>
          <p:nvPr>
            <p:ph type="sldNum" sz="quarter" idx="16"/>
          </p:nvPr>
        </p:nvSpPr>
        <p:spPr/>
        <p:txBody>
          <a:bodyPr/>
          <a:lstStyle>
            <a:lvl1pPr>
              <a:defRPr/>
            </a:lvl1pPr>
          </a:lstStyle>
          <a:p>
            <a:pPr>
              <a:defRPr/>
            </a:pPr>
            <a:fld id="{53F74DE6-0C4D-4F38-8B63-3ABFBBB82F1F}" type="slidenum">
              <a:rPr lang="en-US"/>
              <a:pPr>
                <a:defRPr/>
              </a:pPr>
              <a:t>‹#›</a:t>
            </a:fld>
            <a:endParaRPr lang="en-US" dirty="0"/>
          </a:p>
        </p:txBody>
      </p:sp>
    </p:spTree>
    <p:extLst>
      <p:ext uri="{BB962C8B-B14F-4D97-AF65-F5344CB8AC3E}">
        <p14:creationId xmlns:p14="http://schemas.microsoft.com/office/powerpoint/2010/main" val="2236102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20C162B-C134-4E2A-B9C4-9FC69A222EEC}"/>
              </a:ext>
            </a:extLst>
          </p:cNvPr>
          <p:cNvSpPr>
            <a:spLocks noGrp="1"/>
          </p:cNvSpPr>
          <p:nvPr>
            <p:ph type="dt" sz="half" idx="10"/>
          </p:nvPr>
        </p:nvSpPr>
        <p:spPr/>
        <p:txBody>
          <a:bodyPr/>
          <a:lstStyle>
            <a:lvl1pPr>
              <a:defRPr/>
            </a:lvl1pPr>
          </a:lstStyle>
          <a:p>
            <a:pPr>
              <a:defRPr/>
            </a:pPr>
            <a:fld id="{C80AD280-C502-4444-BBFB-E4CD907293B3}" type="datetimeFigureOut">
              <a:rPr lang="en-US"/>
              <a:pPr>
                <a:defRPr/>
              </a:pPr>
              <a:t>12/31/2023</a:t>
            </a:fld>
            <a:endParaRPr lang="en-US" dirty="0"/>
          </a:p>
        </p:txBody>
      </p:sp>
      <p:sp>
        <p:nvSpPr>
          <p:cNvPr id="6" name="Footer Placeholder 4">
            <a:extLst>
              <a:ext uri="{FF2B5EF4-FFF2-40B4-BE49-F238E27FC236}">
                <a16:creationId xmlns:a16="http://schemas.microsoft.com/office/drawing/2014/main" id="{65D9CFCC-075E-42A0-A864-1FB6522811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F56E72-649A-4541-A115-224C7BC6A8D2}"/>
              </a:ext>
            </a:extLst>
          </p:cNvPr>
          <p:cNvSpPr>
            <a:spLocks noGrp="1"/>
          </p:cNvSpPr>
          <p:nvPr>
            <p:ph type="sldNum" sz="quarter" idx="12"/>
          </p:nvPr>
        </p:nvSpPr>
        <p:spPr/>
        <p:txBody>
          <a:bodyPr/>
          <a:lstStyle>
            <a:lvl1pPr>
              <a:defRPr/>
            </a:lvl1pPr>
          </a:lstStyle>
          <a:p>
            <a:pPr>
              <a:defRPr/>
            </a:pPr>
            <a:fld id="{3DD2F601-49A8-4C59-ADEF-491E59A63827}" type="slidenum">
              <a:rPr lang="en-US"/>
              <a:pPr>
                <a:defRPr/>
              </a:pPr>
              <a:t>‹#›</a:t>
            </a:fld>
            <a:endParaRPr lang="en-US" dirty="0"/>
          </a:p>
        </p:txBody>
      </p:sp>
    </p:spTree>
    <p:extLst>
      <p:ext uri="{BB962C8B-B14F-4D97-AF65-F5344CB8AC3E}">
        <p14:creationId xmlns:p14="http://schemas.microsoft.com/office/powerpoint/2010/main" val="2965543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7273A8B7-1E42-4A45-9832-C5753F077324}"/>
              </a:ext>
            </a:extLst>
          </p:cNvPr>
          <p:cNvSpPr>
            <a:spLocks noGrp="1"/>
          </p:cNvSpPr>
          <p:nvPr>
            <p:ph type="dt" sz="half" idx="18"/>
          </p:nvPr>
        </p:nvSpPr>
        <p:spPr/>
        <p:txBody>
          <a:bodyPr/>
          <a:lstStyle>
            <a:lvl1pPr>
              <a:defRPr/>
            </a:lvl1pPr>
          </a:lstStyle>
          <a:p>
            <a:pPr>
              <a:defRPr/>
            </a:pPr>
            <a:fld id="{6D5636BD-5973-4DA1-BBAD-1D035941CC57}" type="datetimeFigureOut">
              <a:rPr lang="en-US"/>
              <a:pPr>
                <a:defRPr/>
              </a:pPr>
              <a:t>12/31/2023</a:t>
            </a:fld>
            <a:endParaRPr lang="en-US" dirty="0"/>
          </a:p>
        </p:txBody>
      </p:sp>
      <p:sp>
        <p:nvSpPr>
          <p:cNvPr id="14" name="Footer Placeholder 4">
            <a:extLst>
              <a:ext uri="{FF2B5EF4-FFF2-40B4-BE49-F238E27FC236}">
                <a16:creationId xmlns:a16="http://schemas.microsoft.com/office/drawing/2014/main" id="{AACF3346-AB7A-48B0-BDBE-EE27A719BC10}"/>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2002B81D-092E-49D0-9611-0B0320F7F327}"/>
              </a:ext>
            </a:extLst>
          </p:cNvPr>
          <p:cNvSpPr>
            <a:spLocks noGrp="1"/>
          </p:cNvSpPr>
          <p:nvPr>
            <p:ph type="sldNum" sz="quarter" idx="20"/>
          </p:nvPr>
        </p:nvSpPr>
        <p:spPr/>
        <p:txBody>
          <a:bodyPr/>
          <a:lstStyle>
            <a:lvl1pPr>
              <a:defRPr/>
            </a:lvl1pPr>
          </a:lstStyle>
          <a:p>
            <a:pPr>
              <a:defRPr/>
            </a:pPr>
            <a:fld id="{31048361-30C3-4BF9-B3A0-6C9CEE0154B4}" type="slidenum">
              <a:rPr lang="en-US"/>
              <a:pPr>
                <a:defRPr/>
              </a:pPr>
              <a:t>‹#›</a:t>
            </a:fld>
            <a:endParaRPr lang="en-US" dirty="0"/>
          </a:p>
        </p:txBody>
      </p:sp>
    </p:spTree>
    <p:extLst>
      <p:ext uri="{BB962C8B-B14F-4D97-AF65-F5344CB8AC3E}">
        <p14:creationId xmlns:p14="http://schemas.microsoft.com/office/powerpoint/2010/main" val="2030377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C2FF1F81-2FC1-45BD-89D6-544D4DF297CE}"/>
              </a:ext>
            </a:extLst>
          </p:cNvPr>
          <p:cNvSpPr>
            <a:spLocks noGrp="1"/>
          </p:cNvSpPr>
          <p:nvPr>
            <p:ph type="dt" sz="half" idx="23"/>
          </p:nvPr>
        </p:nvSpPr>
        <p:spPr/>
        <p:txBody>
          <a:bodyPr/>
          <a:lstStyle>
            <a:lvl1pPr>
              <a:defRPr/>
            </a:lvl1pPr>
          </a:lstStyle>
          <a:p>
            <a:pPr>
              <a:defRPr/>
            </a:pPr>
            <a:fld id="{A41F03CE-96E2-48E1-98ED-335550CF18A3}" type="datetimeFigureOut">
              <a:rPr lang="en-US"/>
              <a:pPr>
                <a:defRPr/>
              </a:pPr>
              <a:t>12/31/2023</a:t>
            </a:fld>
            <a:endParaRPr lang="en-US" dirty="0"/>
          </a:p>
        </p:txBody>
      </p:sp>
      <p:sp>
        <p:nvSpPr>
          <p:cNvPr id="13" name="Footer Placeholder 4">
            <a:extLst>
              <a:ext uri="{FF2B5EF4-FFF2-40B4-BE49-F238E27FC236}">
                <a16:creationId xmlns:a16="http://schemas.microsoft.com/office/drawing/2014/main" id="{A1C2466D-716A-471E-BBAB-27DF458E239D}"/>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839445B1-EA42-41D7-BEC9-6D115D4E8DF0}"/>
              </a:ext>
            </a:extLst>
          </p:cNvPr>
          <p:cNvSpPr>
            <a:spLocks noGrp="1"/>
          </p:cNvSpPr>
          <p:nvPr>
            <p:ph type="sldNum" sz="quarter" idx="25"/>
          </p:nvPr>
        </p:nvSpPr>
        <p:spPr/>
        <p:txBody>
          <a:bodyPr/>
          <a:lstStyle>
            <a:lvl1pPr>
              <a:defRPr/>
            </a:lvl1pPr>
          </a:lstStyle>
          <a:p>
            <a:pPr>
              <a:defRPr/>
            </a:pPr>
            <a:fld id="{A600F287-090B-4482-86E4-684C56642347}" type="slidenum">
              <a:rPr lang="en-US"/>
              <a:pPr>
                <a:defRPr/>
              </a:pPr>
              <a:t>‹#›</a:t>
            </a:fld>
            <a:endParaRPr lang="en-US" dirty="0"/>
          </a:p>
        </p:txBody>
      </p:sp>
    </p:spTree>
    <p:extLst>
      <p:ext uri="{BB962C8B-B14F-4D97-AF65-F5344CB8AC3E}">
        <p14:creationId xmlns:p14="http://schemas.microsoft.com/office/powerpoint/2010/main" val="3091093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5681D6-AE88-4887-A99E-C3B6BBD54343}"/>
              </a:ext>
            </a:extLst>
          </p:cNvPr>
          <p:cNvSpPr>
            <a:spLocks noGrp="1"/>
          </p:cNvSpPr>
          <p:nvPr>
            <p:ph type="dt" sz="half" idx="10"/>
          </p:nvPr>
        </p:nvSpPr>
        <p:spPr/>
        <p:txBody>
          <a:bodyPr/>
          <a:lstStyle>
            <a:lvl1pPr>
              <a:defRPr/>
            </a:lvl1pPr>
          </a:lstStyle>
          <a:p>
            <a:pPr>
              <a:defRPr/>
            </a:pPr>
            <a:fld id="{414ACDEE-7DCE-4C06-BDF3-6F3B78A6A1A7}"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C66F8B8E-6E7B-4C24-815B-9ADB1E49E1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84295E-4391-408C-BE99-3BEB1F400830}"/>
              </a:ext>
            </a:extLst>
          </p:cNvPr>
          <p:cNvSpPr>
            <a:spLocks noGrp="1"/>
          </p:cNvSpPr>
          <p:nvPr>
            <p:ph type="sldNum" sz="quarter" idx="12"/>
          </p:nvPr>
        </p:nvSpPr>
        <p:spPr/>
        <p:txBody>
          <a:bodyPr/>
          <a:lstStyle>
            <a:lvl1pPr>
              <a:defRPr/>
            </a:lvl1pPr>
          </a:lstStyle>
          <a:p>
            <a:pPr>
              <a:defRPr/>
            </a:pPr>
            <a:fld id="{9C7FE8A8-A8A5-4E45-A01C-114613B407AD}" type="slidenum">
              <a:rPr lang="en-US"/>
              <a:pPr>
                <a:defRPr/>
              </a:pPr>
              <a:t>‹#›</a:t>
            </a:fld>
            <a:endParaRPr lang="en-US" dirty="0"/>
          </a:p>
        </p:txBody>
      </p:sp>
    </p:spTree>
    <p:extLst>
      <p:ext uri="{BB962C8B-B14F-4D97-AF65-F5344CB8AC3E}">
        <p14:creationId xmlns:p14="http://schemas.microsoft.com/office/powerpoint/2010/main" val="1898402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AB8DE9-FC25-42F4-9D80-95D99108BDB9}"/>
              </a:ext>
            </a:extLst>
          </p:cNvPr>
          <p:cNvSpPr>
            <a:spLocks noGrp="1"/>
          </p:cNvSpPr>
          <p:nvPr>
            <p:ph type="dt" sz="half" idx="10"/>
          </p:nvPr>
        </p:nvSpPr>
        <p:spPr/>
        <p:txBody>
          <a:bodyPr/>
          <a:lstStyle>
            <a:lvl1pPr>
              <a:defRPr/>
            </a:lvl1pPr>
          </a:lstStyle>
          <a:p>
            <a:pPr>
              <a:defRPr/>
            </a:pPr>
            <a:fld id="{52DBCA52-A079-48EA-AE1B-356A06D09CB7}"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D02662B9-4543-44CF-B2BC-A27A78E0D6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73E660-CE69-430B-883D-0C451CC06B4A}"/>
              </a:ext>
            </a:extLst>
          </p:cNvPr>
          <p:cNvSpPr>
            <a:spLocks noGrp="1"/>
          </p:cNvSpPr>
          <p:nvPr>
            <p:ph type="sldNum" sz="quarter" idx="12"/>
          </p:nvPr>
        </p:nvSpPr>
        <p:spPr/>
        <p:txBody>
          <a:bodyPr/>
          <a:lstStyle>
            <a:lvl1pPr>
              <a:defRPr/>
            </a:lvl1pPr>
          </a:lstStyle>
          <a:p>
            <a:pPr>
              <a:defRPr/>
            </a:pPr>
            <a:fld id="{A2E96134-AB03-4393-9903-240FB4DEFE00}" type="slidenum">
              <a:rPr lang="en-US"/>
              <a:pPr>
                <a:defRPr/>
              </a:pPr>
              <a:t>‹#›</a:t>
            </a:fld>
            <a:endParaRPr lang="en-US" dirty="0"/>
          </a:p>
        </p:txBody>
      </p:sp>
    </p:spTree>
    <p:extLst>
      <p:ext uri="{BB962C8B-B14F-4D97-AF65-F5344CB8AC3E}">
        <p14:creationId xmlns:p14="http://schemas.microsoft.com/office/powerpoint/2010/main" val="237035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12/30/2023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3CB55-34A5-4AA0-896C-FB33104DEE3D}"/>
              </a:ext>
            </a:extLst>
          </p:cNvPr>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101A5-7988-46DF-AB6B-8DEDFC31766B}"/>
              </a:ext>
            </a:extLst>
          </p:cNvPr>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7A466F-F128-4C09-AB90-74267B4F61B5}"/>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FBF36077-ED01-40BB-BF4A-90DC97E5C9FB}" type="datetimeFigureOut">
              <a:rPr lang="en-US"/>
              <a:pPr>
                <a:defRPr/>
              </a:pPr>
              <a:t>12/31/2023</a:t>
            </a:fld>
            <a:endParaRPr lang="en-US" dirty="0"/>
          </a:p>
        </p:txBody>
      </p:sp>
      <p:sp>
        <p:nvSpPr>
          <p:cNvPr id="5" name="Footer Placeholder 4">
            <a:extLst>
              <a:ext uri="{FF2B5EF4-FFF2-40B4-BE49-F238E27FC236}">
                <a16:creationId xmlns:a16="http://schemas.microsoft.com/office/drawing/2014/main" id="{D58986AC-0D8B-4728-B16E-4183E00F10E6}"/>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508274-8FEF-4FBC-8C43-5B61C1CF9AF9}"/>
              </a:ext>
            </a:extLst>
          </p:cNvPr>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9FE981B8-8920-4236-A45D-9AF6913DA9D1}" type="slidenum">
              <a:rPr lang="en-US"/>
              <a:pPr>
                <a:defRPr/>
              </a:pPr>
              <a:t>‹#›</a:t>
            </a:fld>
            <a:endParaRPr lang="en-US" dirty="0"/>
          </a:p>
        </p:txBody>
      </p:sp>
    </p:spTree>
    <p:extLst>
      <p:ext uri="{BB962C8B-B14F-4D97-AF65-F5344CB8AC3E}">
        <p14:creationId xmlns:p14="http://schemas.microsoft.com/office/powerpoint/2010/main" val="34714775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Run your race with purpose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Run to win</a:t>
            </a:r>
          </a:p>
        </p:txBody>
      </p:sp>
    </p:spTree>
    <p:extLst>
      <p:ext uri="{BB962C8B-B14F-4D97-AF65-F5344CB8AC3E}">
        <p14:creationId xmlns:p14="http://schemas.microsoft.com/office/powerpoint/2010/main" val="405504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Though I am free and belong to no one, I have made myself a slave to everyone, </a:t>
            </a:r>
            <a:r>
              <a:rPr lang="en-US" altLang="en-US" sz="4400" spc="-200" dirty="0">
                <a:solidFill>
                  <a:srgbClr val="FFFF99"/>
                </a:solidFill>
                <a:latin typeface="Calibri"/>
                <a:cs typeface="Tahoma" panose="020B0604030504040204" pitchFamily="34" charset="0"/>
              </a:rPr>
              <a:t>to win as many as possible.  </a:t>
            </a:r>
            <a:r>
              <a:rPr lang="en-US" altLang="en-US" sz="4400" spc="-200" dirty="0">
                <a:solidFill>
                  <a:schemeClr val="bg1">
                    <a:lumMod val="95000"/>
                  </a:schemeClr>
                </a:solidFill>
                <a:latin typeface="Calibri"/>
                <a:cs typeface="Tahoma" panose="020B0604030504040204" pitchFamily="34" charset="0"/>
              </a:rPr>
              <a:t>To the Jews I became like a Jew, </a:t>
            </a:r>
            <a:r>
              <a:rPr lang="en-US" altLang="en-US" sz="4400" spc="-200" dirty="0">
                <a:solidFill>
                  <a:srgbClr val="FFFF99"/>
                </a:solidFill>
                <a:latin typeface="Calibri"/>
                <a:cs typeface="Tahoma" panose="020B0604030504040204" pitchFamily="34" charset="0"/>
              </a:rPr>
              <a:t>to win the Jews. </a:t>
            </a:r>
            <a:r>
              <a:rPr lang="en-US" altLang="en-US" sz="4400" spc="-200" dirty="0">
                <a:solidFill>
                  <a:schemeClr val="bg1">
                    <a:lumMod val="95000"/>
                  </a:schemeClr>
                </a:solidFill>
                <a:latin typeface="Calibri"/>
                <a:cs typeface="Tahoma" panose="020B0604030504040204" pitchFamily="34" charset="0"/>
              </a:rPr>
              <a:t>To those under the law I became like one under the law (though I myself am not under the law), so as </a:t>
            </a:r>
            <a:r>
              <a:rPr lang="en-US" altLang="en-US" sz="4400" spc="-200" dirty="0">
                <a:solidFill>
                  <a:srgbClr val="FFFF99"/>
                </a:solidFill>
                <a:latin typeface="Calibri"/>
                <a:cs typeface="Tahoma" panose="020B0604030504040204" pitchFamily="34" charset="0"/>
              </a:rPr>
              <a:t>to win those under the law.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9:21-23 (NIV) </a:t>
            </a:r>
          </a:p>
        </p:txBody>
      </p:sp>
    </p:spTree>
    <p:extLst>
      <p:ext uri="{BB962C8B-B14F-4D97-AF65-F5344CB8AC3E}">
        <p14:creationId xmlns:p14="http://schemas.microsoft.com/office/powerpoint/2010/main" val="397238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To those not having the law I became like one not having the law (though I am not free from God’s law but am under Christ’s law), so as </a:t>
            </a:r>
            <a:r>
              <a:rPr lang="en-US" altLang="en-US" sz="4400" spc="-200" dirty="0">
                <a:solidFill>
                  <a:srgbClr val="FFFF99"/>
                </a:solidFill>
                <a:latin typeface="Calibri"/>
                <a:cs typeface="Tahoma" panose="020B0604030504040204" pitchFamily="34" charset="0"/>
              </a:rPr>
              <a:t>to win those not having the law.  </a:t>
            </a:r>
            <a:r>
              <a:rPr lang="en-US" altLang="en-US" sz="4400" spc="-200" dirty="0">
                <a:solidFill>
                  <a:schemeClr val="bg1">
                    <a:lumMod val="95000"/>
                  </a:schemeClr>
                </a:solidFill>
                <a:latin typeface="Calibri"/>
                <a:cs typeface="Tahoma" panose="020B0604030504040204" pitchFamily="34" charset="0"/>
              </a:rPr>
              <a:t>To the weak I became weak, </a:t>
            </a:r>
            <a:r>
              <a:rPr lang="en-US" altLang="en-US" sz="4400" spc="-200" dirty="0">
                <a:solidFill>
                  <a:srgbClr val="FFFF99"/>
                </a:solidFill>
                <a:latin typeface="Calibri"/>
                <a:cs typeface="Tahoma" panose="020B0604030504040204" pitchFamily="34" charset="0"/>
              </a:rPr>
              <a:t>to win the weak.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9:21-23 (NIV) </a:t>
            </a:r>
          </a:p>
        </p:txBody>
      </p:sp>
    </p:spTree>
    <p:extLst>
      <p:ext uri="{BB962C8B-B14F-4D97-AF65-F5344CB8AC3E}">
        <p14:creationId xmlns:p14="http://schemas.microsoft.com/office/powerpoint/2010/main" val="262337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I have become all things to all people so that by all possible means I might save some.  </a:t>
            </a:r>
          </a:p>
          <a:p>
            <a:pPr algn="ctr" defTabSz="609585">
              <a:lnSpc>
                <a:spcPct val="100000"/>
              </a:lnSpc>
              <a:spcBef>
                <a:spcPct val="0"/>
              </a:spcBef>
              <a:buNone/>
              <a:defRPr/>
            </a:pPr>
            <a:endParaRPr lang="en-US" altLang="en-US" sz="4400" spc="-200" dirty="0">
              <a:solidFill>
                <a:srgbClr val="FFFF99"/>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I do all this for the sake of the gospel, </a:t>
            </a:r>
            <a:r>
              <a:rPr lang="en-US" altLang="en-US" sz="4400" spc="-200" dirty="0">
                <a:solidFill>
                  <a:srgbClr val="FFFF99"/>
                </a:solidFill>
                <a:latin typeface="Calibri"/>
                <a:cs typeface="Tahoma" panose="020B0604030504040204" pitchFamily="34" charset="0"/>
              </a:rPr>
              <a:t>that I may share in its blessings.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9:21-23 (NIV) </a:t>
            </a:r>
          </a:p>
        </p:txBody>
      </p:sp>
    </p:spTree>
    <p:extLst>
      <p:ext uri="{BB962C8B-B14F-4D97-AF65-F5344CB8AC3E}">
        <p14:creationId xmlns:p14="http://schemas.microsoft.com/office/powerpoint/2010/main" val="344728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1" name="Rectangle 1">
            <a:extLst>
              <a:ext uri="{FF2B5EF4-FFF2-40B4-BE49-F238E27FC236}">
                <a16:creationId xmlns:a16="http://schemas.microsoft.com/office/drawing/2014/main" id="{564F5892-D41A-4986-8E71-B881BA24196E}"/>
              </a:ext>
            </a:extLst>
          </p:cNvPr>
          <p:cNvSpPr>
            <a:spLocks noChangeArrowheads="1"/>
          </p:cNvSpPr>
          <p:nvPr/>
        </p:nvSpPr>
        <p:spPr bwMode="auto">
          <a:xfrm>
            <a:off x="598487" y="1720840"/>
            <a:ext cx="109950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“To know Jesus and make Him known while living, loving and serving like Him”</a:t>
            </a:r>
          </a:p>
        </p:txBody>
      </p:sp>
      <p:pic>
        <p:nvPicPr>
          <p:cNvPr id="75778" name="Picture 5" descr="A picture containing drawing&#10;&#10;Description automatically generated">
            <a:extLst>
              <a:ext uri="{FF2B5EF4-FFF2-40B4-BE49-F238E27FC236}">
                <a16:creationId xmlns:a16="http://schemas.microsoft.com/office/drawing/2014/main" id="{21BDE19F-1478-47CB-831C-105ECD36001F}"/>
              </a:ext>
            </a:extLst>
          </p:cNvPr>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798309" y="5274827"/>
            <a:ext cx="319563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96B053-E6A2-4E75-9F8B-6C6BEF458425}"/>
              </a:ext>
            </a:extLst>
          </p:cNvPr>
          <p:cNvSpPr/>
          <p:nvPr/>
        </p:nvSpPr>
        <p:spPr>
          <a:xfrm>
            <a:off x="0" y="0"/>
            <a:ext cx="12192000" cy="685800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 name="Picture 8">
            <a:extLst>
              <a:ext uri="{FF2B5EF4-FFF2-40B4-BE49-F238E27FC236}">
                <a16:creationId xmlns:a16="http://schemas.microsoft.com/office/drawing/2014/main" id="{76F8428D-B291-489A-99F9-7F0EEB6C47C4}"/>
              </a:ext>
            </a:extLst>
          </p:cNvPr>
          <p:cNvPicPr>
            <a:picLocks noChangeAspect="1"/>
          </p:cNvPicPr>
          <p:nvPr/>
        </p:nvPicPr>
        <p:blipFill>
          <a:blip r:embed="rId3"/>
          <a:stretch>
            <a:fillRect/>
          </a:stretch>
        </p:blipFill>
        <p:spPr>
          <a:xfrm>
            <a:off x="1810511" y="0"/>
            <a:ext cx="8570977" cy="6858000"/>
          </a:xfrm>
          <a:prstGeom prst="rect">
            <a:avLst/>
          </a:prstGeom>
        </p:spPr>
      </p:pic>
    </p:spTree>
    <p:extLst>
      <p:ext uri="{BB962C8B-B14F-4D97-AF65-F5344CB8AC3E}">
        <p14:creationId xmlns:p14="http://schemas.microsoft.com/office/powerpoint/2010/main" val="349427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Therefore </a:t>
            </a:r>
            <a:r>
              <a:rPr lang="en-US" altLang="en-US" sz="4400" spc="-200" dirty="0">
                <a:solidFill>
                  <a:srgbClr val="FFFF99"/>
                </a:solidFill>
                <a:latin typeface="Calibri"/>
                <a:cs typeface="Tahoma" panose="020B0604030504040204" pitchFamily="34" charset="0"/>
              </a:rPr>
              <a:t>go and make disciples of all nations, </a:t>
            </a:r>
            <a:r>
              <a:rPr lang="en-US" altLang="en-US" sz="4400" spc="-200" dirty="0">
                <a:solidFill>
                  <a:schemeClr val="bg1">
                    <a:lumMod val="95000"/>
                  </a:schemeClr>
                </a:solidFill>
                <a:latin typeface="Calibri"/>
                <a:cs typeface="Tahoma" panose="020B0604030504040204" pitchFamily="34" charset="0"/>
              </a:rPr>
              <a:t>baptizing them in the name of the Father and of the Son and of the Holy Spirit, and teaching them to obey everything I have commanded you. And surely I am with you always, to the very end of the age.”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28:19–20 (NIV) </a:t>
            </a:r>
          </a:p>
        </p:txBody>
      </p:sp>
    </p:spTree>
    <p:extLst>
      <p:ext uri="{BB962C8B-B14F-4D97-AF65-F5344CB8AC3E}">
        <p14:creationId xmlns:p14="http://schemas.microsoft.com/office/powerpoint/2010/main" val="54632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…I have become all things to all people </a:t>
            </a:r>
            <a:r>
              <a:rPr lang="en-US" altLang="en-US" sz="4400" spc="-200" dirty="0">
                <a:solidFill>
                  <a:srgbClr val="FFFF99"/>
                </a:solidFill>
                <a:latin typeface="Calibri"/>
                <a:cs typeface="Tahoma" panose="020B0604030504040204" pitchFamily="34" charset="0"/>
              </a:rPr>
              <a:t>so that by all possible means I might save some.</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9:19–23 (NIV) </a:t>
            </a:r>
          </a:p>
        </p:txBody>
      </p:sp>
    </p:spTree>
    <p:extLst>
      <p:ext uri="{BB962C8B-B14F-4D97-AF65-F5344CB8AC3E}">
        <p14:creationId xmlns:p14="http://schemas.microsoft.com/office/powerpoint/2010/main" val="29596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But you will receive power when the Holy Spirit comes on you; and </a:t>
            </a:r>
            <a:r>
              <a:rPr lang="en-US" altLang="en-US" sz="4400" spc="-200" dirty="0">
                <a:solidFill>
                  <a:srgbClr val="FFFF99"/>
                </a:solidFill>
                <a:latin typeface="Calibri"/>
                <a:cs typeface="Tahoma" panose="020B0604030504040204" pitchFamily="34" charset="0"/>
              </a:rPr>
              <a:t>you will be my witnesses </a:t>
            </a:r>
            <a:r>
              <a:rPr lang="en-US" altLang="en-US" sz="4400" spc="-200" dirty="0">
                <a:solidFill>
                  <a:schemeClr val="bg1">
                    <a:lumMod val="95000"/>
                  </a:schemeClr>
                </a:solidFill>
                <a:latin typeface="Calibri"/>
                <a:cs typeface="Tahoma" panose="020B0604030504040204" pitchFamily="34" charset="0"/>
              </a:rPr>
              <a:t>in Jerusalem, and in all Judea and Samaria, and to the ends of the earth.”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Acts 1:8 (NIV) </a:t>
            </a:r>
          </a:p>
        </p:txBody>
      </p:sp>
    </p:spTree>
    <p:extLst>
      <p:ext uri="{BB962C8B-B14F-4D97-AF65-F5344CB8AC3E}">
        <p14:creationId xmlns:p14="http://schemas.microsoft.com/office/powerpoint/2010/main" val="347774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However, I consider my life worth nothing to me; my only aim is to finish the race and complete the task the Lord Jesus has given me—the task of testifying to the good news of God’s grace.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Acts 20:24 (NIV) </a:t>
            </a:r>
          </a:p>
        </p:txBody>
      </p:sp>
    </p:spTree>
    <p:extLst>
      <p:ext uri="{BB962C8B-B14F-4D97-AF65-F5344CB8AC3E}">
        <p14:creationId xmlns:p14="http://schemas.microsoft.com/office/powerpoint/2010/main" val="252725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Prepare for your race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Run to win</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Run your race with purpose</a:t>
            </a:r>
          </a:p>
        </p:txBody>
      </p:sp>
    </p:spTree>
    <p:extLst>
      <p:ext uri="{BB962C8B-B14F-4D97-AF65-F5344CB8AC3E}">
        <p14:creationId xmlns:p14="http://schemas.microsoft.com/office/powerpoint/2010/main" val="67181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336214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Everyone who competes in the games goes into strict training.</a:t>
            </a:r>
            <a:r>
              <a:rPr lang="en-US" altLang="en-US" sz="4400" spc="-200" dirty="0">
                <a:solidFill>
                  <a:schemeClr val="bg1">
                    <a:lumMod val="95000"/>
                  </a:schemeClr>
                </a:solidFill>
                <a:latin typeface="Calibri"/>
                <a:cs typeface="Tahoma" panose="020B0604030504040204" pitchFamily="34" charset="0"/>
              </a:rPr>
              <a:t> They do it to get a crown that will not last, but we do it to get a crown that will last forever.</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92954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No, </a:t>
            </a:r>
            <a:r>
              <a:rPr lang="en-US" altLang="en-US" sz="4400" spc="-200" dirty="0">
                <a:solidFill>
                  <a:srgbClr val="FFFF99"/>
                </a:solidFill>
                <a:latin typeface="Calibri"/>
                <a:cs typeface="Tahoma" panose="020B0604030504040204" pitchFamily="34" charset="0"/>
              </a:rPr>
              <a:t>I strike a blow to my body and make it my slave </a:t>
            </a:r>
            <a:r>
              <a:rPr lang="en-US" altLang="en-US" sz="4400" spc="-200" dirty="0">
                <a:solidFill>
                  <a:schemeClr val="bg1">
                    <a:lumMod val="95000"/>
                  </a:schemeClr>
                </a:solidFill>
                <a:latin typeface="Calibri"/>
                <a:cs typeface="Tahoma" panose="020B0604030504040204" pitchFamily="34" charset="0"/>
              </a:rPr>
              <a:t>so that after I have preached to others, I myself will not be disqualified for the prize.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66705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do whatever it takes. I flex my lifestyle; I make adjustments; I rearrange my life in order that they might be saved. I’m a slave to this purpose.” </a:t>
            </a:r>
          </a:p>
        </p:txBody>
      </p:sp>
    </p:spTree>
    <p:extLst>
      <p:ext uri="{BB962C8B-B14F-4D97-AF65-F5344CB8AC3E}">
        <p14:creationId xmlns:p14="http://schemas.microsoft.com/office/powerpoint/2010/main" val="306885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Keep running</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Run to win</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Run your race with purpose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Prepare for your race</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52938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Therefore, since we are surrounded by such a great cloud of witnesses, let us throw off everything that hinders and the sin that so easily entangles. And let us </a:t>
            </a:r>
            <a:r>
              <a:rPr lang="en-US" altLang="en-US" sz="4400" spc="-200" dirty="0">
                <a:solidFill>
                  <a:srgbClr val="FFFF99"/>
                </a:solidFill>
                <a:latin typeface="Calibri"/>
                <a:cs typeface="Tahoma" panose="020B0604030504040204" pitchFamily="34" charset="0"/>
              </a:rPr>
              <a:t>run with perseverance </a:t>
            </a:r>
            <a:r>
              <a:rPr lang="en-US" altLang="en-US" sz="4400" spc="-200" dirty="0">
                <a:solidFill>
                  <a:schemeClr val="bg1">
                    <a:lumMod val="95000"/>
                  </a:schemeClr>
                </a:solidFill>
                <a:latin typeface="Calibri"/>
                <a:cs typeface="Tahoma" panose="020B0604030504040204" pitchFamily="34" charset="0"/>
              </a:rPr>
              <a:t>the race marked out for us,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12:1 (NIV) </a:t>
            </a:r>
          </a:p>
        </p:txBody>
      </p:sp>
    </p:spTree>
    <p:extLst>
      <p:ext uri="{BB962C8B-B14F-4D97-AF65-F5344CB8AC3E}">
        <p14:creationId xmlns:p14="http://schemas.microsoft.com/office/powerpoint/2010/main" val="26407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1C67BDE-07FC-4F00-7923-7EE444D4E54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4285397" y="304801"/>
            <a:ext cx="7906603" cy="621295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You are running a race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Run to win  </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Run your race with purpose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 Prepare for your race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Keep running</a:t>
            </a:r>
          </a:p>
        </p:txBody>
      </p:sp>
      <p:cxnSp>
        <p:nvCxnSpPr>
          <p:cNvPr id="4" name="Straight Connector 3">
            <a:extLst>
              <a:ext uri="{FF2B5EF4-FFF2-40B4-BE49-F238E27FC236}">
                <a16:creationId xmlns:a16="http://schemas.microsoft.com/office/drawing/2014/main" id="{ECE2D0C6-04EE-D42D-3C8C-5E913F0CDE5A}"/>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9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Therefore I do not run like someone running aimlessly; I do not fight like a boxer beating the air.  No, I strike a blow to my body and make it my slave so that after I have preached to others, I myself will not be disqualified for the prize.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94077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You are running a race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67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“Enter through the narrow gate. For wide is the gate and broad is the road that leads to destruction, and many enter through it.  But small is the gate and narrow the road that leads to life, and only a few find it.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7:13–14 (NIV) </a:t>
            </a:r>
          </a:p>
        </p:txBody>
      </p:sp>
    </p:spTree>
    <p:extLst>
      <p:ext uri="{BB962C8B-B14F-4D97-AF65-F5344CB8AC3E}">
        <p14:creationId xmlns:p14="http://schemas.microsoft.com/office/powerpoint/2010/main" val="193739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Jesus answered, </a:t>
            </a:r>
            <a:r>
              <a:rPr lang="en-US" altLang="en-US" sz="4400" spc="-200" dirty="0">
                <a:solidFill>
                  <a:srgbClr val="FFFF99"/>
                </a:solidFill>
                <a:latin typeface="Calibri"/>
                <a:cs typeface="Tahoma" panose="020B0604030504040204" pitchFamily="34" charset="0"/>
              </a:rPr>
              <a:t>“I am the way </a:t>
            </a:r>
            <a:r>
              <a:rPr lang="en-US" altLang="en-US" sz="4400" spc="-200" dirty="0">
                <a:solidFill>
                  <a:schemeClr val="bg1"/>
                </a:solidFill>
                <a:latin typeface="Calibri"/>
                <a:cs typeface="Tahoma" panose="020B0604030504040204" pitchFamily="34" charset="0"/>
              </a:rPr>
              <a:t>and the truth and the life. No one comes to the Father except through me.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14:6 (NIV) </a:t>
            </a:r>
          </a:p>
        </p:txBody>
      </p:sp>
    </p:spTree>
    <p:extLst>
      <p:ext uri="{BB962C8B-B14F-4D97-AF65-F5344CB8AC3E}">
        <p14:creationId xmlns:p14="http://schemas.microsoft.com/office/powerpoint/2010/main" val="65252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Examine yourselves to see whether you are in the faith; test yourselves. </a:t>
            </a:r>
            <a:r>
              <a:rPr lang="en-US" altLang="en-US" sz="4400" spc="-200" dirty="0">
                <a:solidFill>
                  <a:schemeClr val="bg1"/>
                </a:solidFill>
                <a:latin typeface="Calibri"/>
                <a:cs typeface="Tahoma" panose="020B0604030504040204" pitchFamily="34" charset="0"/>
              </a:rPr>
              <a:t>Do you not realize that Christ Jesus is in you—unless, of course, you fail the test?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13:5 (NIV) </a:t>
            </a:r>
          </a:p>
        </p:txBody>
      </p:sp>
    </p:spTree>
    <p:extLst>
      <p:ext uri="{BB962C8B-B14F-4D97-AF65-F5344CB8AC3E}">
        <p14:creationId xmlns:p14="http://schemas.microsoft.com/office/powerpoint/2010/main" val="42814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Run to win</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p:txBody>
      </p:sp>
    </p:spTree>
    <p:extLst>
      <p:ext uri="{BB962C8B-B14F-4D97-AF65-F5344CB8AC3E}">
        <p14:creationId xmlns:p14="http://schemas.microsoft.com/office/powerpoint/2010/main" val="38437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Do you not know that in a race all the runners run, but only one gets the prize?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Run in such a way as to get the prize.</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39854932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mask">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16391</TotalTime>
  <Words>945</Words>
  <Application>Microsoft Office PowerPoint</Application>
  <PresentationFormat>Widescreen</PresentationFormat>
  <Paragraphs>100</Paragraphs>
  <Slides>26</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Abadi</vt:lpstr>
      <vt:lpstr>Aptos</vt:lpstr>
      <vt:lpstr>Archivo Black</vt:lpstr>
      <vt:lpstr>Arial</vt:lpstr>
      <vt:lpstr>Bookman Old Style</vt:lpstr>
      <vt:lpstr>Calibri</vt:lpstr>
      <vt:lpstr>Montserrat Classic</vt:lpstr>
      <vt:lpstr>Rockwell</vt:lpstr>
      <vt:lpstr>Wingdings</vt:lpstr>
      <vt:lpstr>1_Office Theme</vt:lpstr>
      <vt:lpstr>Office Theme</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225</cp:revision>
  <dcterms:created xsi:type="dcterms:W3CDTF">2022-06-01T02:28:00Z</dcterms:created>
  <dcterms:modified xsi:type="dcterms:W3CDTF">2023-12-31T14:25:05Z</dcterms:modified>
</cp:coreProperties>
</file>