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7" r:id="rId2"/>
    <p:sldId id="258" r:id="rId3"/>
    <p:sldId id="259" r:id="rId4"/>
    <p:sldId id="268" r:id="rId5"/>
    <p:sldId id="261" r:id="rId6"/>
    <p:sldId id="262" r:id="rId7"/>
    <p:sldId id="264" r:id="rId8"/>
    <p:sldId id="266" r:id="rId9"/>
    <p:sldId id="265" r:id="rId10"/>
    <p:sldId id="267" r:id="rId11"/>
    <p:sldId id="270" r:id="rId12"/>
    <p:sldId id="272" r:id="rId13"/>
    <p:sldId id="273" r:id="rId14"/>
    <p:sldId id="274" r:id="rId15"/>
    <p:sldId id="275" r:id="rId16"/>
    <p:sldId id="277" r:id="rId17"/>
    <p:sldId id="276" r:id="rId18"/>
    <p:sldId id="278" r:id="rId19"/>
    <p:sldId id="279" r:id="rId20"/>
    <p:sldId id="280" r:id="rId21"/>
    <p:sldId id="281" r:id="rId22"/>
    <p:sldId id="282" r:id="rId23"/>
    <p:sldId id="283" r:id="rId24"/>
    <p:sldId id="284" r:id="rId25"/>
    <p:sldId id="28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12650D-AED8-46B9-B868-458F5D2E9084}" v="969" dt="2024-01-09T10:47:38.5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8T10:28:27.99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3503 5408 16383 0 0,'5'0'0'0'0,"8"0"0"0"0,6 0 0 0 0,5 0 0 0 0,5 0 0 0 0,1 5 0 0 0,2 2 0 0 0,1 0 0 0 0,4-1 0 0 0,3-3 0 0 0,-2 0 0 0 0,-1-2 0 0 0,-1 0 0 0 0,-3-1 0 0 0,0-1 0 0 0,-2 1 0 0 0,0 5 0 0 0,0 2 0 0 0,0-1 0 0 0,0 0 0 0 0,0-3 0 0 0,0 0 0 0 0,0-2 0 0 0,0 0 0 0 0,0-1 0 0 0,0-1 0 0 0,5 1 0 0 0,8 0 0 0 0,1 0 0 0 0,-2-1 0 0 0,3 7 0 0 0,-2 1 0 0 0,-2-1 0 0 0,-4 0 0 0 0,-8 3 0 0 0,2 0 0 0 0,0-1 0 0 0,0-2 0 0 0,0-2 0 0 0,0 4 0 0 0,0 0 0 0 0,0-1 0 0 0,-1-2 0 0 0,0-2 0 0 0,0-1 0 0 0,-5-1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8T10:28:27.99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5244 5605 16383 0 0,'-5'0'0'0'0,"-7"0"0"0"0,-7-6 0 0 0,-6-1 0 0 0,-8 1 0 0 0,-11 0 0 0 0,-7 2 0 0 0,0 2 0 0 0,-8 1 0 0 0,-4 0 0 0 0,-8 1 0 0 0,-2 0 0 0 0,-4 1 0 0 0,0-1 0 0 0,2 0 0 0 0,-1 0 0 0 0,1 1 0 0 0,3-1 0 0 0,8 0 0 0 0,11 0 0 0 0,7 0 0 0 0,19 0 0 0 0,28 0 0 0 0,36-6 0 0 0,33-1 0 0 0,30-5 0 0 0,20 0 0 0 0,6 1 0 0 0,-4 3 0 0 0,-6 3 0 0 0,-17 2 0 0 0,-37 2 0 0 0,-44 1 0 0 0,-46 0 0 0 0,-152 1 0 0 0,-55-6 0 0 0,8-2 0 0 0,46 1 0 0 0,61 1 0 0 0,70 1 0 0 0,67 2 0 0 0,66 0 0 0 0,56 2 0 0 0,26 0 0 0 0,6 0 0 0 0,-10 0 0 0 0,-17 1 0 0 0,-27-1 0 0 0,-44 5 0 0 0,-46 3 0 0 0,-48-2 0 0 0,-36 0 0 0 0,-30-2 0 0 0,-21-2 0 0 0,-14-1 0 0 0,4 0 0 0 0,11-1 0 0 0,29-1 0 0 0,33 1 0 0 0,40 0 0 0 0,37 5 0 0 0,29 2 0 0 0,20 5 0 0 0,17 0 0 0 0,13 4 0 0 0,-7-1 0 0 0,-15-3 0 0 0,-19-4 0 0 0,-25-3 0 0 0,-37-2 0 0 0,-46-2 0 0 0,-43-1 0 0 0,-67-1 0 0 0,-22 1 0 0 0,0-1 0 0 0,14 0 0 0 0,23 1 0 0 0,44 0 0 0 0,59-6 0 0 0,50-1 0 0 0,48 1 0 0 0,34 0 0 0 0,26 2 0 0 0,12 2 0 0 0,-6 1 0 0 0,-11 0 0 0 0,-16 1 0 0 0,-20 0 0 0 0,-31-5 0 0 0,-40-1 0 0 0,-39-1 0 0 0,-27 2 0 0 0,-19 1 0 0 0,-15-3 0 0 0,-15-2 0 0 0,6 2 0 0 0,12 2 0 0 0,15-4 0 0 0,34 0 0 0 0,39 1 0 0 0,24 2 0 0 0,21 3 0 0 0,19 0 0 0 0,2 3 0 0 0,0-1 0 0 0,-3 2 0 0 0,-7-1 0 0 0,-20 0 0 0 0,-39 1 0 0 0,-40-1 0 0 0,-31 0 0 0 0,-30 0 0 0 0,-20 0 0 0 0,-6 0 0 0 0,-3-5 0 0 0,15-2 0 0 0,20 0 0 0 0,32 2 0 0 0,36 1 0 0 0,43 2 0 0 0,45 0 0 0 0,26 2 0 0 0,26 0 0 0 0,13 0 0 0 0,6 0 0 0 0,-10 1 0 0 0,-21-1 0 0 0,-33 0 0 0 0,-51 0 0 0 0,-49 0 0 0 0,-47 0 0 0 0,-32 0 0 0 0,-24 0 0 0 0,-5 0 0 0 0,-2 0 0 0 0,8 0 0 0 0,20 0 0 0 0,24 0 0 0 0,21 0 0 0 0,32 0 0 0 0,27 0 0 0 0,36 0 0 0 0,33 0 0 0 0,23 0 0 0 0,23 0 0 0 0,40 0 0 0 0,16 0 0 0 0,-9 0 0 0 0,-10 0 0 0 0,-14 0 0 0 0,-46 0 0 0 0,-52 0 0 0 0,-44 0 0 0 0,-35 0 0 0 0,-26 0 0 0 0,-17 0 0 0 0,-10 0 0 0 0,2 0 0 0 0,12 0 0 0 0,15 0 0 0 0,29 5 0 0 0,38 2 0 0 0,35 5 0 0 0,27 1 0 0 0,10 3 0 0 0,-3-1 0 0 0,-6-4 0 0 0,-10-2 0 0 0,-12 1 0 0 0,-29 0 0 0 0,-38-2 0 0 0,-24-3 0 0 0,-20-2 0 0 0,-13-1 0 0 0,-7-1 0 0 0,5-1 0 0 0,8-1 0 0 0,12 1 0 0 0,11-1 0 0 0,11 1 0 0 0,7 0 0 0 0,6 0 0 0 0,2 0 0 0 0,1 0 0 0 0,0 0 0 0 0,0 0 0 0 0,-1 0 0 0 0,0 0 0 0 0,0 0 0 0 0,-1 0 0 0 0,0 0 0 0 0,0 0 0 0 0,-1 0 0 0 0,1 0 0 0 0,0 0 0 0 0,0 0 0 0 0,0 0 0 0 0,0 0 0 0 0,-1-6 0 0 0,1-6 0 0 0,5-7 0 0 0,8-6 0 0 0,6-3 0 0 0,10 3 0 0 0,12 0 0 0 0,14 4 0 0 0,13 1 0 0 0,7-1 0 0 0,0 2 0 0 0,-2 5 0 0 0,-2 4 0 0 0,-4 5 0 0 0,-1 2 0 0 0,3 8 0 0 0,0 2 0 0 0,0 1 0 0 0,-2 3 0 0 0,-2 1 0 0 0,-1-2 0 0 0,-6 2 0 0 0,-3 0 0 0 0,-5 2 0 0 0,0 0 0 0 0,1-3 0 0 0,3 1 0 0 0,-3 5 0 0 0,-4 5 0 0 0,0-2 0 0 0,3-4 0 0 0,-2 0 0 0 0,-4 3 0 0 0,-4 4 0 0 0,-4 3 0 0 0,-8 2 0 0 0,-8-3 0 0 0,-13-7 0 0 0,-19-5 0 0 0,-7-6 0 0 0,-11-3 0 0 0,-6-14 0 0 0,4-4 0 0 0,7-1 0 0 0,12-2 0 0 0,10 1 0 0 0,9-2 0 0 0,16-3 0 0 0,18-3 0 0 0,9-3 0 0 0,17 3 0 0 0,18 1 0 0 0,5 3 0 0 0,15 1 0 0 0,10 3 0 0 0,2-1 0 0 0,2 3 0 0 0,-3 3 0 0 0,-11 4 0 0 0,-12 3 0 0 0,-11 2 0 0 0,-4 1 0 0 0,-4 2 0 0 0,-9 5 0 0 0,0 7 0 0 0,0 1 0 0 0,-1-1 0 0 0,0 2 0 0 0,0-2 0 0 0,-6 3 0 0 0,-2-2 0 0 0,-4 3 0 0 0,-2-3 0 0 0,-3 3 0 0 0,-4 3 0 0 0,-9-2 0 0 0,-5 2 0 0 0,-8-3 0 0 0,-7 1 0 0 0,-5-3 0 0 0,-5-3 0 0 0,-2-4 0 0 0,-2-4 0 0 0,0-2 0 0 0,-1-1 0 0 0,6-7 0 0 0,7-7 0 0 0,8-7 0 0 0,5-5 0 0 0,4-4 0 0 0,2-2 0 0 0,7-1 0 0 0,8-1 0 0 0,7 6 0 0 0,4 7 0 0 0,4 2 0 0 0,3 4 0 0 0,5-1 0 0 0,3 2 0 0 0,-1 3 0 0 0,-7-2 0 0 0,-3 1 0 0 0,-2 3 0 0 0,1 2 0 0 0,-1 3 0 0 0,2 1 0 0 0,1 1 0 0 0,-5 7 0 0 0,-1 1 0 0 0,0 6 0 0 0,2 5 0 0 0,1 5 0 0 0,-3 4 0 0 0,-1-2 0 0 0,-5-1 0 0 0,-4 1 0 0 0,-6 2 0 0 0,-3 1 0 0 0,-8-3 0 0 0,-15-13 0 0 0,-3-7 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8T10:28:2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9324 9523 16383 0 0,'5'0'0'0'0,"13"0"0"0"0,13 0 0 0 0,7 0 0 0 0,8 0 0 0 0,6 0 0 0 0,6 0 0 0 0,2 0 0 0 0,8 0 0 0 0,-3 0 0 0 0,4 0 0 0 0,0 0 0 0 0,-5 0 0 0 0,-5 0 0 0 0,-5 0 0 0 0,-8 0 0 0 0,-6 0 0 0 0,-4 0 0 0 0,-3 0 0 0 0,-3 0 0 0 0,11 0 0 0 0,3 0 0 0 0,4 0 0 0 0,6 0 0 0 0,-2 0 0 0 0,1 0 0 0 0,2-6 0 0 0,2-1 0 0 0,-3 1 0 0 0,0 0 0 0 0,-5 2 0 0 0,7 2 0 0 0,3 1 0 0 0,-3 0 0 0 0,5 1 0 0 0,3 0 0 0 0,-4 1 0 0 0,-8-1 0 0 0,-6 0 0 0 0,-7 0 0 0 0,-4 1 0 0 0,-2-1 0 0 0,-3 0 0 0 0,-16 0 0 0 0,-21 0 0 0 0,-26 0 0 0 0,-33 0 0 0 0,-37 0 0 0 0,-28 0 0 0 0,-2 0 0 0 0,-5 0 0 0 0,0 0 0 0 0,7 0 0 0 0,16 0 0 0 0,11 0 0 0 0,8 0 0 0 0,15 0 0 0 0,15 0 0 0 0,14 0 0 0 0,11 0 0 0 0,7 0 0 0 0,3 0 0 0 0,13 0 0 0 0,15 0 0 0 0,29 0 0 0 0,31 0 0 0 0,53 0 0 0 0,46 0 0 0 0,22 0 0 0 0,18 0 0 0 0,3 0 0 0 0,-7 0 0 0 0,-10 0 0 0 0,-13 0 0 0 0,-16 0 0 0 0,-12 0 0 0 0,-14 0 0 0 0,-12 0 0 0 0,-11 0 0 0 0,-12 0 0 0 0,-1 0 0 0 0,1 0 0 0 0,-6 0 0 0 0,0 0 0 0 0,-6 0 0 0 0,-4 0 0 0 0,-1 0 0 0 0,4 0 0 0 0,-6 0 0 0 0,-1 0 0 0 0,5 0 0 0 0,-7 0 0 0 0,2 0 0 0 0,-2 5 0 0 0,-7 2 0 0 0,-4 0 0 0 0,-1-2 0 0 0,-5-1 0 0 0,-1-2 0 0 0,-4 0 0 0 0,0-2 0 0 0,8 0 0 0 0,0 0 0 0 0,1-1 0 0 0,1 6 0 0 0,1 2 0 0 0,2 0 0 0 0,1-2 0 0 0,0-1 0 0 0,0-2 0 0 0,1 0 0 0 0,-1-2 0 0 0,6 0 0 0 0,-4 0 0 0 0,-2 0 0 0 0,-6-1 0 0 0,-8 1 0 0 0,-6 0 0 0 0,-21 0 0 0 0,-25 0 0 0 0,-33 0 0 0 0,-47 10 0 0 0,-51 4 0 0 0,-40 0 0 0 0,-23-3 0 0 0,-13-4 0 0 0,1-2 0 0 0,16-2 0 0 0,20-2 0 0 0,24-1 0 0 0,31-1 0 0 0,21 1 0 0 0,21-1 0 0 0,19 1 0 0 0,14-1 0 0 0,8 1 0 0 0,17 0 0 0 0,27 0 0 0 0,38 0 0 0 0,44 0 0 0 0,54 0 0 0 0,39 0 0 0 0,15 0 0 0 0,27 0 0 0 0,2 0 0 0 0,-1 0 0 0 0,-23 0 0 0 0,-25 0 0 0 0,-26 0 0 0 0,-35 0 0 0 0,-20 0 0 0 0,-22 0 0 0 0,-19-5 0 0 0,-23-2 0 0 0,-34 0 0 0 0,-27-4 0 0 0,-46 0 0 0 0,-36 2 0 0 0,-38 3 0 0 0,-24 1 0 0 0,-37 3 0 0 0,-3 1 0 0 0,23 1 0 0 0,45-5 0 0 0,61-7 0 0 0,73-2 0 0 0,74 3 0 0 0,58 2 0 0 0,56 3 0 0 0,56 2 0 0 0,41 2 0 0 0,32 2 0 0 0,17 0 0 0 0,-15 1 0 0 0,-34-1 0 0 0,-47 1 0 0 0,-36-1 0 0 0,-30 0 0 0 0,-27 1 0 0 0,-25-1 0 0 0,-15 0 0 0 0,-9 0 0 0 0,-8 0 0 0 0,-1 0 0 0 0,-9 0 0 0 0,-10 0 0 0 0,-10 0 0 0 0,-8 0 0 0 0,-5 0 0 0 0,-4 0 0 0 0,-1 0 0 0 0,4 0 0 0 0,3 0 0 0 0,9 0 0 0 0,9 0 0 0 0,5-6 0 0 0,8-1 0 0 0,4 0 0 0 0,-6 2 0 0 0,-9 1 0 0 0,-3 2 0 0 0,0 1 0 0 0,-4 0 0 0 0,-22 1 0 0 0,-25 0 0 0 0,-30 1 0 0 0,-36-1 0 0 0,-60 0 0 0 0,-47 0 0 0 0,-21 0 0 0 0,-30 0 0 0 0,-16 0 0 0 0,-3 0 0 0 0,11 0 0 0 0,20 0 0 0 0,17 0 0 0 0,27 0 0 0 0,30 0 0 0 0,27 0 0 0 0,28 0 0 0 0,21 0 0 0 0,16 0 0 0 0,36 0 0 0 0,41 0 0 0 0,56 0 0 0 0,51 0 0 0 0,27 0 0 0 0,17 0 0 0 0,25 0 0 0 0,3 0 0 0 0,-19 0 0 0 0,-16 0 0 0 0,-22 0 0 0 0,-17 0 0 0 0,-16 0 0 0 0,-7 0 0 0 0,-9 0 0 0 0,6 0 0 0 0,19 0 0 0 0,-2 0 0 0 0,-7 0 0 0 0,3 0 0 0 0,-11 0 0 0 0,-8 0 0 0 0,-12 0 0 0 0,-12 0 0 0 0,-4 0 0 0 0,-10 0 0 0 0,-6 0 0 0 0,-8 0 0 0 0,-4 0 0 0 0,1 0 0 0 0,2 0 0 0 0,2 0 0 0 0,-3 0 0 0 0,5 0 0 0 0,9 0 0 0 0,-1 0 0 0 0,3 0 0 0 0,1 0 0 0 0,-1 0 0 0 0,-2 0 0 0 0,-1 0 0 0 0,-2 0 0 0 0,-1 0 0 0 0,-5 0 0 0 0,2 0 0 0 0,2 0 0 0 0,1 0 0 0 0,1 0 0 0 0,-1 0 0 0 0,1 0 0 0 0,4 0 0 0 0,-4 0 0 0 0,-1 0 0 0 0,-8 0 0 0 0,-6 0 0 0 0,-8 0 0 0 0,-4 0 0 0 0,-4 0 0 0 0,-2 0 0 0 0,-1 0 0 0 0,-16 0 0 0 0,-21 0 0 0 0,-20 0 0 0 0,-22 0 0 0 0,-17 0 0 0 0,-20 0 0 0 0,-21 0 0 0 0,-13 0 0 0 0,-14 0 0 0 0,-9 0 0 0 0,-3 0 0 0 0,14 0 0 0 0,8 0 0 0 0,9 0 0 0 0,18 0 0 0 0,16 0 0 0 0,11 0 0 0 0,7 0 0 0 0,3 0 0 0 0,1 0 0 0 0,-4 0 0 0 0,-9 0 0 0 0,-12 0 0 0 0,-3 0 0 0 0,-8 0 0 0 0,-3 0 0 0 0,9 0 0 0 0,5 0 0 0 0,10 0 0 0 0,13 0 0 0 0,12 0 0 0 0,24 0 0 0 0,33-5 0 0 0,25-2 0 0 0,29 0 0 0 0,19 2 0 0 0,17 1 0 0 0,2 2 0 0 0,6 0 0 0 0,1 2 0 0 0,-8 0 0 0 0,-10 0 0 0 0,-9 0 0 0 0,-13 1 0 0 0,-13-1 0 0 0,-10 0 0 0 0,-2 0 0 0 0,-3 0 0 0 0,3 0 0 0 0,-1 0 0 0 0,3 0 0 0 0,11 0 0 0 0,5 0 0 0 0,15 0 0 0 0,10 0 0 0 0,6 0 0 0 0,-1 0 0 0 0,-11 0 0 0 0,-8 0 0 0 0,-6 0 0 0 0,-3 0 0 0 0,-7 0 0 0 0,3 0 0 0 0,-3 0 0 0 0,0 0 0 0 0,6 0 0 0 0,-2 0 0 0 0,5 0 0 0 0,3 0 0 0 0,-1 0 0 0 0,0 0 0 0 0,-6 0 0 0 0,-3 0 0 0 0,-5 0 0 0 0,-7 0 0 0 0,5 0 0 0 0,10 0 0 0 0,0 0 0 0 0,0 0 0 0 0,-4 0 0 0 0,-7 0 0 0 0,-6 0 0 0 0,-6 0 0 0 0,-3 0 0 0 0,-2 0 0 0 0,-2 0 0 0 0,0 0 0 0 0,0 0 0 0 0,-5 6 0 0 0,-13 1 0 0 0,-18 5 0 0 0,-19 5 0 0 0,-21 6 0 0 0,-29 4 0 0 0,-23-3 0 0 0,-6-5 0 0 0,0-6 0 0 0,1 0 0 0 0,-4-2 0 0 0,7-3 0 0 0,4-3 0 0 0,8-2 0 0 0,14-2 0 0 0,8 0 0 0 0,0-2 0 0 0,6 1 0 0 0,2-1 0 0 0,7 1 0 0 0,5-1 0 0 0,6 1 0 0 0,5 0 0 0 0,2 0 0 0 0,2 0 0 0 0,1 0 0 0 0,0 0 0 0 0,0 0 0 0 0,0-5 0 0 0,0-2 0 0 0,-1 0 0 0 0,0 2 0 0 0,0 1 0 0 0,0 1 0 0 0,15 2 0 0 0,22-5 0 0 0,20-1 0 0 0,16 1 0 0 0,17 1 0 0 0,9 1 0 0 0,4 2 0 0 0,5 1 0 0 0,-5 0 0 0 0,-10 1 0 0 0,-4 1 0 0 0,-2-1 0 0 0,0 0 0 0 0,2 1 0 0 0,1-1 0 0 0,1 0 0 0 0,-4 0 0 0 0,-7-5 0 0 0,-6-2 0 0 0,-5 0 0 0 0,-4 1 0 0 0,-2 3 0 0 0,-1 0 0 0 0,-1 2 0 0 0,0 0 0 0 0,0 1 0 0 0,5 1 0 0 0,8-1 0 0 0,7 0 0 0 0,11 0 0 0 0,0 1 0 0 0,6-1 0 0 0,7 0 0 0 0,7 0 0 0 0,-5 0 0 0 0,-5 0 0 0 0,-3 0 0 0 0,-4 0 0 0 0,4 0 0 0 0,1 0 0 0 0,4 0 0 0 0,-5 0 0 0 0,-3 0 0 0 0,-7 0 0 0 0,-4 0 0 0 0,1 0 0 0 0,-5 0 0 0 0,0 0 0 0 0,-3 0 0 0 0,-4 0 0 0 0,1 0 0 0 0,-2 0 0 0 0,3 0 0 0 0,-1 5 0 0 0,-3 2 0 0 0,8 0 0 0 0,0-2 0 0 0,9-1 0 0 0,4-2 0 0 0,2 0 0 0 0,12-2 0 0 0,9 0 0 0 0,-5 0 0 0 0,-6 0 0 0 0,-9-1 0 0 0,-12 1 0 0 0,-8 0 0 0 0,-7 0 0 0 0,-5 0 0 0 0,3 0 0 0 0,0 0 0 0 0,10 0 0 0 0,3 0 0 0 0,-2 0 0 0 0,-4 0 0 0 0,-3 0 0 0 0,-4 0 0 0 0,3 0 0 0 0,0 0 0 0 0,-2 0 0 0 0,4 0 0 0 0,1 0 0 0 0,-13 0 0 0 0,-17 0 0 0 0,-25 0 0 0 0,-33 0 0 0 0,-18 0 0 0 0,-20 0 0 0 0,-17 0 0 0 0,-7 0 0 0 0,5 0 0 0 0,-2 0 0 0 0,-4 0 0 0 0,0 0 0 0 0,9 0 0 0 0,5 0 0 0 0,8 0 0 0 0,3 0 0 0 0,0 0 0 0 0,-1 0 0 0 0,-3 0 0 0 0,-2 0 0 0 0,-7 0 0 0 0,8 0 0 0 0,3 0 0 0 0,11 0 0 0 0,8 0 0 0 0,4 0 0 0 0,13-5 0 0 0,10-3 0 0 0,7 2 0 0 0,2 0 0 0 0,-2 2 0 0 0,3-3 0 0 0,18-2 0 0 0,21 2 0 0 0,20 2 0 0 0,15 1 0 0 0,17 2 0 0 0,13 1 0 0 0,0 1 0 0 0,-3 0 0 0 0,-2 0 0 0 0,-3 1 0 0 0,-6-1 0 0 0,-10 0 0 0 0,-6 0 0 0 0,-2 1 0 0 0,4-1 0 0 0,-1 0 0 0 0,13 0 0 0 0,12 0 0 0 0,11 0 0 0 0,7 0 0 0 0,4 0 0 0 0,-2 0 0 0 0,-1 0 0 0 0,-5 0 0 0 0,-12 0 0 0 0,-7 0 0 0 0,-9 0 0 0 0,1 0 0 0 0,7 0 0 0 0,-2 0 0 0 0,4 0 0 0 0,2 0 0 0 0,16 0 0 0 0,3 0 0 0 0,4 0 0 0 0,-9 0 0 0 0,-2 0 0 0 0,-4 0 0 0 0,-10 0 0 0 0,-6 0 0 0 0,-7 0 0 0 0,-8 0 0 0 0,-1 0 0 0 0,-2 0 0 0 0,2 0 0 0 0,9 0 0 0 0,7 0 0 0 0,8 0 0 0 0,9 5 0 0 0,2 2 0 0 0,-2 0 0 0 0,2-2 0 0 0,-7-1 0 0 0,0-2 0 0 0,-2 0 0 0 0,-7-2 0 0 0,-10 0 0 0 0,-2 0 0 0 0,0-1 0 0 0,-3 1 0 0 0,6 0 0 0 0,4 0 0 0 0,4 0 0 0 0,-5 0 0 0 0,0 0 0 0 0,-5 0 0 0 0,-7 0 0 0 0,-4 0 0 0 0,-5 0 0 0 0,2 0 0 0 0,0 0 0 0 0,-1 0 0 0 0,4 0 0 0 0,0 0 0 0 0,-2 0 0 0 0,4 0 0 0 0,-1 0 0 0 0,3 0 0 0 0,10 0 0 0 0,7 0 0 0 0,2 0 0 0 0,7 0 0 0 0,-4 0 0 0 0,-2 0 0 0 0,-7 0 0 0 0,-3 5 0 0 0,0 2 0 0 0,-4 0 0 0 0,-1-2 0 0 0,3-1 0 0 0,-3-2 0 0 0,1 0 0 0 0,-4-2 0 0 0,-3 0 0 0 0,-5 0 0 0 0,-3 0 0 0 0,-19-1 0 0 0,-23 1 0 0 0,-36 0 0 0 0,-17 0 0 0 0,-14 0 0 0 0,-5 0 0 0 0,0 0 0 0 0,2 0 0 0 0,10 0 0 0 0,10 0 0 0 0,9 0 0 0 0,3 0 0 0 0,-3 0 0 0 0,-3-5 0 0 0,-9-3 0 0 0,-11 2 0 0 0,2 0 0 0 0,-4 3 0 0 0,5 0 0 0 0,-2 2 0 0 0,-5 0 0 0 0,0 1 0 0 0,1 1 0 0 0,8-1 0 0 0,5 0 0 0 0,2 0 0 0 0,-1 1 0 0 0,6-1 0 0 0,-5 0 0 0 0,3 0 0 0 0,-1 0 0 0 0,5-6 0 0 0,5-1 0 0 0,0 1 0 0 0,-3 0 0 0 0,-3 2 0 0 0,-9 2 0 0 0,0 1 0 0 0,1-5 0 0 0,-1-1 0 0 0,-5-5 0 0 0,3 0 0 0 0,1 2 0 0 0,-4 2 0 0 0,-2 3 0 0 0,-5-3 0 0 0,0 0 0 0 0,1-4 0 0 0,-9-1 0 0 0,0 3 0 0 0,8 3 0 0 0,11 2 0 0 0,11 3 0 0 0,8 1 0 0 0,12 1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548B0D-51EC-4B6B-A159-D5BE29280193}" type="datetimeFigureOut">
              <a:t>1/12/2024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5E42A5-EA21-48F1-A728-CDA3B1D9BEC8}" type="slidenum">
              <a:t>‹#›</a:t>
            </a:fld>
            <a:endParaRPr lang="en-US"/>
          </a:p>
        </p:txBody>
      </p:sp>
    </p:spTree>
    <p:extLst>
      <p:ext uri="{BB962C8B-B14F-4D97-AF65-F5344CB8AC3E}">
        <p14:creationId xmlns:p14="http://schemas.microsoft.com/office/powerpoint/2010/main" val="2544530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D0EFDA-7DF2-466E-B0D9-4D940B50AFC0}" type="slidenum">
              <a:rPr lang="en-US" smtClean="0"/>
              <a:t>3</a:t>
            </a:fld>
            <a:endParaRPr lang="en-US"/>
          </a:p>
        </p:txBody>
      </p:sp>
    </p:spTree>
    <p:extLst>
      <p:ext uri="{BB962C8B-B14F-4D97-AF65-F5344CB8AC3E}">
        <p14:creationId xmlns:p14="http://schemas.microsoft.com/office/powerpoint/2010/main" val="4114170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668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2DAA6-F28C-8D1F-BB5D-4DE8B97C00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70B73A-DC8E-6B86-D7CF-B3BBF594F2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87DA1C-94AC-1E4D-EA74-FFD1F3ADE22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761F8D-A70F-72A6-DEF0-CD1DD781A83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0729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59C4E-3BB0-E0C1-A0BA-0262C928AD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73B7DD-E4D8-7159-B671-BA51EE8D29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85A7AE-D841-1F33-9960-3FEEBD5932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5C4C5CC-0285-A744-21BA-A32F56FC288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3954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67EF2-9596-5634-7005-84D956B695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D98F6B-DA9B-D661-B858-B4DD5E315E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C43A13-0CD3-8343-436E-60AE2C2AA33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6E9915-E5C7-F08F-D569-D65B0B8CC6F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5543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customXml" Target="../ink/ink2.xml"/><Relationship Id="rId5" Type="http://schemas.openxmlformats.org/officeDocument/2006/relationships/image" Target="../media/image12.png"/><Relationship Id="rId4" Type="http://schemas.openxmlformats.org/officeDocument/2006/relationships/customXml" Target="../ink/ink1.xml"/><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D7252"/>
        </a:solidFill>
        <a:effectLst/>
      </p:bgPr>
    </p:bg>
    <p:spTree>
      <p:nvGrpSpPr>
        <p:cNvPr id="1" name=""/>
        <p:cNvGrpSpPr/>
        <p:nvPr/>
      </p:nvGrpSpPr>
      <p:grpSpPr>
        <a:xfrm>
          <a:off x="0" y="0"/>
          <a:ext cx="0" cy="0"/>
          <a:chOff x="0" y="0"/>
          <a:chExt cx="0" cy="0"/>
        </a:xfrm>
      </p:grpSpPr>
      <p:pic>
        <p:nvPicPr>
          <p:cNvPr id="5" name="Picture 4" descr="Text&#10;&#10;Description automatically generated with medium confidence">
            <a:extLst>
              <a:ext uri="{FF2B5EF4-FFF2-40B4-BE49-F238E27FC236}">
                <a16:creationId xmlns:a16="http://schemas.microsoft.com/office/drawing/2014/main" id="{F1ACA50F-4387-70C2-8B16-242ABA6F6CF6}"/>
              </a:ext>
            </a:extLst>
          </p:cNvPr>
          <p:cNvPicPr>
            <a:picLocks noChangeAspect="1"/>
          </p:cNvPicPr>
          <p:nvPr/>
        </p:nvPicPr>
        <p:blipFill>
          <a:blip r:embed="rId2"/>
          <a:stretch>
            <a:fillRect/>
          </a:stretch>
        </p:blipFill>
        <p:spPr>
          <a:xfrm>
            <a:off x="87745" y="13098"/>
            <a:ext cx="12016511" cy="6831804"/>
          </a:xfrm>
          <a:prstGeom prst="rect">
            <a:avLst/>
          </a:prstGeom>
          <a:effectLst>
            <a:softEdge rad="139700"/>
          </a:effectLst>
        </p:spPr>
      </p:pic>
    </p:spTree>
    <p:extLst>
      <p:ext uri="{BB962C8B-B14F-4D97-AF65-F5344CB8AC3E}">
        <p14:creationId xmlns:p14="http://schemas.microsoft.com/office/powerpoint/2010/main" val="4285063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ack and white text on a black background&#10;&#10;Description automatically generated">
            <a:extLst>
              <a:ext uri="{FF2B5EF4-FFF2-40B4-BE49-F238E27FC236}">
                <a16:creationId xmlns:a16="http://schemas.microsoft.com/office/drawing/2014/main" id="{F24891A8-2ED1-5204-5FD1-923E329A5916}"/>
              </a:ext>
            </a:extLst>
          </p:cNvPr>
          <p:cNvPicPr>
            <a:picLocks noChangeAspect="1"/>
          </p:cNvPicPr>
          <p:nvPr/>
        </p:nvPicPr>
        <p:blipFill>
          <a:blip r:embed="rId2"/>
          <a:stretch>
            <a:fillRect/>
          </a:stretch>
        </p:blipFill>
        <p:spPr>
          <a:xfrm>
            <a:off x="1348572" y="457200"/>
            <a:ext cx="2748915" cy="5943600"/>
          </a:xfrm>
          <a:prstGeom prst="rect">
            <a:avLst/>
          </a:prstGeom>
        </p:spPr>
      </p:pic>
      <p:pic>
        <p:nvPicPr>
          <p:cNvPr id="4" name="Picture 3" descr="A screenshot of a computer&#10;&#10;Description automatically generated">
            <a:extLst>
              <a:ext uri="{FF2B5EF4-FFF2-40B4-BE49-F238E27FC236}">
                <a16:creationId xmlns:a16="http://schemas.microsoft.com/office/drawing/2014/main" id="{611ABD80-19EC-19C7-19D1-CBAFF11095E4}"/>
              </a:ext>
            </a:extLst>
          </p:cNvPr>
          <p:cNvPicPr>
            <a:picLocks noChangeAspect="1"/>
          </p:cNvPicPr>
          <p:nvPr/>
        </p:nvPicPr>
        <p:blipFill>
          <a:blip r:embed="rId3"/>
          <a:stretch>
            <a:fillRect/>
          </a:stretch>
        </p:blipFill>
        <p:spPr>
          <a:xfrm>
            <a:off x="4409795" y="1960750"/>
            <a:ext cx="6734175" cy="2443442"/>
          </a:xfrm>
          <a:prstGeom prst="rect">
            <a:avLst/>
          </a:prstGeom>
        </p:spPr>
      </p:pic>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541B7091-D567-4D28-21C7-482E651EC609}"/>
                  </a:ext>
                </a:extLst>
              </p14:cNvPr>
              <p14:cNvContentPartPr/>
              <p14:nvPr/>
            </p14:nvContentPartPr>
            <p14:xfrm>
              <a:off x="1448360" y="2025462"/>
              <a:ext cx="536698" cy="56515"/>
            </p14:xfrm>
          </p:contentPart>
        </mc:Choice>
        <mc:Fallback xmlns="">
          <p:pic>
            <p:nvPicPr>
              <p:cNvPr id="11" name="Ink 10">
                <a:extLst>
                  <a:ext uri="{FF2B5EF4-FFF2-40B4-BE49-F238E27FC236}">
                    <a16:creationId xmlns:a16="http://schemas.microsoft.com/office/drawing/2014/main" id="{541B7091-D567-4D28-21C7-482E651EC609}"/>
                  </a:ext>
                </a:extLst>
              </p:cNvPr>
              <p:cNvPicPr/>
              <p:nvPr/>
            </p:nvPicPr>
            <p:blipFill>
              <a:blip r:embed="rId5"/>
              <a:stretch>
                <a:fillRect/>
              </a:stretch>
            </p:blipFill>
            <p:spPr>
              <a:xfrm>
                <a:off x="1394402" y="1918155"/>
                <a:ext cx="644253" cy="270771"/>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 name="Ink 12">
                <a:extLst>
                  <a:ext uri="{FF2B5EF4-FFF2-40B4-BE49-F238E27FC236}">
                    <a16:creationId xmlns:a16="http://schemas.microsoft.com/office/drawing/2014/main" id="{07683E87-9534-07F2-9851-5471AFFF1E62}"/>
                  </a:ext>
                </a:extLst>
              </p14:cNvPr>
              <p14:cNvContentPartPr/>
              <p14:nvPr/>
            </p14:nvContentPartPr>
            <p14:xfrm>
              <a:off x="1415577" y="1979345"/>
              <a:ext cx="661245" cy="137420"/>
            </p14:xfrm>
          </p:contentPart>
        </mc:Choice>
        <mc:Fallback xmlns="">
          <p:pic>
            <p:nvPicPr>
              <p:cNvPr id="13" name="Ink 12">
                <a:extLst>
                  <a:ext uri="{FF2B5EF4-FFF2-40B4-BE49-F238E27FC236}">
                    <a16:creationId xmlns:a16="http://schemas.microsoft.com/office/drawing/2014/main" id="{07683E87-9534-07F2-9851-5471AFFF1E62}"/>
                  </a:ext>
                </a:extLst>
              </p:cNvPr>
              <p:cNvPicPr/>
              <p:nvPr/>
            </p:nvPicPr>
            <p:blipFill>
              <a:blip r:embed="rId7"/>
              <a:stretch>
                <a:fillRect/>
              </a:stretch>
            </p:blipFill>
            <p:spPr>
              <a:xfrm>
                <a:off x="1361613" y="1872064"/>
                <a:ext cx="768814" cy="352341"/>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 name="Ink 14">
                <a:extLst>
                  <a:ext uri="{FF2B5EF4-FFF2-40B4-BE49-F238E27FC236}">
                    <a16:creationId xmlns:a16="http://schemas.microsoft.com/office/drawing/2014/main" id="{6F4761B4-021E-9B8B-EE76-8D1E04995CB8}"/>
                  </a:ext>
                </a:extLst>
              </p14:cNvPr>
              <p14:cNvContentPartPr/>
              <p14:nvPr/>
            </p14:nvContentPartPr>
            <p14:xfrm>
              <a:off x="4529977" y="4120085"/>
              <a:ext cx="6372327" cy="91501"/>
            </p14:xfrm>
          </p:contentPart>
        </mc:Choice>
        <mc:Fallback xmlns="">
          <p:pic>
            <p:nvPicPr>
              <p:cNvPr id="15" name="Ink 14">
                <a:extLst>
                  <a:ext uri="{FF2B5EF4-FFF2-40B4-BE49-F238E27FC236}">
                    <a16:creationId xmlns:a16="http://schemas.microsoft.com/office/drawing/2014/main" id="{6F4761B4-021E-9B8B-EE76-8D1E04995CB8}"/>
                  </a:ext>
                </a:extLst>
              </p:cNvPr>
              <p:cNvPicPr/>
              <p:nvPr/>
            </p:nvPicPr>
            <p:blipFill>
              <a:blip r:embed="rId9"/>
              <a:stretch>
                <a:fillRect/>
              </a:stretch>
            </p:blipFill>
            <p:spPr>
              <a:xfrm>
                <a:off x="4476340" y="4012796"/>
                <a:ext cx="6479960" cy="306439"/>
              </a:xfrm>
              <a:prstGeom prst="rect">
                <a:avLst/>
              </a:prstGeom>
            </p:spPr>
          </p:pic>
        </mc:Fallback>
      </mc:AlternateContent>
    </p:spTree>
    <p:extLst>
      <p:ext uri="{BB962C8B-B14F-4D97-AF65-F5344CB8AC3E}">
        <p14:creationId xmlns:p14="http://schemas.microsoft.com/office/powerpoint/2010/main" val="2121500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text on a page&#10;&#10;Description automatically generated">
            <a:extLst>
              <a:ext uri="{FF2B5EF4-FFF2-40B4-BE49-F238E27FC236}">
                <a16:creationId xmlns:a16="http://schemas.microsoft.com/office/drawing/2014/main" id="{780F2D4B-D70C-51B2-66C4-28116B6ED48F}"/>
              </a:ext>
            </a:extLst>
          </p:cNvPr>
          <p:cNvPicPr>
            <a:picLocks noChangeAspect="1"/>
          </p:cNvPicPr>
          <p:nvPr/>
        </p:nvPicPr>
        <p:blipFill rotWithShape="1">
          <a:blip r:embed="rId2"/>
          <a:srcRect t="3096" r="-2" b="25306"/>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8" name="Group 7">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9" name="Freeform: Shape 8">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0" name="Group 9">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1" name="Group 10">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5" name="Freeform: Shape 14">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13" name="Freeform: Shape 12">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6" name="TextBox 5">
            <a:extLst>
              <a:ext uri="{FF2B5EF4-FFF2-40B4-BE49-F238E27FC236}">
                <a16:creationId xmlns:a16="http://schemas.microsoft.com/office/drawing/2014/main" id="{8014F17C-4496-FD27-716B-B5ECC45CA070}"/>
              </a:ext>
            </a:extLst>
          </p:cNvPr>
          <p:cNvSpPr txBox="1"/>
          <p:nvPr/>
        </p:nvSpPr>
        <p:spPr>
          <a:xfrm>
            <a:off x="-21388" y="1301558"/>
            <a:ext cx="6140449" cy="2682000"/>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400" dirty="0">
                <a:solidFill>
                  <a:schemeClr val="bg1">
                    <a:alpha val="80000"/>
                  </a:schemeClr>
                </a:solidFill>
              </a:rPr>
              <a:t>From the Tyndale </a:t>
            </a:r>
            <a:endParaRPr lang="en-US" dirty="0">
              <a:solidFill>
                <a:schemeClr val="bg1">
                  <a:alpha val="80000"/>
                </a:schemeClr>
              </a:solidFill>
            </a:endParaRPr>
          </a:p>
          <a:p>
            <a:pPr>
              <a:lnSpc>
                <a:spcPct val="90000"/>
              </a:lnSpc>
              <a:spcAft>
                <a:spcPts val="600"/>
              </a:spcAft>
            </a:pPr>
            <a:r>
              <a:rPr lang="en-US" sz="2400" dirty="0">
                <a:solidFill>
                  <a:schemeClr val="bg1">
                    <a:alpha val="80000"/>
                  </a:schemeClr>
                </a:solidFill>
              </a:rPr>
              <a:t>Greek </a:t>
            </a:r>
            <a:r>
              <a:rPr lang="en-US" sz="2400" dirty="0">
                <a:solidFill>
                  <a:schemeClr val="bg1">
                    <a:alpha val="80000"/>
                  </a:schemeClr>
                </a:solidFill>
                <a:cs typeface="Calibri"/>
              </a:rPr>
              <a:t>New Testament</a:t>
            </a:r>
          </a:p>
        </p:txBody>
      </p:sp>
    </p:spTree>
    <p:extLst>
      <p:ext uri="{BB962C8B-B14F-4D97-AF65-F5344CB8AC3E}">
        <p14:creationId xmlns:p14="http://schemas.microsoft.com/office/powerpoint/2010/main" val="508434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F6151-39B9-F4DF-1908-027071AFDD5A}"/>
            </a:ext>
          </a:extLst>
        </p:cNvPr>
        <p:cNvGrpSpPr/>
        <p:nvPr/>
      </p:nvGrpSpPr>
      <p:grpSpPr>
        <a:xfrm>
          <a:off x="0" y="0"/>
          <a:ext cx="0" cy="0"/>
          <a:chOff x="0" y="0"/>
          <a:chExt cx="0" cy="0"/>
        </a:xfrm>
      </p:grpSpPr>
      <p:sp>
        <p:nvSpPr>
          <p:cNvPr id="2" name="Isosceles Triangle 1">
            <a:extLst>
              <a:ext uri="{FF2B5EF4-FFF2-40B4-BE49-F238E27FC236}">
                <a16:creationId xmlns:a16="http://schemas.microsoft.com/office/drawing/2014/main" id="{E7C38312-BFED-2791-C72C-232C6BB967AB}"/>
              </a:ext>
            </a:extLst>
          </p:cNvPr>
          <p:cNvSpPr/>
          <p:nvPr/>
        </p:nvSpPr>
        <p:spPr>
          <a:xfrm rot="10800000">
            <a:off x="867411" y="5425896"/>
            <a:ext cx="3256279" cy="1403747"/>
          </a:xfrm>
          <a:prstGeom prst="triangle">
            <a:avLst/>
          </a:prstGeom>
          <a:solidFill>
            <a:srgbClr val="2D25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4" name="Content Placeholder 7">
            <a:extLst>
              <a:ext uri="{FF2B5EF4-FFF2-40B4-BE49-F238E27FC236}">
                <a16:creationId xmlns:a16="http://schemas.microsoft.com/office/drawing/2014/main" id="{64B1D8E6-1422-C511-5780-3C0B5DD16F46}"/>
              </a:ext>
            </a:extLst>
          </p:cNvPr>
          <p:cNvSpPr txBox="1">
            <a:spLocks/>
          </p:cNvSpPr>
          <p:nvPr/>
        </p:nvSpPr>
        <p:spPr>
          <a:xfrm>
            <a:off x="2367722" y="5840957"/>
            <a:ext cx="9824279" cy="721159"/>
          </a:xfrm>
          <a:prstGeom prst="rect">
            <a:avLst/>
          </a:prstGeom>
          <a:solidFill>
            <a:srgbClr val="2D251A"/>
          </a:solidFill>
        </p:spPr>
        <p:txBody>
          <a:bodyPr wrap="square" lIns="91440" tIns="45720" rIns="91440" bIns="45720" anchor="t">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Aft>
                <a:spcPts val="0"/>
              </a:spcAft>
              <a:buClr>
                <a:srgbClr val="FFCA08">
                  <a:lumMod val="75000"/>
                </a:srgbClr>
              </a:buClr>
              <a:defRPr/>
            </a:pPr>
            <a:r>
              <a:rPr lang="en-US" sz="3700" i="1" spc="800" dirty="0">
                <a:solidFill>
                  <a:schemeClr val="bg1"/>
                </a:solidFill>
                <a:effectLst>
                  <a:outerShdw blurRad="38100" dist="38100" dir="2700000" algn="tl">
                    <a:srgbClr val="000000">
                      <a:alpha val="43137"/>
                    </a:srgbClr>
                  </a:outerShdw>
                </a:effectLst>
                <a:latin typeface="Rockwell" panose="02060603020205020403"/>
              </a:rPr>
              <a:t> Mark 16:8 (NIV)</a:t>
            </a:r>
          </a:p>
        </p:txBody>
      </p:sp>
      <p:sp>
        <p:nvSpPr>
          <p:cNvPr id="6" name="Title 1">
            <a:extLst>
              <a:ext uri="{FF2B5EF4-FFF2-40B4-BE49-F238E27FC236}">
                <a16:creationId xmlns:a16="http://schemas.microsoft.com/office/drawing/2014/main" id="{BBF98A5F-6695-4BF5-7C7C-ED298D1C7DFB}"/>
              </a:ext>
            </a:extLst>
          </p:cNvPr>
          <p:cNvSpPr txBox="1">
            <a:spLocks noChangeArrowheads="1"/>
          </p:cNvSpPr>
          <p:nvPr/>
        </p:nvSpPr>
        <p:spPr bwMode="auto">
          <a:xfrm>
            <a:off x="477078" y="265043"/>
            <a:ext cx="11184836"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a:lnSpc>
                <a:spcPct val="100000"/>
              </a:lnSpc>
              <a:spcBef>
                <a:spcPct val="0"/>
              </a:spcBef>
              <a:buNone/>
              <a:defRPr/>
            </a:pPr>
            <a:r>
              <a:rPr lang="en-US" sz="3600" spc="-200" dirty="0">
                <a:latin typeface="Rockwell"/>
                <a:cs typeface="Tahoma"/>
              </a:rPr>
              <a:t>Trembling and bewildered, the women went out and fled from the tomb. They said nothing to anyone, because they were afraid.</a:t>
            </a:r>
            <a:endParaRPr lang="en-US" dirty="0"/>
          </a:p>
        </p:txBody>
      </p:sp>
      <p:pic>
        <p:nvPicPr>
          <p:cNvPr id="5" name="Picture 4" descr="Text&#10;&#10;Description automatically generated with medium confidence">
            <a:extLst>
              <a:ext uri="{FF2B5EF4-FFF2-40B4-BE49-F238E27FC236}">
                <a16:creationId xmlns:a16="http://schemas.microsoft.com/office/drawing/2014/main" id="{3BF8AED8-8A86-AEE7-5DA4-77C20C1470F7}"/>
              </a:ext>
            </a:extLst>
          </p:cNvPr>
          <p:cNvPicPr>
            <a:picLocks noChangeAspect="1"/>
          </p:cNvPicPr>
          <p:nvPr/>
        </p:nvPicPr>
        <p:blipFill>
          <a:blip r:embed="rId2"/>
          <a:stretch>
            <a:fillRect/>
          </a:stretch>
        </p:blipFill>
        <p:spPr>
          <a:xfrm>
            <a:off x="1" y="5425896"/>
            <a:ext cx="2495551" cy="1403747"/>
          </a:xfrm>
          <a:prstGeom prst="rect">
            <a:avLst/>
          </a:prstGeom>
        </p:spPr>
      </p:pic>
      <p:pic>
        <p:nvPicPr>
          <p:cNvPr id="8" name="Picture 7" descr="Logo, company name&#10;&#10;Description automatically generated">
            <a:extLst>
              <a:ext uri="{FF2B5EF4-FFF2-40B4-BE49-F238E27FC236}">
                <a16:creationId xmlns:a16="http://schemas.microsoft.com/office/drawing/2014/main" id="{E5CA9046-AD48-7220-C520-7B56BC41029F}"/>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Tree>
    <p:extLst>
      <p:ext uri="{BB962C8B-B14F-4D97-AF65-F5344CB8AC3E}">
        <p14:creationId xmlns:p14="http://schemas.microsoft.com/office/powerpoint/2010/main" val="3293917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C14CC-2275-8E7B-4AFF-196C6A32C041}"/>
            </a:ext>
          </a:extLst>
        </p:cNvPr>
        <p:cNvGrpSpPr/>
        <p:nvPr/>
      </p:nvGrpSpPr>
      <p:grpSpPr>
        <a:xfrm>
          <a:off x="0" y="0"/>
          <a:ext cx="0" cy="0"/>
          <a:chOff x="0" y="0"/>
          <a:chExt cx="0" cy="0"/>
        </a:xfrm>
      </p:grpSpPr>
      <p:sp>
        <p:nvSpPr>
          <p:cNvPr id="2" name="Isosceles Triangle 1">
            <a:extLst>
              <a:ext uri="{FF2B5EF4-FFF2-40B4-BE49-F238E27FC236}">
                <a16:creationId xmlns:a16="http://schemas.microsoft.com/office/drawing/2014/main" id="{3C038EA6-24EA-8A89-5D24-EBBADC042032}"/>
              </a:ext>
            </a:extLst>
          </p:cNvPr>
          <p:cNvSpPr/>
          <p:nvPr/>
        </p:nvSpPr>
        <p:spPr>
          <a:xfrm rot="10800000">
            <a:off x="867411" y="5425896"/>
            <a:ext cx="3256279" cy="1403747"/>
          </a:xfrm>
          <a:prstGeom prst="triangle">
            <a:avLst/>
          </a:prstGeom>
          <a:solidFill>
            <a:srgbClr val="2D25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4" name="Content Placeholder 7">
            <a:extLst>
              <a:ext uri="{FF2B5EF4-FFF2-40B4-BE49-F238E27FC236}">
                <a16:creationId xmlns:a16="http://schemas.microsoft.com/office/drawing/2014/main" id="{67F94123-7934-4419-5D06-705DC25B1761}"/>
              </a:ext>
            </a:extLst>
          </p:cNvPr>
          <p:cNvSpPr txBox="1">
            <a:spLocks/>
          </p:cNvSpPr>
          <p:nvPr/>
        </p:nvSpPr>
        <p:spPr>
          <a:xfrm>
            <a:off x="2367722" y="5840957"/>
            <a:ext cx="9824279" cy="721159"/>
          </a:xfrm>
          <a:prstGeom prst="rect">
            <a:avLst/>
          </a:prstGeom>
          <a:solidFill>
            <a:srgbClr val="2D251A"/>
          </a:solidFill>
        </p:spPr>
        <p:txBody>
          <a:bodyPr wrap="square" lIns="91440" tIns="45720" rIns="91440" bIns="45720" anchor="t">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Aft>
                <a:spcPts val="0"/>
              </a:spcAft>
              <a:buClr>
                <a:srgbClr val="FFCA08">
                  <a:lumMod val="75000"/>
                </a:srgbClr>
              </a:buClr>
              <a:defRPr/>
            </a:pPr>
            <a:r>
              <a:rPr lang="en-US" sz="3700" i="1" spc="800" dirty="0">
                <a:solidFill>
                  <a:schemeClr val="bg1"/>
                </a:solidFill>
                <a:effectLst>
                  <a:outerShdw blurRad="38100" dist="38100" dir="2700000" algn="tl">
                    <a:srgbClr val="000000">
                      <a:alpha val="43137"/>
                    </a:srgbClr>
                  </a:outerShdw>
                </a:effectLst>
                <a:latin typeface="Rockwell" panose="02060603020205020403"/>
              </a:rPr>
              <a:t> Mark 16:9-20 (NIV)</a:t>
            </a:r>
          </a:p>
        </p:txBody>
      </p:sp>
      <p:sp>
        <p:nvSpPr>
          <p:cNvPr id="6" name="Title 1">
            <a:extLst>
              <a:ext uri="{FF2B5EF4-FFF2-40B4-BE49-F238E27FC236}">
                <a16:creationId xmlns:a16="http://schemas.microsoft.com/office/drawing/2014/main" id="{3C6ACC56-132B-6155-B5B0-F75E382CD470}"/>
              </a:ext>
            </a:extLst>
          </p:cNvPr>
          <p:cNvSpPr txBox="1">
            <a:spLocks noChangeArrowheads="1"/>
          </p:cNvSpPr>
          <p:nvPr/>
        </p:nvSpPr>
        <p:spPr bwMode="auto">
          <a:xfrm>
            <a:off x="477078" y="265043"/>
            <a:ext cx="11184836"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a:lnSpc>
                <a:spcPct val="100000"/>
              </a:lnSpc>
              <a:spcBef>
                <a:spcPct val="0"/>
              </a:spcBef>
              <a:buNone/>
              <a:defRPr/>
            </a:pPr>
            <a:endParaRPr lang="en-US" sz="3600" spc="-200" dirty="0">
              <a:cs typeface="Tahoma"/>
            </a:endParaRPr>
          </a:p>
        </p:txBody>
      </p:sp>
      <p:pic>
        <p:nvPicPr>
          <p:cNvPr id="5" name="Picture 4" descr="Text&#10;&#10;Description automatically generated with medium confidence">
            <a:extLst>
              <a:ext uri="{FF2B5EF4-FFF2-40B4-BE49-F238E27FC236}">
                <a16:creationId xmlns:a16="http://schemas.microsoft.com/office/drawing/2014/main" id="{0DE079A9-C48D-7049-33C5-A172CD9912B9}"/>
              </a:ext>
            </a:extLst>
          </p:cNvPr>
          <p:cNvPicPr>
            <a:picLocks noChangeAspect="1"/>
          </p:cNvPicPr>
          <p:nvPr/>
        </p:nvPicPr>
        <p:blipFill>
          <a:blip r:embed="rId2"/>
          <a:stretch>
            <a:fillRect/>
          </a:stretch>
        </p:blipFill>
        <p:spPr>
          <a:xfrm>
            <a:off x="1" y="5425896"/>
            <a:ext cx="2495551" cy="1403747"/>
          </a:xfrm>
          <a:prstGeom prst="rect">
            <a:avLst/>
          </a:prstGeom>
        </p:spPr>
      </p:pic>
      <p:pic>
        <p:nvPicPr>
          <p:cNvPr id="8" name="Picture 7" descr="Logo, company name&#10;&#10;Description automatically generated">
            <a:extLst>
              <a:ext uri="{FF2B5EF4-FFF2-40B4-BE49-F238E27FC236}">
                <a16:creationId xmlns:a16="http://schemas.microsoft.com/office/drawing/2014/main" id="{4F961B15-2C4C-4BA5-B395-AB320EDCA46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descr="A text on a black background&#10;&#10;Description automatically generated">
            <a:extLst>
              <a:ext uri="{FF2B5EF4-FFF2-40B4-BE49-F238E27FC236}">
                <a16:creationId xmlns:a16="http://schemas.microsoft.com/office/drawing/2014/main" id="{D4F0DF6E-F39A-85C6-0829-14D6368EAC25}"/>
              </a:ext>
            </a:extLst>
          </p:cNvPr>
          <p:cNvPicPr>
            <a:picLocks noChangeAspect="1"/>
          </p:cNvPicPr>
          <p:nvPr/>
        </p:nvPicPr>
        <p:blipFill>
          <a:blip r:embed="rId4"/>
          <a:stretch>
            <a:fillRect/>
          </a:stretch>
        </p:blipFill>
        <p:spPr>
          <a:xfrm>
            <a:off x="-2004" y="-46872"/>
            <a:ext cx="12196009" cy="5467851"/>
          </a:xfrm>
          <a:prstGeom prst="rect">
            <a:avLst/>
          </a:prstGeom>
        </p:spPr>
      </p:pic>
    </p:spTree>
    <p:extLst>
      <p:ext uri="{BB962C8B-B14F-4D97-AF65-F5344CB8AC3E}">
        <p14:creationId xmlns:p14="http://schemas.microsoft.com/office/powerpoint/2010/main" val="373217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10361-F13C-3E21-2AC7-10C0202C4D99}"/>
            </a:ext>
          </a:extLst>
        </p:cNvPr>
        <p:cNvGrpSpPr/>
        <p:nvPr/>
      </p:nvGrpSpPr>
      <p:grpSpPr>
        <a:xfrm>
          <a:off x="0" y="0"/>
          <a:ext cx="0" cy="0"/>
          <a:chOff x="0" y="0"/>
          <a:chExt cx="0" cy="0"/>
        </a:xfrm>
      </p:grpSpPr>
      <p:sp>
        <p:nvSpPr>
          <p:cNvPr id="2" name="Isosceles Triangle 1">
            <a:extLst>
              <a:ext uri="{FF2B5EF4-FFF2-40B4-BE49-F238E27FC236}">
                <a16:creationId xmlns:a16="http://schemas.microsoft.com/office/drawing/2014/main" id="{9332B5E1-8140-FC1A-4154-8525AF9A10EC}"/>
              </a:ext>
            </a:extLst>
          </p:cNvPr>
          <p:cNvSpPr/>
          <p:nvPr/>
        </p:nvSpPr>
        <p:spPr>
          <a:xfrm rot="10800000">
            <a:off x="867411" y="5425896"/>
            <a:ext cx="3256279" cy="1403747"/>
          </a:xfrm>
          <a:prstGeom prst="triangle">
            <a:avLst/>
          </a:prstGeom>
          <a:solidFill>
            <a:srgbClr val="2D25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4" name="Content Placeholder 7">
            <a:extLst>
              <a:ext uri="{FF2B5EF4-FFF2-40B4-BE49-F238E27FC236}">
                <a16:creationId xmlns:a16="http://schemas.microsoft.com/office/drawing/2014/main" id="{1309C4F5-0D96-0A8A-12C4-BC2E6CB1FDCD}"/>
              </a:ext>
            </a:extLst>
          </p:cNvPr>
          <p:cNvSpPr txBox="1">
            <a:spLocks/>
          </p:cNvSpPr>
          <p:nvPr/>
        </p:nvSpPr>
        <p:spPr>
          <a:xfrm>
            <a:off x="2367722" y="5840957"/>
            <a:ext cx="9824279" cy="721159"/>
          </a:xfrm>
          <a:prstGeom prst="rect">
            <a:avLst/>
          </a:prstGeom>
          <a:solidFill>
            <a:srgbClr val="2D251A"/>
          </a:solidFill>
        </p:spPr>
        <p:txBody>
          <a:bodyPr wrap="square" lIns="91440" tIns="45720" rIns="91440" bIns="45720" anchor="t">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Aft>
                <a:spcPts val="0"/>
              </a:spcAft>
              <a:buClr>
                <a:srgbClr val="FFCA08">
                  <a:lumMod val="75000"/>
                </a:srgbClr>
              </a:buClr>
              <a:defRPr/>
            </a:pPr>
            <a:r>
              <a:rPr lang="en-US" sz="3700" i="1" spc="800" dirty="0">
                <a:solidFill>
                  <a:schemeClr val="bg1"/>
                </a:solidFill>
                <a:effectLst>
                  <a:outerShdw blurRad="38100" dist="38100" dir="2700000" algn="tl">
                    <a:srgbClr val="000000">
                      <a:alpha val="43137"/>
                    </a:srgbClr>
                  </a:outerShdw>
                </a:effectLst>
                <a:latin typeface="Rockwell" panose="02060603020205020403"/>
              </a:rPr>
              <a:t> John 7:53-8:11 (NIV)</a:t>
            </a:r>
          </a:p>
        </p:txBody>
      </p:sp>
      <p:sp>
        <p:nvSpPr>
          <p:cNvPr id="6" name="Title 1">
            <a:extLst>
              <a:ext uri="{FF2B5EF4-FFF2-40B4-BE49-F238E27FC236}">
                <a16:creationId xmlns:a16="http://schemas.microsoft.com/office/drawing/2014/main" id="{2CB76E23-314A-B4E9-DF22-1CA767714B49}"/>
              </a:ext>
            </a:extLst>
          </p:cNvPr>
          <p:cNvSpPr txBox="1">
            <a:spLocks noChangeArrowheads="1"/>
          </p:cNvSpPr>
          <p:nvPr/>
        </p:nvSpPr>
        <p:spPr bwMode="auto">
          <a:xfrm>
            <a:off x="477078" y="265043"/>
            <a:ext cx="11184836"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a:lnSpc>
                <a:spcPct val="100000"/>
              </a:lnSpc>
              <a:spcBef>
                <a:spcPct val="0"/>
              </a:spcBef>
              <a:buNone/>
              <a:defRPr/>
            </a:pPr>
            <a:endParaRPr lang="en-US" sz="3600" spc="-200" dirty="0">
              <a:cs typeface="Tahoma"/>
            </a:endParaRPr>
          </a:p>
        </p:txBody>
      </p:sp>
      <p:pic>
        <p:nvPicPr>
          <p:cNvPr id="5" name="Picture 4" descr="Text&#10;&#10;Description automatically generated with medium confidence">
            <a:extLst>
              <a:ext uri="{FF2B5EF4-FFF2-40B4-BE49-F238E27FC236}">
                <a16:creationId xmlns:a16="http://schemas.microsoft.com/office/drawing/2014/main" id="{B6E34B19-5251-A6E7-A0ED-14E5E76C64DC}"/>
              </a:ext>
            </a:extLst>
          </p:cNvPr>
          <p:cNvPicPr>
            <a:picLocks noChangeAspect="1"/>
          </p:cNvPicPr>
          <p:nvPr/>
        </p:nvPicPr>
        <p:blipFill>
          <a:blip r:embed="rId2"/>
          <a:stretch>
            <a:fillRect/>
          </a:stretch>
        </p:blipFill>
        <p:spPr>
          <a:xfrm>
            <a:off x="1" y="5425896"/>
            <a:ext cx="2495551" cy="1403747"/>
          </a:xfrm>
          <a:prstGeom prst="rect">
            <a:avLst/>
          </a:prstGeom>
        </p:spPr>
      </p:pic>
      <p:pic>
        <p:nvPicPr>
          <p:cNvPr id="8" name="Picture 7" descr="Logo, company name&#10;&#10;Description automatically generated">
            <a:extLst>
              <a:ext uri="{FF2B5EF4-FFF2-40B4-BE49-F238E27FC236}">
                <a16:creationId xmlns:a16="http://schemas.microsoft.com/office/drawing/2014/main" id="{7D63DBFE-1C79-AF53-3DDE-5520D94E2605}"/>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7" name="Picture 6" descr="A screenshot of a text&#10;&#10;Description automatically generated">
            <a:extLst>
              <a:ext uri="{FF2B5EF4-FFF2-40B4-BE49-F238E27FC236}">
                <a16:creationId xmlns:a16="http://schemas.microsoft.com/office/drawing/2014/main" id="{46B55CF4-77AB-B4C7-6B03-2614538DA079}"/>
              </a:ext>
            </a:extLst>
          </p:cNvPr>
          <p:cNvPicPr>
            <a:picLocks noChangeAspect="1"/>
          </p:cNvPicPr>
          <p:nvPr/>
        </p:nvPicPr>
        <p:blipFill>
          <a:blip r:embed="rId4"/>
          <a:stretch>
            <a:fillRect/>
          </a:stretch>
        </p:blipFill>
        <p:spPr>
          <a:xfrm>
            <a:off x="-39853" y="754"/>
            <a:ext cx="12231602" cy="5633284"/>
          </a:xfrm>
          <a:prstGeom prst="rect">
            <a:avLst/>
          </a:prstGeom>
        </p:spPr>
      </p:pic>
    </p:spTree>
    <p:extLst>
      <p:ext uri="{BB962C8B-B14F-4D97-AF65-F5344CB8AC3E}">
        <p14:creationId xmlns:p14="http://schemas.microsoft.com/office/powerpoint/2010/main" val="2956714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C2892-BC7B-E564-62E8-1B982632A26A}"/>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A8CCA059-EB99-258D-627B-E25C23F92597}"/>
              </a:ext>
            </a:extLst>
          </p:cNvPr>
          <p:cNvSpPr txBox="1">
            <a:spLocks noChangeArrowheads="1"/>
          </p:cNvSpPr>
          <p:nvPr/>
        </p:nvSpPr>
        <p:spPr bwMode="auto">
          <a:xfrm>
            <a:off x="257717" y="213158"/>
            <a:ext cx="10423931" cy="6431685"/>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a:lnSpc>
                <a:spcPct val="100000"/>
              </a:lnSpc>
              <a:buNone/>
              <a:defRPr/>
            </a:pPr>
            <a:r>
              <a:rPr lang="en-US" sz="4800" b="1" dirty="0">
                <a:latin typeface="Arial"/>
                <a:ea typeface="Arial"/>
                <a:cs typeface="Arial"/>
              </a:rPr>
              <a:t>The truth is not that we have 50% or 75% of the original, the more accurate way of explaining the situation is that we have 100% of the original and 10% additions. The work is about weeding out he additions to get right at 100%.</a:t>
            </a:r>
            <a:endParaRPr lang="en-US" sz="4800" dirty="0"/>
          </a:p>
        </p:txBody>
      </p:sp>
      <p:pic>
        <p:nvPicPr>
          <p:cNvPr id="15" name="Picture 14">
            <a:extLst>
              <a:ext uri="{FF2B5EF4-FFF2-40B4-BE49-F238E27FC236}">
                <a16:creationId xmlns:a16="http://schemas.microsoft.com/office/drawing/2014/main" id="{5544EB34-EDD4-4B77-5A84-F5BF1055E757}"/>
              </a:ext>
            </a:extLst>
          </p:cNvPr>
          <p:cNvPicPr>
            <a:picLocks noChangeAspect="1"/>
          </p:cNvPicPr>
          <p:nvPr/>
        </p:nvPicPr>
        <p:blipFill>
          <a:blip r:embed="rId3"/>
          <a:stretch>
            <a:fillRect/>
          </a:stretch>
        </p:blipFill>
        <p:spPr>
          <a:xfrm>
            <a:off x="10935008" y="0"/>
            <a:ext cx="1256992" cy="6858000"/>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C13973B3-B31C-6E5A-1719-A9C819E8DF0C}"/>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935008" y="6019165"/>
            <a:ext cx="1256992" cy="838835"/>
          </a:xfrm>
          <a:prstGeom prst="rect">
            <a:avLst/>
          </a:prstGeom>
        </p:spPr>
      </p:pic>
      <p:sp>
        <p:nvSpPr>
          <p:cNvPr id="16" name="Rectangle 15">
            <a:extLst>
              <a:ext uri="{FF2B5EF4-FFF2-40B4-BE49-F238E27FC236}">
                <a16:creationId xmlns:a16="http://schemas.microsoft.com/office/drawing/2014/main" id="{A7095716-DCF1-EAAC-5DB0-2EEE00D8866C}"/>
              </a:ext>
            </a:extLst>
          </p:cNvPr>
          <p:cNvSpPr/>
          <p:nvPr/>
        </p:nvSpPr>
        <p:spPr>
          <a:xfrm>
            <a:off x="12139662" y="3429000"/>
            <a:ext cx="60959" cy="410571"/>
          </a:xfrm>
          <a:prstGeom prst="rect">
            <a:avLst/>
          </a:prstGeom>
          <a:solidFill>
            <a:srgbClr val="2B23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Tree>
    <p:extLst>
      <p:ext uri="{BB962C8B-B14F-4D97-AF65-F5344CB8AC3E}">
        <p14:creationId xmlns:p14="http://schemas.microsoft.com/office/powerpoint/2010/main" val="2501997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E5B80F72-9B7B-76A2-D5E1-0B65D652E1FE}"/>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3688556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up of a paper&#10;&#10;Description automatically generated">
            <a:extLst>
              <a:ext uri="{FF2B5EF4-FFF2-40B4-BE49-F238E27FC236}">
                <a16:creationId xmlns:a16="http://schemas.microsoft.com/office/drawing/2014/main" id="{949970F4-346F-1A06-1DAD-FB0F34239C82}"/>
              </a:ext>
            </a:extLst>
          </p:cNvPr>
          <p:cNvPicPr>
            <a:picLocks noChangeAspect="1"/>
          </p:cNvPicPr>
          <p:nvPr/>
        </p:nvPicPr>
        <p:blipFill>
          <a:blip r:embed="rId2"/>
          <a:stretch>
            <a:fillRect/>
          </a:stretch>
        </p:blipFill>
        <p:spPr>
          <a:xfrm>
            <a:off x="4732" y="-473"/>
            <a:ext cx="12171330" cy="6858945"/>
          </a:xfrm>
          <a:prstGeom prst="rect">
            <a:avLst/>
          </a:prstGeom>
        </p:spPr>
      </p:pic>
    </p:spTree>
    <p:extLst>
      <p:ext uri="{BB962C8B-B14F-4D97-AF65-F5344CB8AC3E}">
        <p14:creationId xmlns:p14="http://schemas.microsoft.com/office/powerpoint/2010/main" val="1987222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close-up of a metal sign&#10;&#10;Description automatically generated">
            <a:extLst>
              <a:ext uri="{FF2B5EF4-FFF2-40B4-BE49-F238E27FC236}">
                <a16:creationId xmlns:a16="http://schemas.microsoft.com/office/drawing/2014/main" id="{C38490A0-A101-CC0E-242A-6CB1681D4F71}"/>
              </a:ext>
            </a:extLst>
          </p:cNvPr>
          <p:cNvPicPr>
            <a:picLocks noChangeAspect="1"/>
          </p:cNvPicPr>
          <p:nvPr/>
        </p:nvPicPr>
        <p:blipFill rotWithShape="1">
          <a:blip r:embed="rId2"/>
          <a:srcRect l="12728" r="5034" b="-1"/>
          <a:stretch/>
        </p:blipFill>
        <p:spPr>
          <a:xfrm>
            <a:off x="20" y="1282"/>
            <a:ext cx="12191980" cy="6856718"/>
          </a:xfrm>
          <a:prstGeom prst="rect">
            <a:avLst/>
          </a:prstGeom>
        </p:spPr>
      </p:pic>
    </p:spTree>
    <p:extLst>
      <p:ext uri="{BB962C8B-B14F-4D97-AF65-F5344CB8AC3E}">
        <p14:creationId xmlns:p14="http://schemas.microsoft.com/office/powerpoint/2010/main" val="4006283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close-up of a metal sign&#10;&#10;Description automatically generated">
            <a:extLst>
              <a:ext uri="{FF2B5EF4-FFF2-40B4-BE49-F238E27FC236}">
                <a16:creationId xmlns:a16="http://schemas.microsoft.com/office/drawing/2014/main" id="{9DF53D98-9241-61AA-1752-7C90C2391EF9}"/>
              </a:ext>
            </a:extLst>
          </p:cNvPr>
          <p:cNvPicPr>
            <a:picLocks noChangeAspect="1"/>
          </p:cNvPicPr>
          <p:nvPr/>
        </p:nvPicPr>
        <p:blipFill rotWithShape="1">
          <a:blip r:embed="rId2"/>
          <a:srcRect l="12197" r="5565" b="-1"/>
          <a:stretch/>
        </p:blipFill>
        <p:spPr>
          <a:xfrm>
            <a:off x="20" y="1282"/>
            <a:ext cx="12191980" cy="6856718"/>
          </a:xfrm>
          <a:prstGeom prst="rect">
            <a:avLst/>
          </a:prstGeom>
        </p:spPr>
      </p:pic>
    </p:spTree>
    <p:extLst>
      <p:ext uri="{BB962C8B-B14F-4D97-AF65-F5344CB8AC3E}">
        <p14:creationId xmlns:p14="http://schemas.microsoft.com/office/powerpoint/2010/main" val="4250650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BDC894E9-F9CA-D7F8-2245-CF960D6298A6}"/>
              </a:ext>
            </a:extLst>
          </p:cNvPr>
          <p:cNvSpPr/>
          <p:nvPr/>
        </p:nvSpPr>
        <p:spPr>
          <a:xfrm rot="10800000">
            <a:off x="867411" y="5425896"/>
            <a:ext cx="3256279" cy="1403747"/>
          </a:xfrm>
          <a:prstGeom prst="triangle">
            <a:avLst/>
          </a:prstGeom>
          <a:solidFill>
            <a:srgbClr val="2D25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367722" y="5840957"/>
            <a:ext cx="9824279" cy="721159"/>
          </a:xfrm>
          <a:prstGeom prst="rect">
            <a:avLst/>
          </a:prstGeom>
          <a:solidFill>
            <a:srgbClr val="2D251A"/>
          </a:solidFill>
        </p:spPr>
        <p:txBody>
          <a:bodyPr wrap="square" lIns="91440" tIns="45720" rIns="91440" bIns="45720" anchor="t">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Aft>
                <a:spcPts val="0"/>
              </a:spcAft>
              <a:buClr>
                <a:srgbClr val="FFCA08">
                  <a:lumMod val="75000"/>
                </a:srgbClr>
              </a:buClr>
              <a:defRPr/>
            </a:pPr>
            <a:r>
              <a:rPr lang="en-US" sz="3700" i="1" spc="800" dirty="0">
                <a:solidFill>
                  <a:schemeClr val="bg1"/>
                </a:solidFill>
                <a:effectLst>
                  <a:outerShdw blurRad="38100" dist="38100" dir="2700000" algn="tl">
                    <a:srgbClr val="000000">
                      <a:alpha val="43137"/>
                    </a:srgbClr>
                  </a:outerShdw>
                </a:effectLst>
                <a:latin typeface="Rockwell" panose="02060603020205020403"/>
              </a:rPr>
              <a:t> 2 Tim 3:16 (NIV)</a:t>
            </a:r>
          </a:p>
        </p:txBody>
      </p:sp>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77078" y="265043"/>
            <a:ext cx="11184836"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a:lnSpc>
                <a:spcPct val="100000"/>
              </a:lnSpc>
              <a:spcBef>
                <a:spcPct val="0"/>
              </a:spcBef>
              <a:buNone/>
              <a:defRPr/>
            </a:pPr>
            <a:r>
              <a:rPr lang="en-US" sz="3600" spc="-200" dirty="0">
                <a:latin typeface="Rockwell"/>
                <a:cs typeface="Tahoma"/>
              </a:rPr>
              <a:t>All Scripture is God-breathed and is useful for teaching, rebuking, correcting and training in righteousness,</a:t>
            </a:r>
            <a:endParaRPr lang="en-US" dirty="0"/>
          </a:p>
        </p:txBody>
      </p:sp>
      <p:pic>
        <p:nvPicPr>
          <p:cNvPr id="5" name="Picture 4" descr="Text&#10;&#10;Description automatically generated with medium confidence">
            <a:extLst>
              <a:ext uri="{FF2B5EF4-FFF2-40B4-BE49-F238E27FC236}">
                <a16:creationId xmlns:a16="http://schemas.microsoft.com/office/drawing/2014/main" id="{292D2138-A40A-D150-0442-127A5BB806F6}"/>
              </a:ext>
            </a:extLst>
          </p:cNvPr>
          <p:cNvPicPr>
            <a:picLocks noChangeAspect="1"/>
          </p:cNvPicPr>
          <p:nvPr/>
        </p:nvPicPr>
        <p:blipFill>
          <a:blip r:embed="rId2"/>
          <a:stretch>
            <a:fillRect/>
          </a:stretch>
        </p:blipFill>
        <p:spPr>
          <a:xfrm>
            <a:off x="1" y="5425896"/>
            <a:ext cx="2495551" cy="1403747"/>
          </a:xfrm>
          <a:prstGeom prst="rect">
            <a:avLst/>
          </a:prstGeom>
        </p:spPr>
      </p:pic>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Tree>
    <p:extLst>
      <p:ext uri="{BB962C8B-B14F-4D97-AF65-F5344CB8AC3E}">
        <p14:creationId xmlns:p14="http://schemas.microsoft.com/office/powerpoint/2010/main" val="1899223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F9DEFB-F13D-BBFF-5DD8-F47493B0FC71}"/>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58CB0BDA-E84B-4610-5654-AFAFCB95D848}"/>
              </a:ext>
            </a:extLst>
          </p:cNvPr>
          <p:cNvSpPr txBox="1">
            <a:spLocks noChangeArrowheads="1"/>
          </p:cNvSpPr>
          <p:nvPr/>
        </p:nvSpPr>
        <p:spPr bwMode="auto">
          <a:xfrm>
            <a:off x="257717" y="213158"/>
            <a:ext cx="10423931" cy="6431685"/>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a:lnSpc>
                <a:spcPct val="100000"/>
              </a:lnSpc>
              <a:buNone/>
              <a:defRPr/>
            </a:pPr>
            <a:r>
              <a:rPr lang="en-US" sz="4800" b="1" dirty="0">
                <a:latin typeface="Arial"/>
                <a:ea typeface="Arial"/>
                <a:cs typeface="Arial"/>
              </a:rPr>
              <a:t>With all of this being said, we can confidently say the New Testament is reliable beyond doubt and is trustworthy. </a:t>
            </a:r>
            <a:endParaRPr lang="en-US"/>
          </a:p>
        </p:txBody>
      </p:sp>
      <p:pic>
        <p:nvPicPr>
          <p:cNvPr id="15" name="Picture 14">
            <a:extLst>
              <a:ext uri="{FF2B5EF4-FFF2-40B4-BE49-F238E27FC236}">
                <a16:creationId xmlns:a16="http://schemas.microsoft.com/office/drawing/2014/main" id="{B5909A31-5BF8-CF59-E1AC-332BCDB63490}"/>
              </a:ext>
            </a:extLst>
          </p:cNvPr>
          <p:cNvPicPr>
            <a:picLocks noChangeAspect="1"/>
          </p:cNvPicPr>
          <p:nvPr/>
        </p:nvPicPr>
        <p:blipFill>
          <a:blip r:embed="rId3"/>
          <a:stretch>
            <a:fillRect/>
          </a:stretch>
        </p:blipFill>
        <p:spPr>
          <a:xfrm>
            <a:off x="10935008" y="0"/>
            <a:ext cx="1256992" cy="6858000"/>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C6E77653-D2F5-E09D-1D7E-12F8CEF4A670}"/>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935008" y="6019165"/>
            <a:ext cx="1256992" cy="838835"/>
          </a:xfrm>
          <a:prstGeom prst="rect">
            <a:avLst/>
          </a:prstGeom>
        </p:spPr>
      </p:pic>
      <p:sp>
        <p:nvSpPr>
          <p:cNvPr id="16" name="Rectangle 15">
            <a:extLst>
              <a:ext uri="{FF2B5EF4-FFF2-40B4-BE49-F238E27FC236}">
                <a16:creationId xmlns:a16="http://schemas.microsoft.com/office/drawing/2014/main" id="{A14ECE53-D567-DC6E-135C-70232BBEA00B}"/>
              </a:ext>
            </a:extLst>
          </p:cNvPr>
          <p:cNvSpPr/>
          <p:nvPr/>
        </p:nvSpPr>
        <p:spPr>
          <a:xfrm>
            <a:off x="12139662" y="3429000"/>
            <a:ext cx="60959" cy="410571"/>
          </a:xfrm>
          <a:prstGeom prst="rect">
            <a:avLst/>
          </a:prstGeom>
          <a:solidFill>
            <a:srgbClr val="2B23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Tree>
    <p:extLst>
      <p:ext uri="{BB962C8B-B14F-4D97-AF65-F5344CB8AC3E}">
        <p14:creationId xmlns:p14="http://schemas.microsoft.com/office/powerpoint/2010/main" val="367114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B6DB2-D3DE-361B-9D9B-ED044D3BF4D4}"/>
            </a:ext>
          </a:extLst>
        </p:cNvPr>
        <p:cNvGrpSpPr/>
        <p:nvPr/>
      </p:nvGrpSpPr>
      <p:grpSpPr>
        <a:xfrm>
          <a:off x="0" y="0"/>
          <a:ext cx="0" cy="0"/>
          <a:chOff x="0" y="0"/>
          <a:chExt cx="0" cy="0"/>
        </a:xfrm>
      </p:grpSpPr>
      <p:sp>
        <p:nvSpPr>
          <p:cNvPr id="2" name="Isosceles Triangle 1">
            <a:extLst>
              <a:ext uri="{FF2B5EF4-FFF2-40B4-BE49-F238E27FC236}">
                <a16:creationId xmlns:a16="http://schemas.microsoft.com/office/drawing/2014/main" id="{572A87DF-5266-326C-EAAD-E4265793C953}"/>
              </a:ext>
            </a:extLst>
          </p:cNvPr>
          <p:cNvSpPr/>
          <p:nvPr/>
        </p:nvSpPr>
        <p:spPr>
          <a:xfrm rot="10800000">
            <a:off x="867411" y="5425896"/>
            <a:ext cx="3256279" cy="1403747"/>
          </a:xfrm>
          <a:prstGeom prst="triangle">
            <a:avLst/>
          </a:prstGeom>
          <a:solidFill>
            <a:srgbClr val="2D25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4" name="Content Placeholder 7">
            <a:extLst>
              <a:ext uri="{FF2B5EF4-FFF2-40B4-BE49-F238E27FC236}">
                <a16:creationId xmlns:a16="http://schemas.microsoft.com/office/drawing/2014/main" id="{DF16DE12-4485-D8BB-175F-85008D21C1BE}"/>
              </a:ext>
            </a:extLst>
          </p:cNvPr>
          <p:cNvSpPr txBox="1">
            <a:spLocks/>
          </p:cNvSpPr>
          <p:nvPr/>
        </p:nvSpPr>
        <p:spPr>
          <a:xfrm>
            <a:off x="2367722" y="5840957"/>
            <a:ext cx="9824279" cy="721159"/>
          </a:xfrm>
          <a:prstGeom prst="rect">
            <a:avLst/>
          </a:prstGeom>
          <a:solidFill>
            <a:srgbClr val="2D251A"/>
          </a:solidFill>
        </p:spPr>
        <p:txBody>
          <a:bodyPr wrap="square" lIns="91440" tIns="45720" rIns="91440" bIns="45720" anchor="t">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Aft>
                <a:spcPts val="0"/>
              </a:spcAft>
              <a:buClr>
                <a:srgbClr val="FFCA08">
                  <a:lumMod val="75000"/>
                </a:srgbClr>
              </a:buClr>
              <a:defRPr/>
            </a:pPr>
            <a:r>
              <a:rPr lang="en-US" sz="3700" i="1" spc="800" dirty="0">
                <a:solidFill>
                  <a:schemeClr val="bg1"/>
                </a:solidFill>
                <a:effectLst>
                  <a:outerShdw blurRad="38100" dist="38100" dir="2700000" algn="tl">
                    <a:srgbClr val="000000">
                      <a:alpha val="43137"/>
                    </a:srgbClr>
                  </a:outerShdw>
                </a:effectLst>
                <a:latin typeface="Rockwell" panose="02060603020205020403"/>
              </a:rPr>
              <a:t> 1 Cor.15:14-19 (NIV)</a:t>
            </a:r>
          </a:p>
        </p:txBody>
      </p:sp>
      <p:sp>
        <p:nvSpPr>
          <p:cNvPr id="6" name="Title 1">
            <a:extLst>
              <a:ext uri="{FF2B5EF4-FFF2-40B4-BE49-F238E27FC236}">
                <a16:creationId xmlns:a16="http://schemas.microsoft.com/office/drawing/2014/main" id="{BF5A80CB-F070-C3D0-5332-81B4B9FFDC40}"/>
              </a:ext>
            </a:extLst>
          </p:cNvPr>
          <p:cNvSpPr txBox="1">
            <a:spLocks noChangeArrowheads="1"/>
          </p:cNvSpPr>
          <p:nvPr/>
        </p:nvSpPr>
        <p:spPr bwMode="auto">
          <a:xfrm>
            <a:off x="477078" y="265043"/>
            <a:ext cx="11184836"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a:lnSpc>
                <a:spcPct val="100000"/>
              </a:lnSpc>
              <a:spcBef>
                <a:spcPct val="0"/>
              </a:spcBef>
              <a:buNone/>
              <a:defRPr/>
            </a:pPr>
            <a:r>
              <a:rPr lang="en-US" sz="3600" spc="-200" dirty="0">
                <a:latin typeface="Rockwell"/>
                <a:cs typeface="Tahoma"/>
              </a:rPr>
              <a:t>And if Christ has not been raised, our preaching is useless and so is your faith. More than that, we are then found to be false witnesses about God, for we have testified about God that he raised Christ from the dead. But he did not raise him if in fact the dead are not raised. For if the dead are not raised, then Christ has not been raised either. </a:t>
            </a:r>
            <a:endParaRPr lang="en-US"/>
          </a:p>
        </p:txBody>
      </p:sp>
      <p:pic>
        <p:nvPicPr>
          <p:cNvPr id="5" name="Picture 4" descr="Text&#10;&#10;Description automatically generated with medium confidence">
            <a:extLst>
              <a:ext uri="{FF2B5EF4-FFF2-40B4-BE49-F238E27FC236}">
                <a16:creationId xmlns:a16="http://schemas.microsoft.com/office/drawing/2014/main" id="{7C49D587-414C-9A41-586F-FACEF0CFE92F}"/>
              </a:ext>
            </a:extLst>
          </p:cNvPr>
          <p:cNvPicPr>
            <a:picLocks noChangeAspect="1"/>
          </p:cNvPicPr>
          <p:nvPr/>
        </p:nvPicPr>
        <p:blipFill>
          <a:blip r:embed="rId2"/>
          <a:stretch>
            <a:fillRect/>
          </a:stretch>
        </p:blipFill>
        <p:spPr>
          <a:xfrm>
            <a:off x="1" y="5425896"/>
            <a:ext cx="2495551" cy="1403747"/>
          </a:xfrm>
          <a:prstGeom prst="rect">
            <a:avLst/>
          </a:prstGeom>
        </p:spPr>
      </p:pic>
      <p:pic>
        <p:nvPicPr>
          <p:cNvPr id="8" name="Picture 7" descr="Logo, company name&#10;&#10;Description automatically generated">
            <a:extLst>
              <a:ext uri="{FF2B5EF4-FFF2-40B4-BE49-F238E27FC236}">
                <a16:creationId xmlns:a16="http://schemas.microsoft.com/office/drawing/2014/main" id="{7E40385A-9F02-7066-C2D4-42F4F32E8A1E}"/>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Tree>
    <p:extLst>
      <p:ext uri="{BB962C8B-B14F-4D97-AF65-F5344CB8AC3E}">
        <p14:creationId xmlns:p14="http://schemas.microsoft.com/office/powerpoint/2010/main" val="1183538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39F78-03FD-CD6A-B344-A5BBEDE559A2}"/>
            </a:ext>
          </a:extLst>
        </p:cNvPr>
        <p:cNvGrpSpPr/>
        <p:nvPr/>
      </p:nvGrpSpPr>
      <p:grpSpPr>
        <a:xfrm>
          <a:off x="0" y="0"/>
          <a:ext cx="0" cy="0"/>
          <a:chOff x="0" y="0"/>
          <a:chExt cx="0" cy="0"/>
        </a:xfrm>
      </p:grpSpPr>
      <p:sp>
        <p:nvSpPr>
          <p:cNvPr id="2" name="Isosceles Triangle 1">
            <a:extLst>
              <a:ext uri="{FF2B5EF4-FFF2-40B4-BE49-F238E27FC236}">
                <a16:creationId xmlns:a16="http://schemas.microsoft.com/office/drawing/2014/main" id="{E0C058D8-CE6B-3893-3C3F-15D23FECD7B1}"/>
              </a:ext>
            </a:extLst>
          </p:cNvPr>
          <p:cNvSpPr/>
          <p:nvPr/>
        </p:nvSpPr>
        <p:spPr>
          <a:xfrm rot="10800000">
            <a:off x="867411" y="5425896"/>
            <a:ext cx="3256279" cy="1403747"/>
          </a:xfrm>
          <a:prstGeom prst="triangle">
            <a:avLst/>
          </a:prstGeom>
          <a:solidFill>
            <a:srgbClr val="2D25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4" name="Content Placeholder 7">
            <a:extLst>
              <a:ext uri="{FF2B5EF4-FFF2-40B4-BE49-F238E27FC236}">
                <a16:creationId xmlns:a16="http://schemas.microsoft.com/office/drawing/2014/main" id="{3B3E26AC-916C-0A31-104A-765DE9D04F0C}"/>
              </a:ext>
            </a:extLst>
          </p:cNvPr>
          <p:cNvSpPr txBox="1">
            <a:spLocks/>
          </p:cNvSpPr>
          <p:nvPr/>
        </p:nvSpPr>
        <p:spPr>
          <a:xfrm>
            <a:off x="2367722" y="5840957"/>
            <a:ext cx="9824279" cy="721159"/>
          </a:xfrm>
          <a:prstGeom prst="rect">
            <a:avLst/>
          </a:prstGeom>
          <a:solidFill>
            <a:srgbClr val="2D251A"/>
          </a:solidFill>
        </p:spPr>
        <p:txBody>
          <a:bodyPr wrap="square" lIns="91440" tIns="45720" rIns="91440" bIns="45720" anchor="t">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Aft>
                <a:spcPts val="0"/>
              </a:spcAft>
              <a:buClr>
                <a:srgbClr val="FFCA08">
                  <a:lumMod val="75000"/>
                </a:srgbClr>
              </a:buClr>
              <a:defRPr/>
            </a:pPr>
            <a:r>
              <a:rPr lang="en-US" sz="3700" i="1" spc="800" dirty="0">
                <a:solidFill>
                  <a:schemeClr val="bg1"/>
                </a:solidFill>
                <a:effectLst>
                  <a:outerShdw blurRad="38100" dist="38100" dir="2700000" algn="tl">
                    <a:srgbClr val="000000">
                      <a:alpha val="43137"/>
                    </a:srgbClr>
                  </a:outerShdw>
                </a:effectLst>
                <a:latin typeface="Rockwell" panose="02060603020205020403"/>
              </a:rPr>
              <a:t> 1 Cor.15:14-19 (NIV)</a:t>
            </a:r>
          </a:p>
        </p:txBody>
      </p:sp>
      <p:sp>
        <p:nvSpPr>
          <p:cNvPr id="6" name="Title 1">
            <a:extLst>
              <a:ext uri="{FF2B5EF4-FFF2-40B4-BE49-F238E27FC236}">
                <a16:creationId xmlns:a16="http://schemas.microsoft.com/office/drawing/2014/main" id="{61EE782A-59CD-613B-FCEF-085DC0B89CEA}"/>
              </a:ext>
            </a:extLst>
          </p:cNvPr>
          <p:cNvSpPr txBox="1">
            <a:spLocks noChangeArrowheads="1"/>
          </p:cNvSpPr>
          <p:nvPr/>
        </p:nvSpPr>
        <p:spPr bwMode="auto">
          <a:xfrm>
            <a:off x="477078" y="265043"/>
            <a:ext cx="11184836"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a:lnSpc>
                <a:spcPct val="100000"/>
              </a:lnSpc>
              <a:spcBef>
                <a:spcPct val="0"/>
              </a:spcBef>
              <a:buNone/>
              <a:defRPr/>
            </a:pPr>
            <a:r>
              <a:rPr lang="en-US" sz="3600" spc="-200" dirty="0">
                <a:latin typeface="Rockwell"/>
                <a:cs typeface="Tahoma"/>
              </a:rPr>
              <a:t>And if Christ has not been raised, your faith is futile; you are still in your sins. Then those also who have fallen asleep in Christ are lost. If only for this life we have hope in Christ, we are of all people most to be pitied. </a:t>
            </a:r>
            <a:endParaRPr lang="en-US" dirty="0"/>
          </a:p>
        </p:txBody>
      </p:sp>
      <p:pic>
        <p:nvPicPr>
          <p:cNvPr id="5" name="Picture 4" descr="Text&#10;&#10;Description automatically generated with medium confidence">
            <a:extLst>
              <a:ext uri="{FF2B5EF4-FFF2-40B4-BE49-F238E27FC236}">
                <a16:creationId xmlns:a16="http://schemas.microsoft.com/office/drawing/2014/main" id="{2FDA7AF0-0D2C-C815-238E-E083AA7A2394}"/>
              </a:ext>
            </a:extLst>
          </p:cNvPr>
          <p:cNvPicPr>
            <a:picLocks noChangeAspect="1"/>
          </p:cNvPicPr>
          <p:nvPr/>
        </p:nvPicPr>
        <p:blipFill>
          <a:blip r:embed="rId2"/>
          <a:stretch>
            <a:fillRect/>
          </a:stretch>
        </p:blipFill>
        <p:spPr>
          <a:xfrm>
            <a:off x="1" y="5425896"/>
            <a:ext cx="2495551" cy="1403747"/>
          </a:xfrm>
          <a:prstGeom prst="rect">
            <a:avLst/>
          </a:prstGeom>
        </p:spPr>
      </p:pic>
      <p:pic>
        <p:nvPicPr>
          <p:cNvPr id="8" name="Picture 7" descr="Logo, company name&#10;&#10;Description automatically generated">
            <a:extLst>
              <a:ext uri="{FF2B5EF4-FFF2-40B4-BE49-F238E27FC236}">
                <a16:creationId xmlns:a16="http://schemas.microsoft.com/office/drawing/2014/main" id="{1F35E49B-13C4-45DC-9F9F-3C9D5CF0D31A}"/>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Tree>
    <p:extLst>
      <p:ext uri="{BB962C8B-B14F-4D97-AF65-F5344CB8AC3E}">
        <p14:creationId xmlns:p14="http://schemas.microsoft.com/office/powerpoint/2010/main" val="3016817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A66E5-A55F-664F-B212-548DEE80D223}"/>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0065F4A6-82CD-6480-7EC1-519DEC1D1BB9}"/>
              </a:ext>
            </a:extLst>
          </p:cNvPr>
          <p:cNvSpPr txBox="1">
            <a:spLocks noChangeArrowheads="1"/>
          </p:cNvSpPr>
          <p:nvPr/>
        </p:nvSpPr>
        <p:spPr bwMode="auto">
          <a:xfrm>
            <a:off x="257717" y="213158"/>
            <a:ext cx="10423931" cy="6431685"/>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a:lnSpc>
                <a:spcPct val="100000"/>
              </a:lnSpc>
              <a:buNone/>
              <a:defRPr/>
            </a:pPr>
            <a:r>
              <a:rPr lang="en-US" sz="4800" b="1" dirty="0">
                <a:latin typeface="Arial"/>
                <a:cs typeface="Arial"/>
              </a:rPr>
              <a:t>Why should you be a Christian?</a:t>
            </a:r>
            <a:br>
              <a:rPr lang="en-US" sz="4800" b="1" dirty="0">
                <a:latin typeface="Arial"/>
                <a:cs typeface="Arial"/>
              </a:rPr>
            </a:br>
            <a:br>
              <a:rPr lang="en-US" sz="4800" b="1" dirty="0">
                <a:latin typeface="Arial"/>
                <a:cs typeface="Arial"/>
              </a:rPr>
            </a:br>
            <a:r>
              <a:rPr lang="en-US" sz="4800" b="1" dirty="0">
                <a:latin typeface="Arial"/>
                <a:cs typeface="Arial"/>
              </a:rPr>
              <a:t> </a:t>
            </a:r>
            <a:endParaRPr lang="en-US" dirty="0"/>
          </a:p>
        </p:txBody>
      </p:sp>
      <p:pic>
        <p:nvPicPr>
          <p:cNvPr id="15" name="Picture 14">
            <a:extLst>
              <a:ext uri="{FF2B5EF4-FFF2-40B4-BE49-F238E27FC236}">
                <a16:creationId xmlns:a16="http://schemas.microsoft.com/office/drawing/2014/main" id="{F75D6FD6-05BE-212F-F4AC-C892A8B58CC0}"/>
              </a:ext>
            </a:extLst>
          </p:cNvPr>
          <p:cNvPicPr>
            <a:picLocks noChangeAspect="1"/>
          </p:cNvPicPr>
          <p:nvPr/>
        </p:nvPicPr>
        <p:blipFill>
          <a:blip r:embed="rId3"/>
          <a:stretch>
            <a:fillRect/>
          </a:stretch>
        </p:blipFill>
        <p:spPr>
          <a:xfrm>
            <a:off x="10935008" y="0"/>
            <a:ext cx="1256992" cy="6858000"/>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B227EDFC-966A-E3E6-32BD-E4FCA517F32C}"/>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935008" y="6019165"/>
            <a:ext cx="1256992" cy="838835"/>
          </a:xfrm>
          <a:prstGeom prst="rect">
            <a:avLst/>
          </a:prstGeom>
        </p:spPr>
      </p:pic>
      <p:sp>
        <p:nvSpPr>
          <p:cNvPr id="16" name="Rectangle 15">
            <a:extLst>
              <a:ext uri="{FF2B5EF4-FFF2-40B4-BE49-F238E27FC236}">
                <a16:creationId xmlns:a16="http://schemas.microsoft.com/office/drawing/2014/main" id="{5EDF8FD4-3B79-F0E9-CB36-4077231E30F3}"/>
              </a:ext>
            </a:extLst>
          </p:cNvPr>
          <p:cNvSpPr/>
          <p:nvPr/>
        </p:nvSpPr>
        <p:spPr>
          <a:xfrm>
            <a:off x="12139662" y="3429000"/>
            <a:ext cx="60959" cy="410571"/>
          </a:xfrm>
          <a:prstGeom prst="rect">
            <a:avLst/>
          </a:prstGeom>
          <a:solidFill>
            <a:srgbClr val="2B23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Tree>
    <p:extLst>
      <p:ext uri="{BB962C8B-B14F-4D97-AF65-F5344CB8AC3E}">
        <p14:creationId xmlns:p14="http://schemas.microsoft.com/office/powerpoint/2010/main" val="1744386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13395-2104-8FC0-450D-388E1DB6F646}"/>
            </a:ext>
          </a:extLst>
        </p:cNvPr>
        <p:cNvGrpSpPr/>
        <p:nvPr/>
      </p:nvGrpSpPr>
      <p:grpSpPr>
        <a:xfrm>
          <a:off x="0" y="0"/>
          <a:ext cx="0" cy="0"/>
          <a:chOff x="0" y="0"/>
          <a:chExt cx="0" cy="0"/>
        </a:xfrm>
      </p:grpSpPr>
      <p:sp>
        <p:nvSpPr>
          <p:cNvPr id="2" name="Isosceles Triangle 1">
            <a:extLst>
              <a:ext uri="{FF2B5EF4-FFF2-40B4-BE49-F238E27FC236}">
                <a16:creationId xmlns:a16="http://schemas.microsoft.com/office/drawing/2014/main" id="{F30C5B0E-D55A-026E-018E-F467E56FA839}"/>
              </a:ext>
            </a:extLst>
          </p:cNvPr>
          <p:cNvSpPr/>
          <p:nvPr/>
        </p:nvSpPr>
        <p:spPr>
          <a:xfrm rot="10800000">
            <a:off x="867411" y="5425896"/>
            <a:ext cx="3256279" cy="1403747"/>
          </a:xfrm>
          <a:prstGeom prst="triangle">
            <a:avLst/>
          </a:prstGeom>
          <a:solidFill>
            <a:srgbClr val="2D25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4" name="Content Placeholder 7">
            <a:extLst>
              <a:ext uri="{FF2B5EF4-FFF2-40B4-BE49-F238E27FC236}">
                <a16:creationId xmlns:a16="http://schemas.microsoft.com/office/drawing/2014/main" id="{A94CBC86-7421-7F60-4679-1558A3D2B981}"/>
              </a:ext>
            </a:extLst>
          </p:cNvPr>
          <p:cNvSpPr txBox="1">
            <a:spLocks/>
          </p:cNvSpPr>
          <p:nvPr/>
        </p:nvSpPr>
        <p:spPr>
          <a:xfrm>
            <a:off x="2367722" y="5840957"/>
            <a:ext cx="9824279" cy="721159"/>
          </a:xfrm>
          <a:prstGeom prst="rect">
            <a:avLst/>
          </a:prstGeom>
          <a:solidFill>
            <a:srgbClr val="2D251A"/>
          </a:solidFill>
        </p:spPr>
        <p:txBody>
          <a:bodyPr wrap="square" lIns="91440" tIns="45720" rIns="91440" bIns="45720" anchor="t">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Aft>
                <a:spcPts val="0"/>
              </a:spcAft>
              <a:buClr>
                <a:srgbClr val="FFCA08">
                  <a:lumMod val="75000"/>
                </a:srgbClr>
              </a:buClr>
              <a:defRPr/>
            </a:pPr>
            <a:r>
              <a:rPr lang="en-US" sz="3700" i="1" spc="800" dirty="0">
                <a:solidFill>
                  <a:schemeClr val="bg1"/>
                </a:solidFill>
                <a:effectLst>
                  <a:outerShdw blurRad="38100" dist="38100" dir="2700000" algn="tl">
                    <a:srgbClr val="000000">
                      <a:alpha val="43137"/>
                    </a:srgbClr>
                  </a:outerShdw>
                </a:effectLst>
                <a:latin typeface="Rockwell" panose="02060603020205020403"/>
              </a:rPr>
              <a:t> Ephesians 2:8-9 (NIV)</a:t>
            </a:r>
          </a:p>
        </p:txBody>
      </p:sp>
      <p:sp>
        <p:nvSpPr>
          <p:cNvPr id="6" name="Title 1">
            <a:extLst>
              <a:ext uri="{FF2B5EF4-FFF2-40B4-BE49-F238E27FC236}">
                <a16:creationId xmlns:a16="http://schemas.microsoft.com/office/drawing/2014/main" id="{7B6F6342-96C6-8AE9-E92D-27513370C986}"/>
              </a:ext>
            </a:extLst>
          </p:cNvPr>
          <p:cNvSpPr txBox="1">
            <a:spLocks noChangeArrowheads="1"/>
          </p:cNvSpPr>
          <p:nvPr/>
        </p:nvSpPr>
        <p:spPr bwMode="auto">
          <a:xfrm>
            <a:off x="477078" y="265043"/>
            <a:ext cx="11184836"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a:lnSpc>
                <a:spcPct val="100000"/>
              </a:lnSpc>
              <a:spcBef>
                <a:spcPct val="0"/>
              </a:spcBef>
              <a:buNone/>
              <a:defRPr/>
            </a:pPr>
            <a:r>
              <a:rPr lang="en-US" sz="3600" spc="-200" dirty="0">
                <a:latin typeface="Rockwell"/>
                <a:cs typeface="Tahoma"/>
              </a:rPr>
              <a:t>For it is by grace you have been saved, through faith—and this is not from yourselves, it is the gift of God—not by works, so that no one can boast. </a:t>
            </a:r>
            <a:endParaRPr lang="en-US"/>
          </a:p>
        </p:txBody>
      </p:sp>
      <p:pic>
        <p:nvPicPr>
          <p:cNvPr id="5" name="Picture 4" descr="Text&#10;&#10;Description automatically generated with medium confidence">
            <a:extLst>
              <a:ext uri="{FF2B5EF4-FFF2-40B4-BE49-F238E27FC236}">
                <a16:creationId xmlns:a16="http://schemas.microsoft.com/office/drawing/2014/main" id="{81EBFDB4-410F-7E5C-12A2-78DCD79DB5A2}"/>
              </a:ext>
            </a:extLst>
          </p:cNvPr>
          <p:cNvPicPr>
            <a:picLocks noChangeAspect="1"/>
          </p:cNvPicPr>
          <p:nvPr/>
        </p:nvPicPr>
        <p:blipFill>
          <a:blip r:embed="rId2"/>
          <a:stretch>
            <a:fillRect/>
          </a:stretch>
        </p:blipFill>
        <p:spPr>
          <a:xfrm>
            <a:off x="1" y="5425896"/>
            <a:ext cx="2495551" cy="1403747"/>
          </a:xfrm>
          <a:prstGeom prst="rect">
            <a:avLst/>
          </a:prstGeom>
        </p:spPr>
      </p:pic>
      <p:pic>
        <p:nvPicPr>
          <p:cNvPr id="8" name="Picture 7" descr="Logo, company name&#10;&#10;Description automatically generated">
            <a:extLst>
              <a:ext uri="{FF2B5EF4-FFF2-40B4-BE49-F238E27FC236}">
                <a16:creationId xmlns:a16="http://schemas.microsoft.com/office/drawing/2014/main" id="{8337FC49-475D-1C01-484C-D57A370005C4}"/>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Tree>
    <p:extLst>
      <p:ext uri="{BB962C8B-B14F-4D97-AF65-F5344CB8AC3E}">
        <p14:creationId xmlns:p14="http://schemas.microsoft.com/office/powerpoint/2010/main" val="8494595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BF0C0-FF02-265B-9ADF-04A2FE5ACE2C}"/>
            </a:ext>
          </a:extLst>
        </p:cNvPr>
        <p:cNvGrpSpPr/>
        <p:nvPr/>
      </p:nvGrpSpPr>
      <p:grpSpPr>
        <a:xfrm>
          <a:off x="0" y="0"/>
          <a:ext cx="0" cy="0"/>
          <a:chOff x="0" y="0"/>
          <a:chExt cx="0" cy="0"/>
        </a:xfrm>
      </p:grpSpPr>
      <p:sp>
        <p:nvSpPr>
          <p:cNvPr id="2" name="Isosceles Triangle 1">
            <a:extLst>
              <a:ext uri="{FF2B5EF4-FFF2-40B4-BE49-F238E27FC236}">
                <a16:creationId xmlns:a16="http://schemas.microsoft.com/office/drawing/2014/main" id="{E4846C4A-21DB-1B87-352F-9F86D18A26CA}"/>
              </a:ext>
            </a:extLst>
          </p:cNvPr>
          <p:cNvSpPr/>
          <p:nvPr/>
        </p:nvSpPr>
        <p:spPr>
          <a:xfrm rot="10800000">
            <a:off x="867411" y="5425896"/>
            <a:ext cx="3256279" cy="1403747"/>
          </a:xfrm>
          <a:prstGeom prst="triangle">
            <a:avLst/>
          </a:prstGeom>
          <a:solidFill>
            <a:srgbClr val="2D25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4" name="Content Placeholder 7">
            <a:extLst>
              <a:ext uri="{FF2B5EF4-FFF2-40B4-BE49-F238E27FC236}">
                <a16:creationId xmlns:a16="http://schemas.microsoft.com/office/drawing/2014/main" id="{5D259622-C977-274D-FD3D-42BF835BE9DA}"/>
              </a:ext>
            </a:extLst>
          </p:cNvPr>
          <p:cNvSpPr txBox="1">
            <a:spLocks/>
          </p:cNvSpPr>
          <p:nvPr/>
        </p:nvSpPr>
        <p:spPr>
          <a:xfrm>
            <a:off x="2367722" y="5840957"/>
            <a:ext cx="9824279" cy="721159"/>
          </a:xfrm>
          <a:prstGeom prst="rect">
            <a:avLst/>
          </a:prstGeom>
          <a:solidFill>
            <a:srgbClr val="2D251A"/>
          </a:solidFill>
        </p:spPr>
        <p:txBody>
          <a:bodyPr wrap="square" lIns="91440" tIns="45720" rIns="91440" bIns="45720" anchor="t">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Aft>
                <a:spcPts val="0"/>
              </a:spcAft>
              <a:buClr>
                <a:srgbClr val="FFCA08">
                  <a:lumMod val="75000"/>
                </a:srgbClr>
              </a:buClr>
              <a:defRPr/>
            </a:pPr>
            <a:r>
              <a:rPr lang="en-US" sz="3700" i="1" spc="800">
                <a:solidFill>
                  <a:schemeClr val="bg1"/>
                </a:solidFill>
                <a:effectLst>
                  <a:outerShdw blurRad="38100" dist="38100" dir="2700000" algn="tl">
                    <a:srgbClr val="000000">
                      <a:alpha val="43137"/>
                    </a:srgbClr>
                  </a:outerShdw>
                </a:effectLst>
                <a:latin typeface="Rockwell" panose="02060603020205020403"/>
              </a:rPr>
              <a:t> John 3:16 (NIV)</a:t>
            </a:r>
          </a:p>
        </p:txBody>
      </p:sp>
      <p:sp>
        <p:nvSpPr>
          <p:cNvPr id="6" name="Title 1">
            <a:extLst>
              <a:ext uri="{FF2B5EF4-FFF2-40B4-BE49-F238E27FC236}">
                <a16:creationId xmlns:a16="http://schemas.microsoft.com/office/drawing/2014/main" id="{D8C9FB27-03A0-A4D5-8ACC-825538CEC0EE}"/>
              </a:ext>
            </a:extLst>
          </p:cNvPr>
          <p:cNvSpPr txBox="1">
            <a:spLocks noChangeArrowheads="1"/>
          </p:cNvSpPr>
          <p:nvPr/>
        </p:nvSpPr>
        <p:spPr bwMode="auto">
          <a:xfrm>
            <a:off x="477078" y="265043"/>
            <a:ext cx="11184836"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a:lnSpc>
                <a:spcPct val="100000"/>
              </a:lnSpc>
              <a:spcBef>
                <a:spcPct val="0"/>
              </a:spcBef>
              <a:buNone/>
              <a:defRPr/>
            </a:pPr>
            <a:r>
              <a:rPr lang="en-US" sz="3600" spc="-200" dirty="0">
                <a:latin typeface="Rockwell"/>
                <a:cs typeface="Tahoma"/>
              </a:rPr>
              <a:t>For God so loved the world that he gave his one and only Son, that whoever believes in him shall not perish but have eternal life. </a:t>
            </a:r>
            <a:endParaRPr lang="en-US"/>
          </a:p>
        </p:txBody>
      </p:sp>
      <p:pic>
        <p:nvPicPr>
          <p:cNvPr id="5" name="Picture 4" descr="Text&#10;&#10;Description automatically generated with medium confidence">
            <a:extLst>
              <a:ext uri="{FF2B5EF4-FFF2-40B4-BE49-F238E27FC236}">
                <a16:creationId xmlns:a16="http://schemas.microsoft.com/office/drawing/2014/main" id="{010C543A-440E-3256-5327-A9FADDEC2E97}"/>
              </a:ext>
            </a:extLst>
          </p:cNvPr>
          <p:cNvPicPr>
            <a:picLocks noChangeAspect="1"/>
          </p:cNvPicPr>
          <p:nvPr/>
        </p:nvPicPr>
        <p:blipFill>
          <a:blip r:embed="rId2"/>
          <a:stretch>
            <a:fillRect/>
          </a:stretch>
        </p:blipFill>
        <p:spPr>
          <a:xfrm>
            <a:off x="1" y="5425896"/>
            <a:ext cx="2495551" cy="1403747"/>
          </a:xfrm>
          <a:prstGeom prst="rect">
            <a:avLst/>
          </a:prstGeom>
        </p:spPr>
      </p:pic>
      <p:pic>
        <p:nvPicPr>
          <p:cNvPr id="8" name="Picture 7" descr="Logo, company name&#10;&#10;Description automatically generated">
            <a:extLst>
              <a:ext uri="{FF2B5EF4-FFF2-40B4-BE49-F238E27FC236}">
                <a16:creationId xmlns:a16="http://schemas.microsoft.com/office/drawing/2014/main" id="{9A97FDAE-41F4-5B56-7830-B2C6E2B20749}"/>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Tree>
    <p:extLst>
      <p:ext uri="{BB962C8B-B14F-4D97-AF65-F5344CB8AC3E}">
        <p14:creationId xmlns:p14="http://schemas.microsoft.com/office/powerpoint/2010/main" val="1113069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07452"/>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9799D38-BE34-9F27-BCB0-895357781581}"/>
              </a:ext>
            </a:extLst>
          </p:cNvPr>
          <p:cNvSpPr/>
          <p:nvPr/>
        </p:nvSpPr>
        <p:spPr>
          <a:xfrm>
            <a:off x="0" y="0"/>
            <a:ext cx="12192000" cy="6858000"/>
          </a:xfrm>
          <a:prstGeom prst="rect">
            <a:avLst/>
          </a:prstGeom>
          <a:solidFill>
            <a:srgbClr val="2D251A"/>
          </a:solidFill>
          <a:effectLst>
            <a:outerShdw blurRad="40000" dist="23000" dir="5400000" rotWithShape="0">
              <a:srgbClr val="000000">
                <a:alpha val="35000"/>
              </a:srgbClr>
            </a:outerShdw>
            <a:softEdge rad="889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9" name="TextBox 8">
            <a:extLst>
              <a:ext uri="{FF2B5EF4-FFF2-40B4-BE49-F238E27FC236}">
                <a16:creationId xmlns:a16="http://schemas.microsoft.com/office/drawing/2014/main" id="{6481EDB2-1161-47B2-A840-2E8D44969A41}"/>
              </a:ext>
            </a:extLst>
          </p:cNvPr>
          <p:cNvSpPr txBox="1"/>
          <p:nvPr/>
        </p:nvSpPr>
        <p:spPr>
          <a:xfrm>
            <a:off x="4767618" y="164952"/>
            <a:ext cx="7211271" cy="666786"/>
          </a:xfrm>
          <a:prstGeom prst="rect">
            <a:avLst/>
          </a:prstGeom>
          <a:noFill/>
        </p:spPr>
        <p:txBody>
          <a:bodyPr wrap="square" lIns="91440" tIns="45720" rIns="91440" bIns="45720" anchor="t">
            <a:spAutoFit/>
          </a:bodyPr>
          <a:lstStyle/>
          <a:p>
            <a:pPr>
              <a:spcBef>
                <a:spcPct val="0"/>
              </a:spcBef>
              <a:defRPr/>
            </a:pPr>
            <a:endParaRPr lang="en-US" altLang="en-US" sz="3700" dirty="0">
              <a:solidFill>
                <a:srgbClr val="AE7351"/>
              </a:solidFill>
              <a:latin typeface="Abadi"/>
            </a:endParaRPr>
          </a:p>
        </p:txBody>
      </p:sp>
      <p:sp>
        <p:nvSpPr>
          <p:cNvPr id="15" name="TextBox 14">
            <a:extLst>
              <a:ext uri="{FF2B5EF4-FFF2-40B4-BE49-F238E27FC236}">
                <a16:creationId xmlns:a16="http://schemas.microsoft.com/office/drawing/2014/main" id="{D6CBCC51-EAC2-4564-A9D7-F64FE001AE06}"/>
              </a:ext>
            </a:extLst>
          </p:cNvPr>
          <p:cNvSpPr txBox="1"/>
          <p:nvPr/>
        </p:nvSpPr>
        <p:spPr>
          <a:xfrm>
            <a:off x="213109" y="5057224"/>
            <a:ext cx="11765779" cy="1569660"/>
          </a:xfrm>
          <a:prstGeom prst="rect">
            <a:avLst/>
          </a:prstGeom>
          <a:solidFill>
            <a:srgbClr val="B27354"/>
          </a:solidFill>
          <a:effectLst>
            <a:softEdge rad="88900"/>
          </a:effectLst>
        </p:spPr>
        <p:txBody>
          <a:bodyPr wrap="square" lIns="91440" tIns="45720" rIns="91440" bIns="45720" anchor="t">
            <a:spAutoFit/>
          </a:bodyPr>
          <a:lstStyle/>
          <a:p>
            <a:pPr>
              <a:spcBef>
                <a:spcPct val="0"/>
              </a:spcBef>
              <a:buFont typeface="Wingdings" panose="05000000000000000000" pitchFamily="2" charset="2"/>
              <a:buChar char="v"/>
              <a:defRPr/>
            </a:pPr>
            <a:r>
              <a:rPr lang="en-US" altLang="en-US" sz="4800" dirty="0">
                <a:solidFill>
                  <a:srgbClr val="FFFFFF"/>
                </a:solidFill>
                <a:effectLst>
                  <a:outerShdw blurRad="38100" dist="38100" dir="2700000" algn="tl">
                    <a:srgbClr val="000000">
                      <a:alpha val="43137"/>
                    </a:srgbClr>
                  </a:outerShdw>
                </a:effectLst>
                <a:latin typeface="Abadi"/>
              </a:rPr>
              <a:t>How did we get the scriptures and are they accurate?</a:t>
            </a:r>
            <a:endParaRPr lang="en-US" altLang="en-US" sz="4800" dirty="0">
              <a:solidFill>
                <a:srgbClr val="FFFFFF"/>
              </a:solidFill>
              <a:effectLst>
                <a:outerShdw blurRad="38100" dist="38100" dir="2700000" algn="tl">
                  <a:srgbClr val="000000">
                    <a:alpha val="43137"/>
                  </a:srgbClr>
                </a:outerShdw>
              </a:effectLst>
              <a:latin typeface="Abadi" panose="020B0604020104020204" pitchFamily="34" charset="0"/>
            </a:endParaRPr>
          </a:p>
        </p:txBody>
      </p:sp>
      <p:pic>
        <p:nvPicPr>
          <p:cNvPr id="10" name="Picture 9" descr="Text&#10;&#10;Description automatically generated with medium confidence">
            <a:extLst>
              <a:ext uri="{FF2B5EF4-FFF2-40B4-BE49-F238E27FC236}">
                <a16:creationId xmlns:a16="http://schemas.microsoft.com/office/drawing/2014/main" id="{FF62D1DB-0109-B39F-ADD1-259253ECD3F3}"/>
              </a:ext>
            </a:extLst>
          </p:cNvPr>
          <p:cNvPicPr>
            <a:picLocks noChangeAspect="1"/>
          </p:cNvPicPr>
          <p:nvPr/>
        </p:nvPicPr>
        <p:blipFill>
          <a:blip r:embed="rId3"/>
          <a:stretch>
            <a:fillRect/>
          </a:stretch>
        </p:blipFill>
        <p:spPr>
          <a:xfrm>
            <a:off x="54393" y="201421"/>
            <a:ext cx="4500112" cy="2531312"/>
          </a:xfrm>
          <a:prstGeom prst="rect">
            <a:avLst/>
          </a:prstGeom>
          <a:effectLst>
            <a:softEdge rad="63500"/>
          </a:effectLst>
        </p:spPr>
      </p:pic>
    </p:spTree>
    <p:extLst>
      <p:ext uri="{BB962C8B-B14F-4D97-AF65-F5344CB8AC3E}">
        <p14:creationId xmlns:p14="http://schemas.microsoft.com/office/powerpoint/2010/main" val="393404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321E6-0389-DF46-E940-CC01EEF70CBE}"/>
            </a:ext>
          </a:extLst>
        </p:cNvPr>
        <p:cNvGrpSpPr/>
        <p:nvPr/>
      </p:nvGrpSpPr>
      <p:grpSpPr>
        <a:xfrm>
          <a:off x="0" y="0"/>
          <a:ext cx="0" cy="0"/>
          <a:chOff x="0" y="0"/>
          <a:chExt cx="0" cy="0"/>
        </a:xfrm>
      </p:grpSpPr>
      <p:sp>
        <p:nvSpPr>
          <p:cNvPr id="2" name="Isosceles Triangle 1">
            <a:extLst>
              <a:ext uri="{FF2B5EF4-FFF2-40B4-BE49-F238E27FC236}">
                <a16:creationId xmlns:a16="http://schemas.microsoft.com/office/drawing/2014/main" id="{C904CFAB-FA3D-A075-CE20-94E37EFC7EB8}"/>
              </a:ext>
            </a:extLst>
          </p:cNvPr>
          <p:cNvSpPr/>
          <p:nvPr/>
        </p:nvSpPr>
        <p:spPr>
          <a:xfrm rot="10800000">
            <a:off x="867411" y="5425896"/>
            <a:ext cx="3256279" cy="1403747"/>
          </a:xfrm>
          <a:prstGeom prst="triangle">
            <a:avLst/>
          </a:prstGeom>
          <a:solidFill>
            <a:srgbClr val="2D25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4" name="Content Placeholder 7">
            <a:extLst>
              <a:ext uri="{FF2B5EF4-FFF2-40B4-BE49-F238E27FC236}">
                <a16:creationId xmlns:a16="http://schemas.microsoft.com/office/drawing/2014/main" id="{F18386EB-FFF0-27DE-9B34-BF3F0E957715}"/>
              </a:ext>
            </a:extLst>
          </p:cNvPr>
          <p:cNvSpPr txBox="1">
            <a:spLocks/>
          </p:cNvSpPr>
          <p:nvPr/>
        </p:nvSpPr>
        <p:spPr>
          <a:xfrm>
            <a:off x="2367722" y="5840957"/>
            <a:ext cx="9824279" cy="721159"/>
          </a:xfrm>
          <a:prstGeom prst="rect">
            <a:avLst/>
          </a:prstGeom>
          <a:solidFill>
            <a:srgbClr val="2D251A"/>
          </a:solidFill>
        </p:spPr>
        <p:txBody>
          <a:bodyPr wrap="square" lIns="91440" tIns="45720" rIns="91440" bIns="45720" anchor="t">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Aft>
                <a:spcPts val="0"/>
              </a:spcAft>
              <a:buClr>
                <a:srgbClr val="FFCA08">
                  <a:lumMod val="75000"/>
                </a:srgbClr>
              </a:buClr>
              <a:defRPr/>
            </a:pPr>
            <a:endParaRPr lang="en-US" sz="3700" i="1" spc="800">
              <a:solidFill>
                <a:schemeClr val="bg1"/>
              </a:solidFill>
              <a:effectLst>
                <a:outerShdw blurRad="38100" dist="38100" dir="2700000" algn="tl">
                  <a:srgbClr val="000000">
                    <a:alpha val="43137"/>
                  </a:srgbClr>
                </a:outerShdw>
              </a:effectLst>
              <a:latin typeface="Rockwell" panose="02060603020205020403"/>
            </a:endParaRPr>
          </a:p>
        </p:txBody>
      </p:sp>
      <p:sp>
        <p:nvSpPr>
          <p:cNvPr id="6" name="Title 1">
            <a:extLst>
              <a:ext uri="{FF2B5EF4-FFF2-40B4-BE49-F238E27FC236}">
                <a16:creationId xmlns:a16="http://schemas.microsoft.com/office/drawing/2014/main" id="{8204DC8B-0F1A-776B-C5A1-271E43833FD6}"/>
              </a:ext>
            </a:extLst>
          </p:cNvPr>
          <p:cNvSpPr txBox="1">
            <a:spLocks noChangeArrowheads="1"/>
          </p:cNvSpPr>
          <p:nvPr/>
        </p:nvSpPr>
        <p:spPr bwMode="auto">
          <a:xfrm>
            <a:off x="-4185" y="265043"/>
            <a:ext cx="12197493" cy="5572198"/>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a:lnSpc>
                <a:spcPct val="100000"/>
              </a:lnSpc>
              <a:spcBef>
                <a:spcPct val="0"/>
              </a:spcBef>
              <a:buNone/>
              <a:defRPr/>
            </a:pPr>
            <a:r>
              <a:rPr lang="en-US" sz="3200" spc="-200" dirty="0" err="1">
                <a:solidFill>
                  <a:srgbClr val="000000"/>
                </a:solidFill>
                <a:latin typeface="Rockwell"/>
                <a:cs typeface="Tahoma"/>
              </a:rPr>
              <a:t>ου</a:t>
            </a:r>
            <a:r>
              <a:rPr lang="en-US" sz="3200" spc="-200" dirty="0">
                <a:solidFill>
                  <a:srgbClr val="000000"/>
                </a:solidFill>
                <a:latin typeface="Rockwell"/>
                <a:cs typeface="Tahoma"/>
              </a:rPr>
              <a:t>̔́</a:t>
            </a:r>
            <a:r>
              <a:rPr lang="en-US" sz="3200" spc="-200" dirty="0" err="1">
                <a:solidFill>
                  <a:srgbClr val="000000"/>
                </a:solidFill>
                <a:latin typeface="Rockwell"/>
                <a:cs typeface="Tahoma"/>
              </a:rPr>
              <a:t>τως</a:t>
            </a:r>
            <a:r>
              <a:rPr lang="en-US" sz="3200" spc="-200" dirty="0">
                <a:solidFill>
                  <a:srgbClr val="000000"/>
                </a:solidFill>
                <a:latin typeface="Rockwell"/>
                <a:cs typeface="Tahoma"/>
              </a:rPr>
              <a:t> γὰρ </a:t>
            </a:r>
            <a:r>
              <a:rPr lang="en-US" sz="3200" spc="-200" dirty="0" err="1">
                <a:solidFill>
                  <a:srgbClr val="000000"/>
                </a:solidFill>
                <a:latin typeface="Rockwell"/>
                <a:cs typeface="Tahoma"/>
              </a:rPr>
              <a:t>ἠγ</a:t>
            </a:r>
            <a:r>
              <a:rPr lang="en-US" sz="3200" spc="-200" dirty="0">
                <a:solidFill>
                  <a:srgbClr val="000000"/>
                </a:solidFill>
                <a:latin typeface="Rockwell"/>
                <a:cs typeface="Tahoma"/>
              </a:rPr>
              <a:t>άπ</a:t>
            </a:r>
            <a:r>
              <a:rPr lang="en-US" sz="3200" spc="-200" dirty="0" err="1">
                <a:solidFill>
                  <a:srgbClr val="000000"/>
                </a:solidFill>
                <a:latin typeface="Rockwell"/>
                <a:cs typeface="Tahoma"/>
              </a:rPr>
              <a:t>ησεν</a:t>
            </a:r>
            <a:r>
              <a:rPr lang="en-US" sz="3200" spc="-200" dirty="0">
                <a:solidFill>
                  <a:srgbClr val="000000"/>
                </a:solidFill>
                <a:latin typeface="Rockwell"/>
                <a:cs typeface="Tahoma"/>
              </a:rPr>
              <a:t> ὁ </a:t>
            </a:r>
            <a:r>
              <a:rPr lang="en-US" sz="3200" spc="-200" dirty="0" err="1">
                <a:solidFill>
                  <a:srgbClr val="000000"/>
                </a:solidFill>
                <a:latin typeface="Rockwell"/>
                <a:cs typeface="Tahoma"/>
              </a:rPr>
              <a:t>θεὸς</a:t>
            </a:r>
            <a:r>
              <a:rPr lang="en-US" sz="3200" spc="-200" dirty="0">
                <a:solidFill>
                  <a:srgbClr val="000000"/>
                </a:solidFill>
                <a:latin typeface="Rockwell"/>
                <a:cs typeface="Tahoma"/>
              </a:rPr>
              <a:t> </a:t>
            </a:r>
            <a:r>
              <a:rPr lang="en-US" sz="3200" spc="-200" dirty="0" err="1">
                <a:solidFill>
                  <a:srgbClr val="000000"/>
                </a:solidFill>
                <a:latin typeface="Rockwell"/>
                <a:cs typeface="Tahoma"/>
              </a:rPr>
              <a:t>τὸν</a:t>
            </a:r>
            <a:r>
              <a:rPr lang="en-US" sz="3200" spc="-200" dirty="0">
                <a:solidFill>
                  <a:srgbClr val="000000"/>
                </a:solidFill>
                <a:latin typeface="Rockwell"/>
                <a:cs typeface="Tahoma"/>
              </a:rPr>
              <a:t> </a:t>
            </a:r>
            <a:r>
              <a:rPr lang="en-US" sz="3200" spc="-200" dirty="0" err="1">
                <a:solidFill>
                  <a:srgbClr val="000000"/>
                </a:solidFill>
                <a:latin typeface="Rockwell"/>
                <a:cs typeface="Tahoma"/>
              </a:rPr>
              <a:t>κόσμον</a:t>
            </a:r>
            <a:r>
              <a:rPr lang="en-US" sz="3200" spc="-200" dirty="0">
                <a:solidFill>
                  <a:srgbClr val="000000"/>
                </a:solidFill>
                <a:latin typeface="Rockwell"/>
                <a:cs typeface="Tahoma"/>
              </a:rPr>
              <a:t>, ὥ</a:t>
            </a:r>
            <a:r>
              <a:rPr lang="en-US" sz="3200" spc="-200" dirty="0" err="1">
                <a:solidFill>
                  <a:srgbClr val="000000"/>
                </a:solidFill>
                <a:latin typeface="Rockwell"/>
                <a:cs typeface="Tahoma"/>
              </a:rPr>
              <a:t>στε</a:t>
            </a:r>
            <a:r>
              <a:rPr lang="en-US" sz="3200" spc="-200" dirty="0">
                <a:solidFill>
                  <a:srgbClr val="000000"/>
                </a:solidFill>
                <a:latin typeface="Rockwell"/>
                <a:cs typeface="Tahoma"/>
              </a:rPr>
              <a:t> </a:t>
            </a:r>
            <a:r>
              <a:rPr lang="en-US" sz="3200" spc="-200" dirty="0" err="1">
                <a:solidFill>
                  <a:srgbClr val="000000"/>
                </a:solidFill>
                <a:latin typeface="Rockwell"/>
                <a:cs typeface="Tahoma"/>
              </a:rPr>
              <a:t>τὸν</a:t>
            </a:r>
            <a:r>
              <a:rPr lang="en-US" sz="3200" spc="-200" dirty="0">
                <a:solidFill>
                  <a:srgbClr val="000000"/>
                </a:solidFill>
                <a:latin typeface="Rockwell"/>
                <a:cs typeface="Tahoma"/>
              </a:rPr>
              <a:t> </a:t>
            </a:r>
            <a:r>
              <a:rPr lang="en-US" sz="3200" spc="-200" dirty="0" err="1">
                <a:solidFill>
                  <a:srgbClr val="000000"/>
                </a:solidFill>
                <a:latin typeface="Rockwell"/>
                <a:cs typeface="Tahoma"/>
              </a:rPr>
              <a:t>υἱὸν</a:t>
            </a:r>
            <a:r>
              <a:rPr lang="en-US" sz="3200" spc="-200" dirty="0">
                <a:solidFill>
                  <a:srgbClr val="000000"/>
                </a:solidFill>
                <a:latin typeface="Rockwell"/>
                <a:cs typeface="Tahoma"/>
              </a:rPr>
              <a:t> </a:t>
            </a:r>
            <a:r>
              <a:rPr lang="en-US" sz="3200" spc="-200" dirty="0" err="1">
                <a:solidFill>
                  <a:srgbClr val="000000"/>
                </a:solidFill>
                <a:latin typeface="Rockwell"/>
                <a:cs typeface="Tahoma"/>
              </a:rPr>
              <a:t>τὸν</a:t>
            </a:r>
            <a:r>
              <a:rPr lang="en-US" sz="3200" spc="-200" dirty="0">
                <a:solidFill>
                  <a:srgbClr val="000000"/>
                </a:solidFill>
                <a:latin typeface="Rockwell"/>
                <a:cs typeface="Tahoma"/>
              </a:rPr>
              <a:t> </a:t>
            </a:r>
            <a:r>
              <a:rPr lang="en-US" sz="3200" spc="-200" dirty="0" err="1">
                <a:solidFill>
                  <a:srgbClr val="000000"/>
                </a:solidFill>
                <a:latin typeface="Rockwell"/>
                <a:cs typeface="Tahoma"/>
              </a:rPr>
              <a:t>μονογενη</a:t>
            </a:r>
            <a:r>
              <a:rPr lang="en-US" sz="3200" spc="-200" dirty="0">
                <a:solidFill>
                  <a:srgbClr val="000000"/>
                </a:solidFill>
                <a:latin typeface="Rockwell"/>
                <a:cs typeface="Tahoma"/>
              </a:rPr>
              <a:t>͂ </a:t>
            </a:r>
            <a:endParaRPr lang="en-US" sz="3200" dirty="0" err="1">
              <a:solidFill>
                <a:srgbClr val="000000"/>
              </a:solidFill>
              <a:cs typeface="Tahoma"/>
            </a:endParaRPr>
          </a:p>
          <a:p>
            <a:pPr algn="ctr">
              <a:lnSpc>
                <a:spcPct val="100000"/>
              </a:lnSpc>
              <a:spcBef>
                <a:spcPct val="0"/>
              </a:spcBef>
              <a:buNone/>
              <a:defRPr/>
            </a:pPr>
            <a:r>
              <a:rPr lang="en-US" sz="3200" spc="-200" dirty="0">
                <a:solidFill>
                  <a:srgbClr val="000000"/>
                </a:solidFill>
                <a:latin typeface="Rockwell"/>
                <a:cs typeface="Tahoma"/>
              </a:rPr>
              <a:t>ἔ</a:t>
            </a:r>
            <a:r>
              <a:rPr lang="en-US" sz="3200" spc="-200" dirty="0" err="1">
                <a:solidFill>
                  <a:srgbClr val="000000"/>
                </a:solidFill>
                <a:latin typeface="Rockwell"/>
                <a:cs typeface="Tahoma"/>
              </a:rPr>
              <a:t>δωκεν</a:t>
            </a:r>
            <a:r>
              <a:rPr lang="en-US" sz="3200" spc="-200" dirty="0">
                <a:solidFill>
                  <a:srgbClr val="000000"/>
                </a:solidFill>
                <a:latin typeface="Rockwell"/>
                <a:cs typeface="Tahoma"/>
              </a:rPr>
              <a:t>, ἵνα πᾶς ὁ π</a:t>
            </a:r>
            <a:r>
              <a:rPr lang="en-US" sz="3200" spc="-200" dirty="0" err="1">
                <a:solidFill>
                  <a:srgbClr val="000000"/>
                </a:solidFill>
                <a:latin typeface="Rockwell"/>
                <a:cs typeface="Tahoma"/>
              </a:rPr>
              <a:t>ιστεύων</a:t>
            </a:r>
            <a:r>
              <a:rPr lang="en-US" sz="3200" spc="-200" dirty="0">
                <a:solidFill>
                  <a:srgbClr val="000000"/>
                </a:solidFill>
                <a:latin typeface="Rockwell"/>
                <a:cs typeface="Tahoma"/>
              </a:rPr>
              <a:t> </a:t>
            </a:r>
            <a:r>
              <a:rPr lang="en-US" sz="3200" spc="-200" dirty="0" err="1">
                <a:solidFill>
                  <a:srgbClr val="000000"/>
                </a:solidFill>
                <a:latin typeface="Rockwell"/>
                <a:cs typeface="Tahoma"/>
              </a:rPr>
              <a:t>εἰς</a:t>
            </a:r>
            <a:r>
              <a:rPr lang="en-US" sz="3200" spc="-200" dirty="0">
                <a:solidFill>
                  <a:srgbClr val="000000"/>
                </a:solidFill>
                <a:latin typeface="Rockwell"/>
                <a:cs typeface="Tahoma"/>
              </a:rPr>
              <a:t> α</a:t>
            </a:r>
            <a:r>
              <a:rPr lang="en-US" sz="3200" spc="-200" dirty="0" err="1">
                <a:solidFill>
                  <a:srgbClr val="000000"/>
                </a:solidFill>
                <a:latin typeface="Rockwell"/>
                <a:cs typeface="Tahoma"/>
              </a:rPr>
              <a:t>ὐτὸν</a:t>
            </a:r>
            <a:r>
              <a:rPr lang="en-US" sz="3200" spc="-200" dirty="0">
                <a:solidFill>
                  <a:srgbClr val="000000"/>
                </a:solidFill>
                <a:latin typeface="Rockwell"/>
                <a:cs typeface="Tahoma"/>
              </a:rPr>
              <a:t> </a:t>
            </a:r>
            <a:r>
              <a:rPr lang="en-US" sz="3200" spc="-200" dirty="0" err="1">
                <a:solidFill>
                  <a:srgbClr val="000000"/>
                </a:solidFill>
                <a:latin typeface="Rockwell"/>
                <a:cs typeface="Tahoma"/>
              </a:rPr>
              <a:t>μη</a:t>
            </a:r>
            <a:r>
              <a:rPr lang="en-US" sz="3200" spc="-200" dirty="0">
                <a:solidFill>
                  <a:srgbClr val="000000"/>
                </a:solidFill>
                <a:latin typeface="Rockwell"/>
                <a:cs typeface="Tahoma"/>
              </a:rPr>
              <a:t>̀ ἀπ</a:t>
            </a:r>
            <a:r>
              <a:rPr lang="en-US" sz="3200" spc="-200" dirty="0" err="1">
                <a:solidFill>
                  <a:srgbClr val="000000"/>
                </a:solidFill>
                <a:latin typeface="Rockwell"/>
                <a:cs typeface="Tahoma"/>
              </a:rPr>
              <a:t>όλητ</a:t>
            </a:r>
            <a:r>
              <a:rPr lang="en-US" sz="3200" spc="-200" dirty="0">
                <a:solidFill>
                  <a:srgbClr val="000000"/>
                </a:solidFill>
                <a:latin typeface="Rockwell"/>
                <a:cs typeface="Tahoma"/>
              </a:rPr>
              <a:t>αι ἀ</a:t>
            </a:r>
            <a:r>
              <a:rPr lang="en-US" sz="3200" spc="-200" dirty="0" err="1">
                <a:solidFill>
                  <a:srgbClr val="000000"/>
                </a:solidFill>
                <a:latin typeface="Rockwell"/>
                <a:cs typeface="Tahoma"/>
              </a:rPr>
              <a:t>λλ</a:t>
            </a:r>
            <a:r>
              <a:rPr lang="en-US" sz="3200" spc="-200" dirty="0">
                <a:solidFill>
                  <a:srgbClr val="000000"/>
                </a:solidFill>
                <a:latin typeface="Rockwell"/>
                <a:cs typeface="Tahoma"/>
              </a:rPr>
              <a:t>᾽ ἔ</a:t>
            </a:r>
            <a:r>
              <a:rPr lang="en-US" sz="3200" spc="-200" dirty="0" err="1">
                <a:solidFill>
                  <a:srgbClr val="000000"/>
                </a:solidFill>
                <a:latin typeface="Rockwell"/>
                <a:cs typeface="Tahoma"/>
              </a:rPr>
              <a:t>χῃ</a:t>
            </a:r>
            <a:r>
              <a:rPr lang="en-US" sz="3200" spc="-200" dirty="0">
                <a:solidFill>
                  <a:srgbClr val="000000"/>
                </a:solidFill>
                <a:latin typeface="Rockwell"/>
                <a:cs typeface="Tahoma"/>
              </a:rPr>
              <a:t> </a:t>
            </a:r>
            <a:r>
              <a:rPr lang="en-US" sz="3200" spc="-200" dirty="0" err="1">
                <a:solidFill>
                  <a:srgbClr val="000000"/>
                </a:solidFill>
                <a:latin typeface="Rockwell"/>
                <a:cs typeface="Tahoma"/>
              </a:rPr>
              <a:t>ζωὴν</a:t>
            </a:r>
            <a:r>
              <a:rPr lang="en-US" sz="3200" spc="-200" dirty="0">
                <a:solidFill>
                  <a:srgbClr val="000000"/>
                </a:solidFill>
                <a:latin typeface="Rockwell"/>
                <a:cs typeface="Tahoma"/>
              </a:rPr>
              <a:t> α</a:t>
            </a:r>
            <a:r>
              <a:rPr lang="en-US" sz="3200" spc="-200" dirty="0" err="1">
                <a:solidFill>
                  <a:srgbClr val="000000"/>
                </a:solidFill>
                <a:latin typeface="Rockwell"/>
                <a:cs typeface="Tahoma"/>
              </a:rPr>
              <a:t>ἰώνιον</a:t>
            </a:r>
            <a:endParaRPr lang="en-US" sz="3200" dirty="0" err="1"/>
          </a:p>
        </p:txBody>
      </p:sp>
      <p:pic>
        <p:nvPicPr>
          <p:cNvPr id="5" name="Picture 4" descr="Text&#10;&#10;Description automatically generated with medium confidence">
            <a:extLst>
              <a:ext uri="{FF2B5EF4-FFF2-40B4-BE49-F238E27FC236}">
                <a16:creationId xmlns:a16="http://schemas.microsoft.com/office/drawing/2014/main" id="{78B62EEB-6D78-B239-3956-6FBB23295449}"/>
              </a:ext>
            </a:extLst>
          </p:cNvPr>
          <p:cNvPicPr>
            <a:picLocks noChangeAspect="1"/>
          </p:cNvPicPr>
          <p:nvPr/>
        </p:nvPicPr>
        <p:blipFill>
          <a:blip r:embed="rId2"/>
          <a:stretch>
            <a:fillRect/>
          </a:stretch>
        </p:blipFill>
        <p:spPr>
          <a:xfrm>
            <a:off x="1" y="5425896"/>
            <a:ext cx="2495551" cy="1403747"/>
          </a:xfrm>
          <a:prstGeom prst="rect">
            <a:avLst/>
          </a:prstGeom>
        </p:spPr>
      </p:pic>
      <p:pic>
        <p:nvPicPr>
          <p:cNvPr id="8" name="Picture 7" descr="Logo, company name&#10;&#10;Description automatically generated">
            <a:extLst>
              <a:ext uri="{FF2B5EF4-FFF2-40B4-BE49-F238E27FC236}">
                <a16:creationId xmlns:a16="http://schemas.microsoft.com/office/drawing/2014/main" id="{33BAC895-B26F-7344-FA6C-1CDE30EB825A}"/>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Tree>
    <p:extLst>
      <p:ext uri="{BB962C8B-B14F-4D97-AF65-F5344CB8AC3E}">
        <p14:creationId xmlns:p14="http://schemas.microsoft.com/office/powerpoint/2010/main" val="578225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96781C-32A1-4FDA-A83B-A7FF8C1B1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ece of papyrus with black writing&#10;&#10;Description automatically generated">
            <a:extLst>
              <a:ext uri="{FF2B5EF4-FFF2-40B4-BE49-F238E27FC236}">
                <a16:creationId xmlns:a16="http://schemas.microsoft.com/office/drawing/2014/main" id="{D6149FD1-4A00-11C4-FE0B-2A46EE02426B}"/>
              </a:ext>
            </a:extLst>
          </p:cNvPr>
          <p:cNvPicPr>
            <a:picLocks noChangeAspect="1"/>
          </p:cNvPicPr>
          <p:nvPr/>
        </p:nvPicPr>
        <p:blipFill rotWithShape="1">
          <a:blip r:embed="rId2"/>
          <a:srcRect r="-2" b="6101"/>
          <a:stretch/>
        </p:blipFill>
        <p:spPr>
          <a:xfrm>
            <a:off x="20" y="10"/>
            <a:ext cx="4546582" cy="6857990"/>
          </a:xfrm>
          <a:custGeom>
            <a:avLst/>
            <a:gdLst/>
            <a:ahLst/>
            <a:cxnLst/>
            <a:rect l="l" t="t" r="r" b="b"/>
            <a:pathLst>
              <a:path w="4546602" h="6858000">
                <a:moveTo>
                  <a:pt x="4221600" y="6662544"/>
                </a:moveTo>
                <a:lnTo>
                  <a:pt x="4210150" y="6683027"/>
                </a:lnTo>
                <a:lnTo>
                  <a:pt x="4207002" y="6702976"/>
                </a:lnTo>
                <a:lnTo>
                  <a:pt x="4207002" y="6702977"/>
                </a:lnTo>
                <a:cubicBezTo>
                  <a:pt x="4207407" y="6716169"/>
                  <a:pt x="4212552" y="6729219"/>
                  <a:pt x="4220838" y="6742553"/>
                </a:cubicBezTo>
                <a:lnTo>
                  <a:pt x="4220839" y="6742555"/>
                </a:lnTo>
                <a:lnTo>
                  <a:pt x="4240316" y="6812062"/>
                </a:lnTo>
                <a:lnTo>
                  <a:pt x="4235543" y="6776800"/>
                </a:lnTo>
                <a:lnTo>
                  <a:pt x="4220839" y="6742555"/>
                </a:lnTo>
                <a:lnTo>
                  <a:pt x="4220838" y="6742552"/>
                </a:lnTo>
                <a:lnTo>
                  <a:pt x="4207002" y="6702976"/>
                </a:lnTo>
                <a:close/>
                <a:moveTo>
                  <a:pt x="4189594" y="6564620"/>
                </a:moveTo>
                <a:lnTo>
                  <a:pt x="4189594" y="6564621"/>
                </a:lnTo>
                <a:cubicBezTo>
                  <a:pt x="4199883" y="6575479"/>
                  <a:pt x="4205977" y="6582147"/>
                  <a:pt x="4212073" y="6588626"/>
                </a:cubicBezTo>
                <a:lnTo>
                  <a:pt x="4228695" y="6625225"/>
                </a:lnTo>
                <a:lnTo>
                  <a:pt x="4221601" y="6662541"/>
                </a:lnTo>
                <a:lnTo>
                  <a:pt x="4221600" y="6662541"/>
                </a:lnTo>
                <a:lnTo>
                  <a:pt x="4221600" y="6662542"/>
                </a:lnTo>
                <a:lnTo>
                  <a:pt x="4221601" y="6662541"/>
                </a:lnTo>
                <a:lnTo>
                  <a:pt x="4228684" y="6645552"/>
                </a:lnTo>
                <a:lnTo>
                  <a:pt x="4228695" y="6625225"/>
                </a:lnTo>
                <a:lnTo>
                  <a:pt x="4228695" y="6625224"/>
                </a:lnTo>
                <a:cubicBezTo>
                  <a:pt x="4226599" y="6611342"/>
                  <a:pt x="4220551" y="6597578"/>
                  <a:pt x="4212073" y="6588625"/>
                </a:cubicBezTo>
                <a:close/>
                <a:moveTo>
                  <a:pt x="4269915" y="6438981"/>
                </a:moveTo>
                <a:lnTo>
                  <a:pt x="4249984" y="6463840"/>
                </a:lnTo>
                <a:lnTo>
                  <a:pt x="4249982" y="6463849"/>
                </a:lnTo>
                <a:lnTo>
                  <a:pt x="4236188" y="6513012"/>
                </a:lnTo>
                <a:lnTo>
                  <a:pt x="4217381" y="6546194"/>
                </a:lnTo>
                <a:lnTo>
                  <a:pt x="4217381" y="6546195"/>
                </a:lnTo>
                <a:lnTo>
                  <a:pt x="4233719" y="6521804"/>
                </a:lnTo>
                <a:lnTo>
                  <a:pt x="4236188" y="6513012"/>
                </a:lnTo>
                <a:lnTo>
                  <a:pt x="4238998" y="6508052"/>
                </a:lnTo>
                <a:lnTo>
                  <a:pt x="4249982" y="6463849"/>
                </a:lnTo>
                <a:lnTo>
                  <a:pt x="4249984" y="6463841"/>
                </a:lnTo>
                <a:cubicBezTo>
                  <a:pt x="4252937" y="6451650"/>
                  <a:pt x="4260413" y="6444077"/>
                  <a:pt x="4269915" y="6438981"/>
                </a:cubicBezTo>
                <a:close/>
                <a:moveTo>
                  <a:pt x="4355914" y="6364769"/>
                </a:moveTo>
                <a:lnTo>
                  <a:pt x="4354607" y="6387910"/>
                </a:lnTo>
                <a:lnTo>
                  <a:pt x="4351952" y="6393385"/>
                </a:lnTo>
                <a:lnTo>
                  <a:pt x="4345189" y="6407332"/>
                </a:lnTo>
                <a:lnTo>
                  <a:pt x="4345189" y="6407333"/>
                </a:lnTo>
                <a:lnTo>
                  <a:pt x="4351952" y="6393385"/>
                </a:lnTo>
                <a:lnTo>
                  <a:pt x="4354608" y="6387910"/>
                </a:lnTo>
                <a:close/>
                <a:moveTo>
                  <a:pt x="4116820" y="4221391"/>
                </a:moveTo>
                <a:lnTo>
                  <a:pt x="4116820" y="4221392"/>
                </a:lnTo>
                <a:cubicBezTo>
                  <a:pt x="4117582" y="4232061"/>
                  <a:pt x="4117772" y="4243873"/>
                  <a:pt x="4122536" y="4253015"/>
                </a:cubicBezTo>
                <a:cubicBezTo>
                  <a:pt x="4134729" y="4277402"/>
                  <a:pt x="4150349" y="4300071"/>
                  <a:pt x="4162352" y="4324646"/>
                </a:cubicBezTo>
                <a:lnTo>
                  <a:pt x="4171306" y="4363891"/>
                </a:lnTo>
                <a:lnTo>
                  <a:pt x="4170544" y="4482004"/>
                </a:lnTo>
                <a:cubicBezTo>
                  <a:pt x="4167876" y="4546776"/>
                  <a:pt x="4167304" y="4612500"/>
                  <a:pt x="4110534" y="4659174"/>
                </a:cubicBezTo>
                <a:cubicBezTo>
                  <a:pt x="4105962" y="4662986"/>
                  <a:pt x="4103294" y="4671176"/>
                  <a:pt x="4102532" y="4677655"/>
                </a:cubicBezTo>
                <a:cubicBezTo>
                  <a:pt x="4098913" y="4707564"/>
                  <a:pt x="4098531" y="4738235"/>
                  <a:pt x="4092625" y="4767764"/>
                </a:cubicBezTo>
                <a:cubicBezTo>
                  <a:pt x="4090244" y="4779575"/>
                  <a:pt x="4089435" y="4790386"/>
                  <a:pt x="4091316" y="4800483"/>
                </a:cubicBezTo>
                <a:lnTo>
                  <a:pt x="4091316" y="4800484"/>
                </a:lnTo>
                <a:cubicBezTo>
                  <a:pt x="4093197" y="4810581"/>
                  <a:pt x="4097770" y="4819964"/>
                  <a:pt x="4106152" y="4828917"/>
                </a:cubicBezTo>
                <a:lnTo>
                  <a:pt x="4128333" y="4863343"/>
                </a:lnTo>
                <a:lnTo>
                  <a:pt x="4135862" y="4889275"/>
                </a:lnTo>
                <a:lnTo>
                  <a:pt x="4134157" y="4912168"/>
                </a:lnTo>
                <a:cubicBezTo>
                  <a:pt x="4132442" y="4919978"/>
                  <a:pt x="4132085" y="4927122"/>
                  <a:pt x="4132755" y="4933805"/>
                </a:cubicBezTo>
                <a:lnTo>
                  <a:pt x="4132755" y="4933806"/>
                </a:lnTo>
                <a:lnTo>
                  <a:pt x="4132757" y="4933810"/>
                </a:lnTo>
                <a:lnTo>
                  <a:pt x="4137514" y="4952673"/>
                </a:lnTo>
                <a:lnTo>
                  <a:pt x="4140307" y="4957453"/>
                </a:lnTo>
                <a:lnTo>
                  <a:pt x="4141585" y="4961456"/>
                </a:lnTo>
                <a:cubicBezTo>
                  <a:pt x="4146096" y="4970097"/>
                  <a:pt x="4151802" y="4978393"/>
                  <a:pt x="4157589" y="4987038"/>
                </a:cubicBezTo>
                <a:cubicBezTo>
                  <a:pt x="4168828" y="5003802"/>
                  <a:pt x="4182926" y="5022853"/>
                  <a:pt x="4184068" y="5041522"/>
                </a:cubicBezTo>
                <a:cubicBezTo>
                  <a:pt x="4184687" y="5052096"/>
                  <a:pt x="4187605" y="5062300"/>
                  <a:pt x="4191284" y="5072376"/>
                </a:cubicBezTo>
                <a:lnTo>
                  <a:pt x="4197188" y="5087444"/>
                </a:lnTo>
                <a:lnTo>
                  <a:pt x="4210215" y="5133220"/>
                </a:lnTo>
                <a:lnTo>
                  <a:pt x="4210217" y="5133225"/>
                </a:lnTo>
                <a:lnTo>
                  <a:pt x="4203501" y="5166113"/>
                </a:lnTo>
                <a:lnTo>
                  <a:pt x="4203501" y="5166114"/>
                </a:lnTo>
                <a:cubicBezTo>
                  <a:pt x="4202739" y="5167638"/>
                  <a:pt x="4203311" y="5169781"/>
                  <a:pt x="4204192" y="5172091"/>
                </a:cubicBezTo>
                <a:lnTo>
                  <a:pt x="4206739" y="5179068"/>
                </a:lnTo>
                <a:lnTo>
                  <a:pt x="4206573" y="5229433"/>
                </a:lnTo>
                <a:lnTo>
                  <a:pt x="4196024" y="5248936"/>
                </a:lnTo>
                <a:lnTo>
                  <a:pt x="4183116" y="5272796"/>
                </a:lnTo>
                <a:cubicBezTo>
                  <a:pt x="4171471" y="5285441"/>
                  <a:pt x="4163765" y="5298595"/>
                  <a:pt x="4159213" y="5312288"/>
                </a:cubicBezTo>
                <a:lnTo>
                  <a:pt x="4158157" y="5321350"/>
                </a:lnTo>
                <a:lnTo>
                  <a:pt x="4155683" y="5326163"/>
                </a:lnTo>
                <a:lnTo>
                  <a:pt x="4154237" y="5355014"/>
                </a:lnTo>
                <a:lnTo>
                  <a:pt x="4154237" y="5355015"/>
                </a:lnTo>
                <a:cubicBezTo>
                  <a:pt x="4154886" y="5364883"/>
                  <a:pt x="4156589" y="5375003"/>
                  <a:pt x="4159113" y="5385385"/>
                </a:cubicBezTo>
                <a:cubicBezTo>
                  <a:pt x="4162352" y="5398722"/>
                  <a:pt x="4164638" y="5412058"/>
                  <a:pt x="4167304" y="5425583"/>
                </a:cubicBezTo>
                <a:cubicBezTo>
                  <a:pt x="4171114" y="5443871"/>
                  <a:pt x="4175116" y="5462352"/>
                  <a:pt x="4178926" y="5480638"/>
                </a:cubicBezTo>
                <a:lnTo>
                  <a:pt x="4183450" y="5507668"/>
                </a:lnTo>
                <a:lnTo>
                  <a:pt x="4172831" y="5531692"/>
                </a:lnTo>
                <a:lnTo>
                  <a:pt x="4172830" y="5531693"/>
                </a:lnTo>
                <a:cubicBezTo>
                  <a:pt x="4165781" y="5537600"/>
                  <a:pt x="4162589" y="5542649"/>
                  <a:pt x="4162685" y="5547578"/>
                </a:cubicBezTo>
                <a:lnTo>
                  <a:pt x="4162685" y="5547579"/>
                </a:lnTo>
                <a:cubicBezTo>
                  <a:pt x="4162780" y="5552508"/>
                  <a:pt x="4166162" y="5557318"/>
                  <a:pt x="4172258" y="5562747"/>
                </a:cubicBezTo>
                <a:cubicBezTo>
                  <a:pt x="4214932" y="5600468"/>
                  <a:pt x="4241603" y="5646190"/>
                  <a:pt x="4243506" y="5704484"/>
                </a:cubicBezTo>
                <a:cubicBezTo>
                  <a:pt x="4243888" y="5716486"/>
                  <a:pt x="4246554" y="5728679"/>
                  <a:pt x="4249412" y="5740489"/>
                </a:cubicBezTo>
                <a:cubicBezTo>
                  <a:pt x="4251127" y="5747729"/>
                  <a:pt x="4253033" y="5756494"/>
                  <a:pt x="4258177" y="5760874"/>
                </a:cubicBezTo>
                <a:cubicBezTo>
                  <a:pt x="4297420" y="5794975"/>
                  <a:pt x="4324663" y="5837458"/>
                  <a:pt x="4346573" y="5883752"/>
                </a:cubicBezTo>
                <a:lnTo>
                  <a:pt x="4346575" y="5883756"/>
                </a:lnTo>
                <a:lnTo>
                  <a:pt x="4364477" y="5935946"/>
                </a:lnTo>
                <a:lnTo>
                  <a:pt x="4364478" y="5935950"/>
                </a:lnTo>
                <a:lnTo>
                  <a:pt x="4360859" y="5993290"/>
                </a:lnTo>
                <a:lnTo>
                  <a:pt x="4360858" y="5993291"/>
                </a:lnTo>
                <a:cubicBezTo>
                  <a:pt x="4359717" y="6004531"/>
                  <a:pt x="4359906" y="6017485"/>
                  <a:pt x="4354382" y="6026440"/>
                </a:cubicBezTo>
                <a:cubicBezTo>
                  <a:pt x="4337045" y="6054825"/>
                  <a:pt x="4318377" y="6082258"/>
                  <a:pt x="4298182" y="6108738"/>
                </a:cubicBezTo>
                <a:cubicBezTo>
                  <a:pt x="4289514" y="6120074"/>
                  <a:pt x="4284561" y="6126884"/>
                  <a:pt x="4284490" y="6133314"/>
                </a:cubicBezTo>
                <a:lnTo>
                  <a:pt x="4284490" y="6133315"/>
                </a:lnTo>
                <a:lnTo>
                  <a:pt x="4288190" y="6143190"/>
                </a:lnTo>
                <a:lnTo>
                  <a:pt x="4300086" y="6155600"/>
                </a:lnTo>
                <a:lnTo>
                  <a:pt x="4300088" y="6155603"/>
                </a:lnTo>
                <a:cubicBezTo>
                  <a:pt x="4322377" y="6175798"/>
                  <a:pt x="4333998" y="6200945"/>
                  <a:pt x="4338759" y="6228757"/>
                </a:cubicBezTo>
                <a:lnTo>
                  <a:pt x="4356096" y="6361540"/>
                </a:lnTo>
                <a:lnTo>
                  <a:pt x="4356096" y="6361539"/>
                </a:lnTo>
                <a:cubicBezTo>
                  <a:pt x="4352476" y="6317151"/>
                  <a:pt x="4346190" y="6272764"/>
                  <a:pt x="4338759" y="6228756"/>
                </a:cubicBezTo>
                <a:cubicBezTo>
                  <a:pt x="4333998" y="6200944"/>
                  <a:pt x="4322377" y="6175797"/>
                  <a:pt x="4300088" y="6155602"/>
                </a:cubicBezTo>
                <a:lnTo>
                  <a:pt x="4300086" y="6155600"/>
                </a:lnTo>
                <a:lnTo>
                  <a:pt x="4284490" y="6133315"/>
                </a:lnTo>
                <a:lnTo>
                  <a:pt x="4298182" y="6108739"/>
                </a:lnTo>
                <a:cubicBezTo>
                  <a:pt x="4318377" y="6082259"/>
                  <a:pt x="4337045" y="6054826"/>
                  <a:pt x="4354382" y="6026441"/>
                </a:cubicBezTo>
                <a:cubicBezTo>
                  <a:pt x="4359906" y="6017486"/>
                  <a:pt x="4359717" y="6004532"/>
                  <a:pt x="4360858" y="5993292"/>
                </a:cubicBezTo>
                <a:lnTo>
                  <a:pt x="4360859" y="5993290"/>
                </a:lnTo>
                <a:lnTo>
                  <a:pt x="4364311" y="5964477"/>
                </a:lnTo>
                <a:lnTo>
                  <a:pt x="4364478" y="5935950"/>
                </a:lnTo>
                <a:lnTo>
                  <a:pt x="4364478" y="5935949"/>
                </a:lnTo>
                <a:lnTo>
                  <a:pt x="4364477" y="5935946"/>
                </a:lnTo>
                <a:lnTo>
                  <a:pt x="4357598" y="5909351"/>
                </a:lnTo>
                <a:lnTo>
                  <a:pt x="4346575" y="5883756"/>
                </a:lnTo>
                <a:lnTo>
                  <a:pt x="4346573" y="5883751"/>
                </a:lnTo>
                <a:cubicBezTo>
                  <a:pt x="4324663" y="5837457"/>
                  <a:pt x="4297420" y="5794974"/>
                  <a:pt x="4258177" y="5760873"/>
                </a:cubicBezTo>
                <a:cubicBezTo>
                  <a:pt x="4253033" y="5756493"/>
                  <a:pt x="4251127" y="5747728"/>
                  <a:pt x="4249412" y="5740488"/>
                </a:cubicBezTo>
                <a:cubicBezTo>
                  <a:pt x="4246554" y="5728678"/>
                  <a:pt x="4243888" y="5716485"/>
                  <a:pt x="4243506" y="5704483"/>
                </a:cubicBezTo>
                <a:cubicBezTo>
                  <a:pt x="4241603" y="5646189"/>
                  <a:pt x="4214932" y="5600467"/>
                  <a:pt x="4172258" y="5562746"/>
                </a:cubicBezTo>
                <a:lnTo>
                  <a:pt x="4162685" y="5547578"/>
                </a:lnTo>
                <a:lnTo>
                  <a:pt x="4172830" y="5531694"/>
                </a:lnTo>
                <a:lnTo>
                  <a:pt x="4172831" y="5531692"/>
                </a:lnTo>
                <a:lnTo>
                  <a:pt x="4181230" y="5520422"/>
                </a:lnTo>
                <a:lnTo>
                  <a:pt x="4183450" y="5507668"/>
                </a:lnTo>
                <a:lnTo>
                  <a:pt x="4183450" y="5507667"/>
                </a:lnTo>
                <a:cubicBezTo>
                  <a:pt x="4183403" y="5498832"/>
                  <a:pt x="4180831" y="5489497"/>
                  <a:pt x="4178926" y="5480637"/>
                </a:cubicBezTo>
                <a:cubicBezTo>
                  <a:pt x="4175116" y="5462351"/>
                  <a:pt x="4171114" y="5443870"/>
                  <a:pt x="4167304" y="5425582"/>
                </a:cubicBezTo>
                <a:cubicBezTo>
                  <a:pt x="4164638" y="5412057"/>
                  <a:pt x="4162352" y="5398721"/>
                  <a:pt x="4159113" y="5385384"/>
                </a:cubicBezTo>
                <a:lnTo>
                  <a:pt x="4154237" y="5355014"/>
                </a:lnTo>
                <a:lnTo>
                  <a:pt x="4158157" y="5321350"/>
                </a:lnTo>
                <a:lnTo>
                  <a:pt x="4183116" y="5272797"/>
                </a:lnTo>
                <a:lnTo>
                  <a:pt x="4196024" y="5248936"/>
                </a:lnTo>
                <a:lnTo>
                  <a:pt x="4206573" y="5229434"/>
                </a:lnTo>
                <a:cubicBezTo>
                  <a:pt x="4210407" y="5213598"/>
                  <a:pt x="4210359" y="5196595"/>
                  <a:pt x="4206739" y="5179068"/>
                </a:cubicBezTo>
                <a:lnTo>
                  <a:pt x="4206739" y="5179067"/>
                </a:lnTo>
                <a:cubicBezTo>
                  <a:pt x="4206263" y="5176876"/>
                  <a:pt x="4205074" y="5174400"/>
                  <a:pt x="4204192" y="5172090"/>
                </a:cubicBezTo>
                <a:lnTo>
                  <a:pt x="4203501" y="5166114"/>
                </a:lnTo>
                <a:lnTo>
                  <a:pt x="4210217" y="5133225"/>
                </a:lnTo>
                <a:lnTo>
                  <a:pt x="4210217" y="5133224"/>
                </a:lnTo>
                <a:lnTo>
                  <a:pt x="4210215" y="5133220"/>
                </a:lnTo>
                <a:lnTo>
                  <a:pt x="4203072" y="5102461"/>
                </a:lnTo>
                <a:lnTo>
                  <a:pt x="4197188" y="5087444"/>
                </a:lnTo>
                <a:lnTo>
                  <a:pt x="4197182" y="5087423"/>
                </a:lnTo>
                <a:cubicBezTo>
                  <a:pt x="4191096" y="5072411"/>
                  <a:pt x="4184997" y="5057381"/>
                  <a:pt x="4184068" y="5041521"/>
                </a:cubicBezTo>
                <a:cubicBezTo>
                  <a:pt x="4182926" y="5022852"/>
                  <a:pt x="4168828" y="5003801"/>
                  <a:pt x="4157589" y="4987037"/>
                </a:cubicBezTo>
                <a:lnTo>
                  <a:pt x="4140307" y="4957453"/>
                </a:lnTo>
                <a:lnTo>
                  <a:pt x="4132757" y="4933810"/>
                </a:lnTo>
                <a:lnTo>
                  <a:pt x="4132755" y="4933805"/>
                </a:lnTo>
                <a:lnTo>
                  <a:pt x="4134157" y="4912169"/>
                </a:lnTo>
                <a:cubicBezTo>
                  <a:pt x="4135919" y="4904359"/>
                  <a:pt x="4136431" y="4896714"/>
                  <a:pt x="4135862" y="4889276"/>
                </a:cubicBezTo>
                <a:lnTo>
                  <a:pt x="4135862" y="4889275"/>
                </a:lnTo>
                <a:lnTo>
                  <a:pt x="4131084" y="4867614"/>
                </a:lnTo>
                <a:lnTo>
                  <a:pt x="4128333" y="4863343"/>
                </a:lnTo>
                <a:lnTo>
                  <a:pt x="4126583" y="4857317"/>
                </a:lnTo>
                <a:cubicBezTo>
                  <a:pt x="4121440" y="4847214"/>
                  <a:pt x="4114439" y="4837703"/>
                  <a:pt x="4106152" y="4828916"/>
                </a:cubicBezTo>
                <a:lnTo>
                  <a:pt x="4091316" y="4800483"/>
                </a:lnTo>
                <a:lnTo>
                  <a:pt x="4092625" y="4767765"/>
                </a:lnTo>
                <a:cubicBezTo>
                  <a:pt x="4098531" y="4738236"/>
                  <a:pt x="4098913" y="4707565"/>
                  <a:pt x="4102532" y="4677656"/>
                </a:cubicBezTo>
                <a:cubicBezTo>
                  <a:pt x="4103294" y="4671177"/>
                  <a:pt x="4105962" y="4662987"/>
                  <a:pt x="4110534" y="4659175"/>
                </a:cubicBezTo>
                <a:cubicBezTo>
                  <a:pt x="4167304" y="4612501"/>
                  <a:pt x="4167876" y="4546777"/>
                  <a:pt x="4170544" y="4482005"/>
                </a:cubicBezTo>
                <a:cubicBezTo>
                  <a:pt x="4172258" y="4442762"/>
                  <a:pt x="4172258" y="4403326"/>
                  <a:pt x="4171306" y="4363891"/>
                </a:cubicBezTo>
                <a:lnTo>
                  <a:pt x="4171306" y="4363890"/>
                </a:lnTo>
                <a:cubicBezTo>
                  <a:pt x="4171114" y="4350554"/>
                  <a:pt x="4168066" y="4336457"/>
                  <a:pt x="4162352" y="4324645"/>
                </a:cubicBezTo>
                <a:cubicBezTo>
                  <a:pt x="4150349" y="4300070"/>
                  <a:pt x="4134729" y="4277401"/>
                  <a:pt x="4122536" y="4253014"/>
                </a:cubicBezTo>
                <a:close/>
                <a:moveTo>
                  <a:pt x="4113010" y="4165383"/>
                </a:moveTo>
                <a:lnTo>
                  <a:pt x="4113010" y="4165384"/>
                </a:lnTo>
                <a:lnTo>
                  <a:pt x="4116915" y="4192388"/>
                </a:lnTo>
                <a:lnTo>
                  <a:pt x="4116915" y="4192387"/>
                </a:lnTo>
                <a:cubicBezTo>
                  <a:pt x="4117011" y="4182767"/>
                  <a:pt x="4116439" y="4173480"/>
                  <a:pt x="4113010" y="4165383"/>
                </a:cubicBezTo>
                <a:close/>
                <a:moveTo>
                  <a:pt x="4100628" y="3885338"/>
                </a:moveTo>
                <a:lnTo>
                  <a:pt x="4100628" y="3885339"/>
                </a:lnTo>
                <a:cubicBezTo>
                  <a:pt x="4110344" y="3897722"/>
                  <a:pt x="4117750" y="3910319"/>
                  <a:pt x="4123009" y="3923125"/>
                </a:cubicBezTo>
                <a:lnTo>
                  <a:pt x="4132513" y="3962160"/>
                </a:lnTo>
                <a:lnTo>
                  <a:pt x="4116821" y="4043838"/>
                </a:lnTo>
                <a:lnTo>
                  <a:pt x="4116820" y="4043839"/>
                </a:lnTo>
                <a:cubicBezTo>
                  <a:pt x="4108057" y="4063842"/>
                  <a:pt x="4102675" y="4083702"/>
                  <a:pt x="4101699" y="4103825"/>
                </a:cubicBezTo>
                <a:lnTo>
                  <a:pt x="4101699" y="4103826"/>
                </a:lnTo>
                <a:lnTo>
                  <a:pt x="4103666" y="4134255"/>
                </a:lnTo>
                <a:lnTo>
                  <a:pt x="4113010" y="4165382"/>
                </a:lnTo>
                <a:lnTo>
                  <a:pt x="4101699" y="4103826"/>
                </a:lnTo>
                <a:lnTo>
                  <a:pt x="4116820" y="4043840"/>
                </a:lnTo>
                <a:lnTo>
                  <a:pt x="4116821" y="4043838"/>
                </a:lnTo>
                <a:lnTo>
                  <a:pt x="4130123" y="4002410"/>
                </a:lnTo>
                <a:lnTo>
                  <a:pt x="4132513" y="3962160"/>
                </a:lnTo>
                <a:lnTo>
                  <a:pt x="4132513" y="3962159"/>
                </a:lnTo>
                <a:cubicBezTo>
                  <a:pt x="4130251" y="3935727"/>
                  <a:pt x="4120060" y="3910104"/>
                  <a:pt x="4100628" y="3885338"/>
                </a:cubicBezTo>
                <a:close/>
                <a:moveTo>
                  <a:pt x="4115391" y="3670561"/>
                </a:moveTo>
                <a:lnTo>
                  <a:pt x="4117820" y="3680164"/>
                </a:lnTo>
                <a:lnTo>
                  <a:pt x="4113772" y="3734837"/>
                </a:lnTo>
                <a:lnTo>
                  <a:pt x="4113772" y="3734838"/>
                </a:lnTo>
                <a:cubicBezTo>
                  <a:pt x="4112820" y="3741316"/>
                  <a:pt x="4111486" y="3749126"/>
                  <a:pt x="4114154" y="3754653"/>
                </a:cubicBezTo>
                <a:lnTo>
                  <a:pt x="4120511" y="3789776"/>
                </a:lnTo>
                <a:lnTo>
                  <a:pt x="4105580" y="3822472"/>
                </a:lnTo>
                <a:cubicBezTo>
                  <a:pt x="4098532" y="3831902"/>
                  <a:pt x="4092912" y="3842046"/>
                  <a:pt x="4091245" y="3852619"/>
                </a:cubicBezTo>
                <a:lnTo>
                  <a:pt x="4091245" y="3852620"/>
                </a:lnTo>
                <a:lnTo>
                  <a:pt x="4092025" y="3868764"/>
                </a:lnTo>
                <a:lnTo>
                  <a:pt x="4100628" y="3885337"/>
                </a:lnTo>
                <a:lnTo>
                  <a:pt x="4091245" y="3852620"/>
                </a:lnTo>
                <a:lnTo>
                  <a:pt x="4105580" y="3822473"/>
                </a:lnTo>
                <a:cubicBezTo>
                  <a:pt x="4113772" y="3811614"/>
                  <a:pt x="4118916" y="3800897"/>
                  <a:pt x="4120511" y="3789777"/>
                </a:cubicBezTo>
                <a:lnTo>
                  <a:pt x="4120511" y="3789776"/>
                </a:lnTo>
                <a:cubicBezTo>
                  <a:pt x="4122107" y="3778655"/>
                  <a:pt x="4120154" y="3767130"/>
                  <a:pt x="4114154" y="3754652"/>
                </a:cubicBezTo>
                <a:lnTo>
                  <a:pt x="4113772" y="3734838"/>
                </a:lnTo>
                <a:lnTo>
                  <a:pt x="4117820" y="3680164"/>
                </a:lnTo>
                <a:lnTo>
                  <a:pt x="4117820" y="3680163"/>
                </a:lnTo>
                <a:close/>
                <a:moveTo>
                  <a:pt x="4185711" y="2836172"/>
                </a:moveTo>
                <a:lnTo>
                  <a:pt x="4177020" y="2848793"/>
                </a:lnTo>
                <a:cubicBezTo>
                  <a:pt x="4172020" y="2865010"/>
                  <a:pt x="4166162" y="2881307"/>
                  <a:pt x="4161416" y="2897785"/>
                </a:cubicBezTo>
                <a:lnTo>
                  <a:pt x="4160387" y="2903551"/>
                </a:lnTo>
                <a:lnTo>
                  <a:pt x="4157113" y="2914328"/>
                </a:lnTo>
                <a:lnTo>
                  <a:pt x="4152482" y="2947859"/>
                </a:lnTo>
                <a:lnTo>
                  <a:pt x="4152481" y="2947862"/>
                </a:lnTo>
                <a:lnTo>
                  <a:pt x="4152481" y="2947863"/>
                </a:lnTo>
                <a:cubicBezTo>
                  <a:pt x="4152112" y="2959157"/>
                  <a:pt x="4153112" y="2970576"/>
                  <a:pt x="4156065" y="2982149"/>
                </a:cubicBezTo>
                <a:lnTo>
                  <a:pt x="4167758" y="3077402"/>
                </a:lnTo>
                <a:lnTo>
                  <a:pt x="4155303" y="3172654"/>
                </a:lnTo>
                <a:cubicBezTo>
                  <a:pt x="4129394" y="3276480"/>
                  <a:pt x="4101962" y="3380305"/>
                  <a:pt x="4107676" y="3489467"/>
                </a:cubicBezTo>
                <a:cubicBezTo>
                  <a:pt x="4108628" y="3507563"/>
                  <a:pt x="4097007" y="3529090"/>
                  <a:pt x="4085577" y="3544713"/>
                </a:cubicBezTo>
                <a:cubicBezTo>
                  <a:pt x="4074719" y="3559668"/>
                  <a:pt x="4068860" y="3566811"/>
                  <a:pt x="4067955" y="3574408"/>
                </a:cubicBezTo>
                <a:lnTo>
                  <a:pt x="4067956" y="3574408"/>
                </a:lnTo>
                <a:lnTo>
                  <a:pt x="4067955" y="3574409"/>
                </a:lnTo>
                <a:cubicBezTo>
                  <a:pt x="4067050" y="3582005"/>
                  <a:pt x="4071099" y="3590054"/>
                  <a:pt x="4080053" y="3606818"/>
                </a:cubicBezTo>
                <a:cubicBezTo>
                  <a:pt x="4084435" y="3614820"/>
                  <a:pt x="4087101" y="3624726"/>
                  <a:pt x="4093579" y="3630633"/>
                </a:cubicBezTo>
                <a:lnTo>
                  <a:pt x="4109452" y="3651926"/>
                </a:lnTo>
                <a:lnTo>
                  <a:pt x="4093579" y="3630632"/>
                </a:lnTo>
                <a:cubicBezTo>
                  <a:pt x="4087101" y="3624725"/>
                  <a:pt x="4084435" y="3614819"/>
                  <a:pt x="4080053" y="3606817"/>
                </a:cubicBezTo>
                <a:cubicBezTo>
                  <a:pt x="4075576" y="3598435"/>
                  <a:pt x="4072325" y="3592232"/>
                  <a:pt x="4070307" y="3587174"/>
                </a:cubicBezTo>
                <a:lnTo>
                  <a:pt x="4067956" y="3574408"/>
                </a:lnTo>
                <a:lnTo>
                  <a:pt x="4073034" y="3562321"/>
                </a:lnTo>
                <a:cubicBezTo>
                  <a:pt x="4075969" y="3557716"/>
                  <a:pt x="4080148" y="3552191"/>
                  <a:pt x="4085577" y="3544714"/>
                </a:cubicBezTo>
                <a:cubicBezTo>
                  <a:pt x="4097007" y="3529091"/>
                  <a:pt x="4108628" y="3507564"/>
                  <a:pt x="4107676" y="3489468"/>
                </a:cubicBezTo>
                <a:cubicBezTo>
                  <a:pt x="4101962" y="3380306"/>
                  <a:pt x="4129394" y="3276481"/>
                  <a:pt x="4155303" y="3172655"/>
                </a:cubicBezTo>
                <a:cubicBezTo>
                  <a:pt x="4163305" y="3140650"/>
                  <a:pt x="4167543" y="3109026"/>
                  <a:pt x="4167758" y="3077402"/>
                </a:cubicBezTo>
                <a:lnTo>
                  <a:pt x="4167758" y="3077401"/>
                </a:lnTo>
                <a:cubicBezTo>
                  <a:pt x="4167972" y="3045777"/>
                  <a:pt x="4164162" y="3014153"/>
                  <a:pt x="4156065" y="2982148"/>
                </a:cubicBezTo>
                <a:lnTo>
                  <a:pt x="4152481" y="2947863"/>
                </a:lnTo>
                <a:lnTo>
                  <a:pt x="4152482" y="2947859"/>
                </a:lnTo>
                <a:lnTo>
                  <a:pt x="4160387" y="2903551"/>
                </a:lnTo>
                <a:lnTo>
                  <a:pt x="4177020" y="2848794"/>
                </a:lnTo>
                <a:cubicBezTo>
                  <a:pt x="4178353" y="2844317"/>
                  <a:pt x="4181639" y="2839983"/>
                  <a:pt x="4185711" y="2836173"/>
                </a:cubicBezTo>
                <a:close/>
                <a:moveTo>
                  <a:pt x="3701225" y="1508458"/>
                </a:moveTo>
                <a:lnTo>
                  <a:pt x="3673131" y="1596214"/>
                </a:lnTo>
                <a:cubicBezTo>
                  <a:pt x="3670654" y="1604979"/>
                  <a:pt x="3672179" y="1615837"/>
                  <a:pt x="3675036" y="1624981"/>
                </a:cubicBezTo>
                <a:cubicBezTo>
                  <a:pt x="3684752" y="1656224"/>
                  <a:pt x="3709137" y="1676037"/>
                  <a:pt x="3731617" y="1697754"/>
                </a:cubicBezTo>
                <a:cubicBezTo>
                  <a:pt x="3741524" y="1707280"/>
                  <a:pt x="3748572" y="1720424"/>
                  <a:pt x="3754286" y="1733189"/>
                </a:cubicBezTo>
                <a:cubicBezTo>
                  <a:pt x="3768957" y="1766336"/>
                  <a:pt x="3782101" y="1800247"/>
                  <a:pt x="3796007" y="1833776"/>
                </a:cubicBezTo>
                <a:cubicBezTo>
                  <a:pt x="3797341" y="1837014"/>
                  <a:pt x="3800770" y="1839680"/>
                  <a:pt x="3803628" y="1842159"/>
                </a:cubicBezTo>
                <a:cubicBezTo>
                  <a:pt x="3833729" y="1866923"/>
                  <a:pt x="3864018" y="1891498"/>
                  <a:pt x="3894119" y="1916455"/>
                </a:cubicBezTo>
                <a:cubicBezTo>
                  <a:pt x="3899833" y="1921217"/>
                  <a:pt x="3904025" y="1928077"/>
                  <a:pt x="3909549" y="1933220"/>
                </a:cubicBezTo>
                <a:cubicBezTo>
                  <a:pt x="3917169" y="1940460"/>
                  <a:pt x="3924410" y="1949604"/>
                  <a:pt x="3933554" y="1953414"/>
                </a:cubicBezTo>
                <a:cubicBezTo>
                  <a:pt x="3962319" y="1965225"/>
                  <a:pt x="3974703" y="1987895"/>
                  <a:pt x="3980037" y="2016470"/>
                </a:cubicBezTo>
                <a:cubicBezTo>
                  <a:pt x="3984990" y="2042571"/>
                  <a:pt x="3989182" y="2068670"/>
                  <a:pt x="3994896" y="2094579"/>
                </a:cubicBezTo>
                <a:cubicBezTo>
                  <a:pt x="4001754" y="2126202"/>
                  <a:pt x="4009184" y="2157637"/>
                  <a:pt x="4017567" y="2188880"/>
                </a:cubicBezTo>
                <a:cubicBezTo>
                  <a:pt x="4021187" y="2202405"/>
                  <a:pt x="4025377" y="2216693"/>
                  <a:pt x="4032807" y="2228315"/>
                </a:cubicBezTo>
                <a:cubicBezTo>
                  <a:pt x="4053382" y="2260891"/>
                  <a:pt x="4067288" y="2295754"/>
                  <a:pt x="4061764" y="2334045"/>
                </a:cubicBezTo>
                <a:cubicBezTo>
                  <a:pt x="4057382" y="2364716"/>
                  <a:pt x="4068622" y="2390435"/>
                  <a:pt x="4086149" y="2409486"/>
                </a:cubicBezTo>
                <a:cubicBezTo>
                  <a:pt x="4094103" y="2418155"/>
                  <a:pt x="4099616" y="2426977"/>
                  <a:pt x="4103250" y="2435913"/>
                </a:cubicBezTo>
                <a:lnTo>
                  <a:pt x="4109081" y="2463018"/>
                </a:lnTo>
                <a:lnTo>
                  <a:pt x="4109080" y="2463031"/>
                </a:lnTo>
                <a:lnTo>
                  <a:pt x="4100439" y="2518262"/>
                </a:lnTo>
                <a:lnTo>
                  <a:pt x="4100438" y="2518264"/>
                </a:lnTo>
                <a:cubicBezTo>
                  <a:pt x="4097771" y="2527790"/>
                  <a:pt x="4096627" y="2536458"/>
                  <a:pt x="4096794" y="2545006"/>
                </a:cubicBezTo>
                <a:lnTo>
                  <a:pt x="4096794" y="2545007"/>
                </a:lnTo>
                <a:cubicBezTo>
                  <a:pt x="4096960" y="2553556"/>
                  <a:pt x="4098437" y="2561986"/>
                  <a:pt x="4101008" y="2571035"/>
                </a:cubicBezTo>
                <a:cubicBezTo>
                  <a:pt x="4113010" y="2612946"/>
                  <a:pt x="4145587" y="2640951"/>
                  <a:pt x="4174162" y="2668002"/>
                </a:cubicBezTo>
                <a:cubicBezTo>
                  <a:pt x="4198547" y="2691055"/>
                  <a:pt x="4212264" y="2716964"/>
                  <a:pt x="4222552" y="2745349"/>
                </a:cubicBezTo>
                <a:lnTo>
                  <a:pt x="4222553" y="2745352"/>
                </a:lnTo>
                <a:lnTo>
                  <a:pt x="4228473" y="2778006"/>
                </a:lnTo>
                <a:lnTo>
                  <a:pt x="4228053" y="2785440"/>
                </a:lnTo>
                <a:lnTo>
                  <a:pt x="4217974" y="2811780"/>
                </a:lnTo>
                <a:lnTo>
                  <a:pt x="4217970" y="2811787"/>
                </a:lnTo>
                <a:lnTo>
                  <a:pt x="4217971" y="2811787"/>
                </a:lnTo>
                <a:lnTo>
                  <a:pt x="4217974" y="2811780"/>
                </a:lnTo>
                <a:lnTo>
                  <a:pt x="4227624" y="2793023"/>
                </a:lnTo>
                <a:lnTo>
                  <a:pt x="4228053" y="2785440"/>
                </a:lnTo>
                <a:lnTo>
                  <a:pt x="4229253" y="2782305"/>
                </a:lnTo>
                <a:lnTo>
                  <a:pt x="4228473" y="2778006"/>
                </a:lnTo>
                <a:lnTo>
                  <a:pt x="4228883" y="2770757"/>
                </a:lnTo>
                <a:lnTo>
                  <a:pt x="4222553" y="2745352"/>
                </a:lnTo>
                <a:lnTo>
                  <a:pt x="4222552" y="2745348"/>
                </a:lnTo>
                <a:cubicBezTo>
                  <a:pt x="4212264" y="2716963"/>
                  <a:pt x="4198547" y="2691054"/>
                  <a:pt x="4174162" y="2668001"/>
                </a:cubicBezTo>
                <a:cubicBezTo>
                  <a:pt x="4145587" y="2640950"/>
                  <a:pt x="4113010" y="2612945"/>
                  <a:pt x="4101008" y="2571034"/>
                </a:cubicBezTo>
                <a:lnTo>
                  <a:pt x="4096794" y="2545007"/>
                </a:lnTo>
                <a:lnTo>
                  <a:pt x="4100438" y="2518265"/>
                </a:lnTo>
                <a:lnTo>
                  <a:pt x="4100439" y="2518262"/>
                </a:lnTo>
                <a:lnTo>
                  <a:pt x="4107019" y="2490551"/>
                </a:lnTo>
                <a:lnTo>
                  <a:pt x="4109080" y="2463031"/>
                </a:lnTo>
                <a:lnTo>
                  <a:pt x="4109082" y="2463019"/>
                </a:lnTo>
                <a:lnTo>
                  <a:pt x="4109081" y="2463018"/>
                </a:lnTo>
                <a:lnTo>
                  <a:pt x="4109082" y="2463018"/>
                </a:lnTo>
                <a:cubicBezTo>
                  <a:pt x="4108200" y="2444777"/>
                  <a:pt x="4102057" y="2426822"/>
                  <a:pt x="4086149" y="2409485"/>
                </a:cubicBezTo>
                <a:cubicBezTo>
                  <a:pt x="4068622" y="2390434"/>
                  <a:pt x="4057382" y="2364715"/>
                  <a:pt x="4061764" y="2334044"/>
                </a:cubicBezTo>
                <a:cubicBezTo>
                  <a:pt x="4067288" y="2295753"/>
                  <a:pt x="4053382" y="2260890"/>
                  <a:pt x="4032807" y="2228314"/>
                </a:cubicBezTo>
                <a:cubicBezTo>
                  <a:pt x="4025377" y="2216692"/>
                  <a:pt x="4021187" y="2202404"/>
                  <a:pt x="4017567" y="2188879"/>
                </a:cubicBezTo>
                <a:cubicBezTo>
                  <a:pt x="4009184" y="2157636"/>
                  <a:pt x="4001754" y="2126201"/>
                  <a:pt x="3994896" y="2094578"/>
                </a:cubicBezTo>
                <a:cubicBezTo>
                  <a:pt x="3989182" y="2068669"/>
                  <a:pt x="3984990" y="2042570"/>
                  <a:pt x="3980037" y="2016469"/>
                </a:cubicBezTo>
                <a:cubicBezTo>
                  <a:pt x="3974703" y="1987894"/>
                  <a:pt x="3962319" y="1965224"/>
                  <a:pt x="3933554" y="1953413"/>
                </a:cubicBezTo>
                <a:cubicBezTo>
                  <a:pt x="3924410" y="1949603"/>
                  <a:pt x="3917169" y="1940459"/>
                  <a:pt x="3909549" y="1933219"/>
                </a:cubicBezTo>
                <a:cubicBezTo>
                  <a:pt x="3904025" y="1928076"/>
                  <a:pt x="3899833" y="1921216"/>
                  <a:pt x="3894119" y="1916454"/>
                </a:cubicBezTo>
                <a:cubicBezTo>
                  <a:pt x="3864018" y="1891497"/>
                  <a:pt x="3833729" y="1866922"/>
                  <a:pt x="3803628" y="1842158"/>
                </a:cubicBezTo>
                <a:cubicBezTo>
                  <a:pt x="3800770" y="1839679"/>
                  <a:pt x="3797341" y="1837013"/>
                  <a:pt x="3796007" y="1833775"/>
                </a:cubicBezTo>
                <a:cubicBezTo>
                  <a:pt x="3782101" y="1800246"/>
                  <a:pt x="3768958" y="1766335"/>
                  <a:pt x="3754286" y="1733188"/>
                </a:cubicBezTo>
                <a:cubicBezTo>
                  <a:pt x="3748572" y="1720423"/>
                  <a:pt x="3741524" y="1707279"/>
                  <a:pt x="3731618" y="1697753"/>
                </a:cubicBezTo>
                <a:cubicBezTo>
                  <a:pt x="3709138" y="1676036"/>
                  <a:pt x="3684752" y="1656223"/>
                  <a:pt x="3675036" y="1624980"/>
                </a:cubicBezTo>
                <a:cubicBezTo>
                  <a:pt x="3672180" y="1615836"/>
                  <a:pt x="3670655" y="1604978"/>
                  <a:pt x="3673132" y="1596213"/>
                </a:cubicBezTo>
                <a:close/>
                <a:moveTo>
                  <a:pt x="3719830" y="1459073"/>
                </a:moveTo>
                <a:lnTo>
                  <a:pt x="3719829" y="1459074"/>
                </a:lnTo>
                <a:lnTo>
                  <a:pt x="3710612" y="1481572"/>
                </a:lnTo>
                <a:close/>
                <a:moveTo>
                  <a:pt x="3739023" y="1268758"/>
                </a:moveTo>
                <a:cubicBezTo>
                  <a:pt x="3739475" y="1275402"/>
                  <a:pt x="3741047" y="1281689"/>
                  <a:pt x="3744190" y="1286070"/>
                </a:cubicBezTo>
                <a:cubicBezTo>
                  <a:pt x="3758763" y="1306930"/>
                  <a:pt x="3765003" y="1328553"/>
                  <a:pt x="3766527" y="1350628"/>
                </a:cubicBezTo>
                <a:lnTo>
                  <a:pt x="3760933" y="1413840"/>
                </a:lnTo>
                <a:lnTo>
                  <a:pt x="3766528" y="1350627"/>
                </a:lnTo>
                <a:cubicBezTo>
                  <a:pt x="3765003" y="1328552"/>
                  <a:pt x="3758764" y="1306930"/>
                  <a:pt x="3744190" y="1286069"/>
                </a:cubicBezTo>
                <a:close/>
                <a:moveTo>
                  <a:pt x="3680752" y="773035"/>
                </a:moveTo>
                <a:lnTo>
                  <a:pt x="3680752" y="773036"/>
                </a:lnTo>
                <a:cubicBezTo>
                  <a:pt x="3683038" y="800277"/>
                  <a:pt x="3686276" y="827330"/>
                  <a:pt x="3688752" y="854380"/>
                </a:cubicBezTo>
                <a:cubicBezTo>
                  <a:pt x="3691038" y="878957"/>
                  <a:pt x="3691800" y="903723"/>
                  <a:pt x="3719805" y="915344"/>
                </a:cubicBezTo>
                <a:cubicBezTo>
                  <a:pt x="3724187" y="917060"/>
                  <a:pt x="3727425" y="922774"/>
                  <a:pt x="3730283" y="927156"/>
                </a:cubicBezTo>
                <a:cubicBezTo>
                  <a:pt x="3774291" y="994786"/>
                  <a:pt x="3773147" y="1030981"/>
                  <a:pt x="3726663" y="1097088"/>
                </a:cubicBezTo>
                <a:cubicBezTo>
                  <a:pt x="3721901" y="1103946"/>
                  <a:pt x="3718471" y="1118614"/>
                  <a:pt x="3722281" y="1123186"/>
                </a:cubicBezTo>
                <a:cubicBezTo>
                  <a:pt x="3738093" y="1142618"/>
                  <a:pt x="3745142" y="1162954"/>
                  <a:pt x="3747000" y="1184029"/>
                </a:cubicBezTo>
                <a:cubicBezTo>
                  <a:pt x="3745142" y="1162954"/>
                  <a:pt x="3738094" y="1142617"/>
                  <a:pt x="3722282" y="1123185"/>
                </a:cubicBezTo>
                <a:cubicBezTo>
                  <a:pt x="3718472" y="1118613"/>
                  <a:pt x="3721902" y="1103945"/>
                  <a:pt x="3726664" y="1097087"/>
                </a:cubicBezTo>
                <a:cubicBezTo>
                  <a:pt x="3773148" y="1030980"/>
                  <a:pt x="3774292" y="994785"/>
                  <a:pt x="3730284" y="927155"/>
                </a:cubicBezTo>
                <a:cubicBezTo>
                  <a:pt x="3727426" y="922773"/>
                  <a:pt x="3724188" y="917059"/>
                  <a:pt x="3719806" y="915343"/>
                </a:cubicBezTo>
                <a:cubicBezTo>
                  <a:pt x="3691800" y="903722"/>
                  <a:pt x="3691038" y="878956"/>
                  <a:pt x="3688752" y="854379"/>
                </a:cubicBezTo>
                <a:close/>
                <a:moveTo>
                  <a:pt x="3736153" y="517851"/>
                </a:moveTo>
                <a:lnTo>
                  <a:pt x="3727235" y="556048"/>
                </a:lnTo>
                <a:cubicBezTo>
                  <a:pt x="3725139" y="564049"/>
                  <a:pt x="3719615" y="572623"/>
                  <a:pt x="3720757" y="580051"/>
                </a:cubicBezTo>
                <a:cubicBezTo>
                  <a:pt x="3724091" y="601579"/>
                  <a:pt x="3721662" y="622201"/>
                  <a:pt x="3717376" y="642538"/>
                </a:cubicBezTo>
                <a:lnTo>
                  <a:pt x="3704853" y="694928"/>
                </a:lnTo>
                <a:lnTo>
                  <a:pt x="3717377" y="642537"/>
                </a:lnTo>
                <a:cubicBezTo>
                  <a:pt x="3721663" y="622201"/>
                  <a:pt x="3724092" y="601578"/>
                  <a:pt x="3720758" y="580050"/>
                </a:cubicBezTo>
                <a:cubicBezTo>
                  <a:pt x="3719616" y="572622"/>
                  <a:pt x="3725140" y="564048"/>
                  <a:pt x="3727236" y="556047"/>
                </a:cubicBezTo>
                <a:close/>
                <a:moveTo>
                  <a:pt x="3749448" y="298169"/>
                </a:moveTo>
                <a:lnTo>
                  <a:pt x="3734666" y="313533"/>
                </a:lnTo>
                <a:lnTo>
                  <a:pt x="3734666" y="313533"/>
                </a:lnTo>
                <a:lnTo>
                  <a:pt x="3734665" y="313534"/>
                </a:lnTo>
                <a:cubicBezTo>
                  <a:pt x="3730473" y="316390"/>
                  <a:pt x="3732759" y="330299"/>
                  <a:pt x="3734093" y="338871"/>
                </a:cubicBezTo>
                <a:lnTo>
                  <a:pt x="3734100" y="338903"/>
                </a:lnTo>
                <a:lnTo>
                  <a:pt x="3744000" y="395640"/>
                </a:lnTo>
                <a:lnTo>
                  <a:pt x="3740190" y="367328"/>
                </a:lnTo>
                <a:lnTo>
                  <a:pt x="3734100" y="338903"/>
                </a:lnTo>
                <a:lnTo>
                  <a:pt x="3734094" y="338870"/>
                </a:lnTo>
                <a:cubicBezTo>
                  <a:pt x="3733427" y="334584"/>
                  <a:pt x="3732522" y="328964"/>
                  <a:pt x="3732308" y="324058"/>
                </a:cubicBezTo>
                <a:lnTo>
                  <a:pt x="3734666" y="313533"/>
                </a:lnTo>
                <a:close/>
                <a:moveTo>
                  <a:pt x="3756993" y="281568"/>
                </a:moveTo>
                <a:lnTo>
                  <a:pt x="3752098" y="295415"/>
                </a:lnTo>
                <a:lnTo>
                  <a:pt x="3752099" y="295415"/>
                </a:lnTo>
                <a:close/>
                <a:moveTo>
                  <a:pt x="3743673" y="24486"/>
                </a:moveTo>
                <a:lnTo>
                  <a:pt x="3741410" y="74129"/>
                </a:lnTo>
                <a:cubicBezTo>
                  <a:pt x="3742333" y="91492"/>
                  <a:pt x="3744643" y="108703"/>
                  <a:pt x="3747334" y="125861"/>
                </a:cubicBezTo>
                <a:lnTo>
                  <a:pt x="3751729" y="153388"/>
                </a:lnTo>
                <a:lnTo>
                  <a:pt x="3760002" y="228944"/>
                </a:lnTo>
                <a:lnTo>
                  <a:pt x="3755543" y="177271"/>
                </a:lnTo>
                <a:lnTo>
                  <a:pt x="3751729" y="153388"/>
                </a:lnTo>
                <a:lnTo>
                  <a:pt x="3751530" y="151569"/>
                </a:lnTo>
                <a:cubicBezTo>
                  <a:pt x="3747300" y="125876"/>
                  <a:pt x="3742795" y="100174"/>
                  <a:pt x="3741411" y="74129"/>
                </a:cubicBezTo>
                <a:close/>
                <a:moveTo>
                  <a:pt x="3741092" y="0"/>
                </a:moveTo>
                <a:lnTo>
                  <a:pt x="4205201" y="0"/>
                </a:lnTo>
                <a:lnTo>
                  <a:pt x="4204073" y="2817"/>
                </a:lnTo>
                <a:cubicBezTo>
                  <a:pt x="4195691" y="21486"/>
                  <a:pt x="4193023" y="43012"/>
                  <a:pt x="4189974" y="63587"/>
                </a:cubicBezTo>
                <a:cubicBezTo>
                  <a:pt x="4184450" y="101308"/>
                  <a:pt x="4181020" y="139219"/>
                  <a:pt x="4176068" y="176939"/>
                </a:cubicBezTo>
                <a:cubicBezTo>
                  <a:pt x="4174924" y="184941"/>
                  <a:pt x="4172830" y="194085"/>
                  <a:pt x="4168066" y="200182"/>
                </a:cubicBezTo>
                <a:cubicBezTo>
                  <a:pt x="4136061" y="241901"/>
                  <a:pt x="4127108" y="292579"/>
                  <a:pt x="4130154" y="340774"/>
                </a:cubicBezTo>
                <a:cubicBezTo>
                  <a:pt x="4132443" y="378686"/>
                  <a:pt x="4134157" y="415835"/>
                  <a:pt x="4130919" y="453364"/>
                </a:cubicBezTo>
                <a:cubicBezTo>
                  <a:pt x="4130727" y="456222"/>
                  <a:pt x="4131109" y="460032"/>
                  <a:pt x="4132633" y="462126"/>
                </a:cubicBezTo>
                <a:cubicBezTo>
                  <a:pt x="4142729" y="475081"/>
                  <a:pt x="4143491" y="488607"/>
                  <a:pt x="4145205" y="505182"/>
                </a:cubicBezTo>
                <a:cubicBezTo>
                  <a:pt x="4147683" y="528615"/>
                  <a:pt x="4145967" y="550141"/>
                  <a:pt x="4141777" y="571860"/>
                </a:cubicBezTo>
                <a:cubicBezTo>
                  <a:pt x="4138729" y="587672"/>
                  <a:pt x="4132443" y="603673"/>
                  <a:pt x="4124440" y="617772"/>
                </a:cubicBezTo>
                <a:cubicBezTo>
                  <a:pt x="4113200" y="637392"/>
                  <a:pt x="4108820" y="656255"/>
                  <a:pt x="4123678" y="674923"/>
                </a:cubicBezTo>
                <a:cubicBezTo>
                  <a:pt x="4139491" y="695116"/>
                  <a:pt x="4133967" y="717977"/>
                  <a:pt x="4134537" y="740268"/>
                </a:cubicBezTo>
                <a:cubicBezTo>
                  <a:pt x="4134729" y="749982"/>
                  <a:pt x="4134347" y="760270"/>
                  <a:pt x="4136823" y="769605"/>
                </a:cubicBezTo>
                <a:cubicBezTo>
                  <a:pt x="4143873" y="796655"/>
                  <a:pt x="4154541" y="822756"/>
                  <a:pt x="4159303" y="850189"/>
                </a:cubicBezTo>
                <a:cubicBezTo>
                  <a:pt x="4161970" y="865430"/>
                  <a:pt x="4157207" y="882384"/>
                  <a:pt x="4153779" y="898198"/>
                </a:cubicBezTo>
                <a:cubicBezTo>
                  <a:pt x="4150159" y="914200"/>
                  <a:pt x="4144635" y="930011"/>
                  <a:pt x="4138919" y="945444"/>
                </a:cubicBezTo>
                <a:cubicBezTo>
                  <a:pt x="4135109" y="955920"/>
                  <a:pt x="4131489" y="967350"/>
                  <a:pt x="4124630" y="975733"/>
                </a:cubicBezTo>
                <a:cubicBezTo>
                  <a:pt x="4109010" y="994785"/>
                  <a:pt x="4106342" y="1014406"/>
                  <a:pt x="4114534" y="1036887"/>
                </a:cubicBezTo>
                <a:cubicBezTo>
                  <a:pt x="4115868" y="1040315"/>
                  <a:pt x="4115868" y="1044315"/>
                  <a:pt x="4116058" y="1048125"/>
                </a:cubicBezTo>
                <a:cubicBezTo>
                  <a:pt x="4120058" y="1109091"/>
                  <a:pt x="4122536" y="1170051"/>
                  <a:pt x="4128632" y="1230633"/>
                </a:cubicBezTo>
                <a:cubicBezTo>
                  <a:pt x="4131109" y="1255206"/>
                  <a:pt x="4141967" y="1278829"/>
                  <a:pt x="4148825" y="1303024"/>
                </a:cubicBezTo>
                <a:cubicBezTo>
                  <a:pt x="4150159" y="1307978"/>
                  <a:pt x="4152255" y="1313504"/>
                  <a:pt x="4151301" y="1318456"/>
                </a:cubicBezTo>
                <a:cubicBezTo>
                  <a:pt x="4141777" y="1372368"/>
                  <a:pt x="4155683" y="1422854"/>
                  <a:pt x="4173972" y="1472575"/>
                </a:cubicBezTo>
                <a:cubicBezTo>
                  <a:pt x="4175878" y="1477717"/>
                  <a:pt x="4175306" y="1484004"/>
                  <a:pt x="4174924" y="1489720"/>
                </a:cubicBezTo>
                <a:cubicBezTo>
                  <a:pt x="4173592" y="1505724"/>
                  <a:pt x="4166924" y="1523059"/>
                  <a:pt x="4170924" y="1537537"/>
                </a:cubicBezTo>
                <a:cubicBezTo>
                  <a:pt x="4181974" y="1576019"/>
                  <a:pt x="4195309" y="1614120"/>
                  <a:pt x="4212073" y="1650317"/>
                </a:cubicBezTo>
                <a:cubicBezTo>
                  <a:pt x="4229028" y="1687086"/>
                  <a:pt x="4243316" y="1721185"/>
                  <a:pt x="4226173" y="1763287"/>
                </a:cubicBezTo>
                <a:cubicBezTo>
                  <a:pt x="4218932" y="1781194"/>
                  <a:pt x="4224076" y="1804816"/>
                  <a:pt x="4225981" y="1825393"/>
                </a:cubicBezTo>
                <a:cubicBezTo>
                  <a:pt x="4227504" y="1840441"/>
                  <a:pt x="4236078" y="1854920"/>
                  <a:pt x="4236078" y="1869780"/>
                </a:cubicBezTo>
                <a:cubicBezTo>
                  <a:pt x="4236078" y="1909408"/>
                  <a:pt x="4246174" y="1944649"/>
                  <a:pt x="4266749" y="1978940"/>
                </a:cubicBezTo>
                <a:cubicBezTo>
                  <a:pt x="4274749" y="1992279"/>
                  <a:pt x="4269416" y="2013043"/>
                  <a:pt x="4271512" y="2030378"/>
                </a:cubicBezTo>
                <a:cubicBezTo>
                  <a:pt x="4273987" y="2048668"/>
                  <a:pt x="4276274" y="2067525"/>
                  <a:pt x="4281800" y="2085054"/>
                </a:cubicBezTo>
                <a:cubicBezTo>
                  <a:pt x="4296278" y="2130393"/>
                  <a:pt x="4312661" y="2175163"/>
                  <a:pt x="4327901" y="2220312"/>
                </a:cubicBezTo>
                <a:cubicBezTo>
                  <a:pt x="4340476" y="2257459"/>
                  <a:pt x="4330569" y="2294039"/>
                  <a:pt x="4325236" y="2330806"/>
                </a:cubicBezTo>
                <a:cubicBezTo>
                  <a:pt x="4321805" y="2353859"/>
                  <a:pt x="4313613" y="2375383"/>
                  <a:pt x="4325807" y="2401292"/>
                </a:cubicBezTo>
                <a:cubicBezTo>
                  <a:pt x="4337427" y="2426059"/>
                  <a:pt x="4334759" y="2457492"/>
                  <a:pt x="4341047" y="2485307"/>
                </a:cubicBezTo>
                <a:cubicBezTo>
                  <a:pt x="4346380" y="2508742"/>
                  <a:pt x="4354954" y="2531409"/>
                  <a:pt x="4363336" y="2554079"/>
                </a:cubicBezTo>
                <a:cubicBezTo>
                  <a:pt x="4374768" y="2584942"/>
                  <a:pt x="4386767" y="2615421"/>
                  <a:pt x="4381054" y="2649143"/>
                </a:cubicBezTo>
                <a:cubicBezTo>
                  <a:pt x="4374575" y="2687436"/>
                  <a:pt x="4398960" y="2713723"/>
                  <a:pt x="4415154" y="2743826"/>
                </a:cubicBezTo>
                <a:cubicBezTo>
                  <a:pt x="4426202" y="2764590"/>
                  <a:pt x="4434395" y="2787259"/>
                  <a:pt x="4441254" y="2809930"/>
                </a:cubicBezTo>
                <a:cubicBezTo>
                  <a:pt x="4450207" y="2840219"/>
                  <a:pt x="4455542" y="2871462"/>
                  <a:pt x="4464304" y="2901943"/>
                </a:cubicBezTo>
                <a:cubicBezTo>
                  <a:pt x="4477448" y="2948047"/>
                  <a:pt x="4487736" y="2994722"/>
                  <a:pt x="4480497" y="3042728"/>
                </a:cubicBezTo>
                <a:cubicBezTo>
                  <a:pt x="4477259" y="3064827"/>
                  <a:pt x="4477448" y="3085403"/>
                  <a:pt x="4482212" y="3107500"/>
                </a:cubicBezTo>
                <a:cubicBezTo>
                  <a:pt x="4490023" y="3143695"/>
                  <a:pt x="4490976" y="3180844"/>
                  <a:pt x="4520122" y="3209993"/>
                </a:cubicBezTo>
                <a:cubicBezTo>
                  <a:pt x="4530410" y="3220280"/>
                  <a:pt x="4533076" y="3238758"/>
                  <a:pt x="4538410" y="3253809"/>
                </a:cubicBezTo>
                <a:cubicBezTo>
                  <a:pt x="4544699" y="3271145"/>
                  <a:pt x="4541459" y="3283908"/>
                  <a:pt x="4523170" y="3293244"/>
                </a:cubicBezTo>
                <a:cubicBezTo>
                  <a:pt x="4514979" y="3297434"/>
                  <a:pt x="4506978" y="3309437"/>
                  <a:pt x="4505643" y="3318771"/>
                </a:cubicBezTo>
                <a:cubicBezTo>
                  <a:pt x="4501643" y="3346776"/>
                  <a:pt x="4507549" y="3372495"/>
                  <a:pt x="4520504" y="3399546"/>
                </a:cubicBezTo>
                <a:cubicBezTo>
                  <a:pt x="4532697" y="3424883"/>
                  <a:pt x="4531362" y="3456508"/>
                  <a:pt x="4536124" y="3485275"/>
                </a:cubicBezTo>
                <a:cubicBezTo>
                  <a:pt x="4539554" y="3505657"/>
                  <a:pt x="4546602" y="3526042"/>
                  <a:pt x="4546602" y="3546617"/>
                </a:cubicBezTo>
                <a:cubicBezTo>
                  <a:pt x="4546602" y="3572146"/>
                  <a:pt x="4540506" y="3597482"/>
                  <a:pt x="4538221" y="3623201"/>
                </a:cubicBezTo>
                <a:cubicBezTo>
                  <a:pt x="4536316" y="3643204"/>
                  <a:pt x="4537079" y="3663589"/>
                  <a:pt x="4534792" y="3683591"/>
                </a:cubicBezTo>
                <a:cubicBezTo>
                  <a:pt x="4533076" y="3699976"/>
                  <a:pt x="4528696" y="3716168"/>
                  <a:pt x="4525077" y="3732361"/>
                </a:cubicBezTo>
                <a:cubicBezTo>
                  <a:pt x="4523742" y="3738267"/>
                  <a:pt x="4518597" y="3744173"/>
                  <a:pt x="4519359" y="3749506"/>
                </a:cubicBezTo>
                <a:cubicBezTo>
                  <a:pt x="4527552" y="3802467"/>
                  <a:pt x="4490976" y="3840569"/>
                  <a:pt x="4474782" y="3885338"/>
                </a:cubicBezTo>
                <a:cubicBezTo>
                  <a:pt x="4457636" y="3932394"/>
                  <a:pt x="4431347" y="3977925"/>
                  <a:pt x="4439157" y="4030503"/>
                </a:cubicBezTo>
                <a:cubicBezTo>
                  <a:pt x="4443919" y="4062318"/>
                  <a:pt x="4454971" y="4092989"/>
                  <a:pt x="4461639" y="4124614"/>
                </a:cubicBezTo>
                <a:cubicBezTo>
                  <a:pt x="4463924" y="4135854"/>
                  <a:pt x="4463542" y="4148427"/>
                  <a:pt x="4461256" y="4159667"/>
                </a:cubicBezTo>
                <a:cubicBezTo>
                  <a:pt x="4450777" y="4213961"/>
                  <a:pt x="4449253" y="4267493"/>
                  <a:pt x="4466400" y="4320837"/>
                </a:cubicBezTo>
                <a:cubicBezTo>
                  <a:pt x="4469259" y="4329979"/>
                  <a:pt x="4471924" y="4339695"/>
                  <a:pt x="4471924" y="4349222"/>
                </a:cubicBezTo>
                <a:cubicBezTo>
                  <a:pt x="4471924" y="4401419"/>
                  <a:pt x="4467924" y="4452665"/>
                  <a:pt x="4449253" y="4502579"/>
                </a:cubicBezTo>
                <a:cubicBezTo>
                  <a:pt x="4442967" y="4519343"/>
                  <a:pt x="4446967" y="4539728"/>
                  <a:pt x="4445443" y="4558207"/>
                </a:cubicBezTo>
                <a:cubicBezTo>
                  <a:pt x="4444111" y="4575351"/>
                  <a:pt x="4443539" y="4592878"/>
                  <a:pt x="4439157" y="4609452"/>
                </a:cubicBezTo>
                <a:cubicBezTo>
                  <a:pt x="4432681" y="4633647"/>
                  <a:pt x="4431919" y="4656126"/>
                  <a:pt x="4437633" y="4681083"/>
                </a:cubicBezTo>
                <a:cubicBezTo>
                  <a:pt x="4442967" y="4704895"/>
                  <a:pt x="4440301" y="4730614"/>
                  <a:pt x="4440491" y="4755381"/>
                </a:cubicBezTo>
                <a:cubicBezTo>
                  <a:pt x="4440681" y="4783004"/>
                  <a:pt x="4440871" y="4810627"/>
                  <a:pt x="4439919" y="4838250"/>
                </a:cubicBezTo>
                <a:cubicBezTo>
                  <a:pt x="4439539" y="4849300"/>
                  <a:pt x="4431919" y="4861873"/>
                  <a:pt x="4434967" y="4871019"/>
                </a:cubicBezTo>
                <a:cubicBezTo>
                  <a:pt x="4445254" y="4900546"/>
                  <a:pt x="4432872" y="4930075"/>
                  <a:pt x="4438395" y="4959602"/>
                </a:cubicBezTo>
                <a:cubicBezTo>
                  <a:pt x="4441254" y="4974082"/>
                  <a:pt x="4433444" y="4990465"/>
                  <a:pt x="4432681" y="5006086"/>
                </a:cubicBezTo>
                <a:cubicBezTo>
                  <a:pt x="4431347" y="5031614"/>
                  <a:pt x="4431919" y="5057141"/>
                  <a:pt x="4431537" y="5082670"/>
                </a:cubicBezTo>
                <a:cubicBezTo>
                  <a:pt x="4431347" y="5091052"/>
                  <a:pt x="4430585" y="5099245"/>
                  <a:pt x="4430202" y="5107627"/>
                </a:cubicBezTo>
                <a:cubicBezTo>
                  <a:pt x="4429823" y="5115057"/>
                  <a:pt x="4428108" y="5122867"/>
                  <a:pt x="4429440" y="5129916"/>
                </a:cubicBezTo>
                <a:cubicBezTo>
                  <a:pt x="4434205" y="5155445"/>
                  <a:pt x="4442016" y="5180591"/>
                  <a:pt x="4445063" y="5206308"/>
                </a:cubicBezTo>
                <a:cubicBezTo>
                  <a:pt x="4447729" y="5228597"/>
                  <a:pt x="4444111" y="5251650"/>
                  <a:pt x="4446015" y="5274129"/>
                </a:cubicBezTo>
                <a:cubicBezTo>
                  <a:pt x="4449253" y="5313754"/>
                  <a:pt x="4454971" y="5353379"/>
                  <a:pt x="4458589" y="5393005"/>
                </a:cubicBezTo>
                <a:cubicBezTo>
                  <a:pt x="4459351" y="5401579"/>
                  <a:pt x="4454587" y="5410531"/>
                  <a:pt x="4454207" y="5419295"/>
                </a:cubicBezTo>
                <a:cubicBezTo>
                  <a:pt x="4453255" y="5446728"/>
                  <a:pt x="4453063" y="5474161"/>
                  <a:pt x="4452493" y="5501594"/>
                </a:cubicBezTo>
                <a:cubicBezTo>
                  <a:pt x="4452301" y="5517215"/>
                  <a:pt x="4452873" y="5533027"/>
                  <a:pt x="4451160" y="5548460"/>
                </a:cubicBezTo>
                <a:cubicBezTo>
                  <a:pt x="4448873" y="5568842"/>
                  <a:pt x="4445443" y="5587321"/>
                  <a:pt x="4460304" y="5606372"/>
                </a:cubicBezTo>
                <a:cubicBezTo>
                  <a:pt x="4483354" y="5635711"/>
                  <a:pt x="4474400" y="5673050"/>
                  <a:pt x="4479734" y="5706959"/>
                </a:cubicBezTo>
                <a:cubicBezTo>
                  <a:pt x="4481069" y="5715723"/>
                  <a:pt x="4481259" y="5724678"/>
                  <a:pt x="4482782" y="5733440"/>
                </a:cubicBezTo>
                <a:cubicBezTo>
                  <a:pt x="4485641" y="5749634"/>
                  <a:pt x="4488879" y="5765635"/>
                  <a:pt x="4492119" y="5781830"/>
                </a:cubicBezTo>
                <a:cubicBezTo>
                  <a:pt x="4492690" y="5784686"/>
                  <a:pt x="4492881" y="5787924"/>
                  <a:pt x="4493834" y="5790592"/>
                </a:cubicBezTo>
                <a:cubicBezTo>
                  <a:pt x="4501833" y="5815169"/>
                  <a:pt x="4510977" y="5839361"/>
                  <a:pt x="4517455" y="5864318"/>
                </a:cubicBezTo>
                <a:cubicBezTo>
                  <a:pt x="4520695" y="5876511"/>
                  <a:pt x="4521076" y="5890037"/>
                  <a:pt x="4519359" y="5902610"/>
                </a:cubicBezTo>
                <a:cubicBezTo>
                  <a:pt x="4514407" y="5939377"/>
                  <a:pt x="4512311" y="5975764"/>
                  <a:pt x="4519551" y="6012723"/>
                </a:cubicBezTo>
                <a:cubicBezTo>
                  <a:pt x="4522408" y="6027392"/>
                  <a:pt x="4517645" y="6043776"/>
                  <a:pt x="4515931" y="6059397"/>
                </a:cubicBezTo>
                <a:cubicBezTo>
                  <a:pt x="4511360" y="6096736"/>
                  <a:pt x="4506405" y="6134075"/>
                  <a:pt x="4502025" y="6171605"/>
                </a:cubicBezTo>
                <a:cubicBezTo>
                  <a:pt x="4499358" y="6195037"/>
                  <a:pt x="4497833" y="6218660"/>
                  <a:pt x="4495167" y="6242093"/>
                </a:cubicBezTo>
                <a:cubicBezTo>
                  <a:pt x="4491927" y="6269144"/>
                  <a:pt x="4486975" y="6296005"/>
                  <a:pt x="4484306" y="6323058"/>
                </a:cubicBezTo>
                <a:cubicBezTo>
                  <a:pt x="4481259" y="6353919"/>
                  <a:pt x="4480688" y="6384972"/>
                  <a:pt x="4477448" y="6415833"/>
                </a:cubicBezTo>
                <a:cubicBezTo>
                  <a:pt x="4471162" y="6472225"/>
                  <a:pt x="4463733" y="6528424"/>
                  <a:pt x="4456683" y="6584812"/>
                </a:cubicBezTo>
                <a:cubicBezTo>
                  <a:pt x="4449825" y="6639488"/>
                  <a:pt x="4443729" y="6694164"/>
                  <a:pt x="4435157" y="6748458"/>
                </a:cubicBezTo>
                <a:cubicBezTo>
                  <a:pt x="4431537" y="6771319"/>
                  <a:pt x="4421630" y="6793035"/>
                  <a:pt x="4416106" y="6815516"/>
                </a:cubicBezTo>
                <a:lnTo>
                  <a:pt x="4406407" y="6858000"/>
                </a:lnTo>
                <a:lnTo>
                  <a:pt x="4234154" y="6858000"/>
                </a:lnTo>
                <a:lnTo>
                  <a:pt x="0" y="6858000"/>
                </a:lnTo>
                <a:lnTo>
                  <a:pt x="0" y="2"/>
                </a:lnTo>
                <a:lnTo>
                  <a:pt x="3741092" y="1"/>
                </a:lnTo>
                <a:lnTo>
                  <a:pt x="3743810" y="21486"/>
                </a:lnTo>
                <a:close/>
              </a:path>
            </a:pathLst>
          </a:custGeom>
          <a:effectLst/>
        </p:spPr>
      </p:pic>
      <p:grpSp>
        <p:nvGrpSpPr>
          <p:cNvPr id="11" name="Group 10">
            <a:extLst>
              <a:ext uri="{FF2B5EF4-FFF2-40B4-BE49-F238E27FC236}">
                <a16:creationId xmlns:a16="http://schemas.microsoft.com/office/drawing/2014/main" id="{54A1C8FD-E5B7-4BEC-A74A-A55FB8EA7C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12" name="Freeform: Shape 11">
              <a:extLst>
                <a:ext uri="{FF2B5EF4-FFF2-40B4-BE49-F238E27FC236}">
                  <a16:creationId xmlns:a16="http://schemas.microsoft.com/office/drawing/2014/main" id="{B20D202D-5E48-4B15-9AF5-71BED4FCF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68D6A069-9380-4E59-A0DA-07053EE8E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 name="TextBox 3">
            <a:extLst>
              <a:ext uri="{FF2B5EF4-FFF2-40B4-BE49-F238E27FC236}">
                <a16:creationId xmlns:a16="http://schemas.microsoft.com/office/drawing/2014/main" id="{971EE8FD-4D17-7BC1-46D6-5D875E5FDF7A}"/>
              </a:ext>
            </a:extLst>
          </p:cNvPr>
          <p:cNvSpPr txBox="1"/>
          <p:nvPr/>
        </p:nvSpPr>
        <p:spPr>
          <a:xfrm>
            <a:off x="5232401" y="3146400"/>
            <a:ext cx="6140449" cy="2682000"/>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400" b="1">
                <a:solidFill>
                  <a:schemeClr val="bg1">
                    <a:alpha val="80000"/>
                  </a:schemeClr>
                </a:solidFill>
              </a:rPr>
              <a:t>P52, Manuscript of the gospel of John dated to approximately 90 AD-150 AD. Possibly the earliest manuscript we have.</a:t>
            </a:r>
          </a:p>
        </p:txBody>
      </p:sp>
    </p:spTree>
    <p:extLst>
      <p:ext uri="{BB962C8B-B14F-4D97-AF65-F5344CB8AC3E}">
        <p14:creationId xmlns:p14="http://schemas.microsoft.com/office/powerpoint/2010/main" val="2634268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396781C-32A1-4FDA-A83B-A7FF8C1B1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iece of paper with writing on it&#10;&#10;Description automatically generated">
            <a:extLst>
              <a:ext uri="{FF2B5EF4-FFF2-40B4-BE49-F238E27FC236}">
                <a16:creationId xmlns:a16="http://schemas.microsoft.com/office/drawing/2014/main" id="{677D162E-E18F-178F-B86F-34E37C56BCEE}"/>
              </a:ext>
            </a:extLst>
          </p:cNvPr>
          <p:cNvPicPr>
            <a:picLocks noChangeAspect="1"/>
          </p:cNvPicPr>
          <p:nvPr/>
        </p:nvPicPr>
        <p:blipFill rotWithShape="1">
          <a:blip r:embed="rId2"/>
          <a:srcRect t="11948" b="3206"/>
          <a:stretch/>
        </p:blipFill>
        <p:spPr>
          <a:xfrm>
            <a:off x="20" y="10"/>
            <a:ext cx="4546582" cy="6857990"/>
          </a:xfrm>
          <a:custGeom>
            <a:avLst/>
            <a:gdLst/>
            <a:ahLst/>
            <a:cxnLst/>
            <a:rect l="l" t="t" r="r" b="b"/>
            <a:pathLst>
              <a:path w="4546602" h="6858000">
                <a:moveTo>
                  <a:pt x="4221600" y="6662544"/>
                </a:moveTo>
                <a:lnTo>
                  <a:pt x="4210150" y="6683027"/>
                </a:lnTo>
                <a:lnTo>
                  <a:pt x="4207002" y="6702976"/>
                </a:lnTo>
                <a:lnTo>
                  <a:pt x="4207002" y="6702977"/>
                </a:lnTo>
                <a:cubicBezTo>
                  <a:pt x="4207407" y="6716169"/>
                  <a:pt x="4212552" y="6729219"/>
                  <a:pt x="4220838" y="6742553"/>
                </a:cubicBezTo>
                <a:lnTo>
                  <a:pt x="4220839" y="6742555"/>
                </a:lnTo>
                <a:lnTo>
                  <a:pt x="4240316" y="6812062"/>
                </a:lnTo>
                <a:lnTo>
                  <a:pt x="4235543" y="6776800"/>
                </a:lnTo>
                <a:lnTo>
                  <a:pt x="4220839" y="6742555"/>
                </a:lnTo>
                <a:lnTo>
                  <a:pt x="4220838" y="6742552"/>
                </a:lnTo>
                <a:lnTo>
                  <a:pt x="4207002" y="6702976"/>
                </a:lnTo>
                <a:close/>
                <a:moveTo>
                  <a:pt x="4189594" y="6564620"/>
                </a:moveTo>
                <a:lnTo>
                  <a:pt x="4189594" y="6564621"/>
                </a:lnTo>
                <a:cubicBezTo>
                  <a:pt x="4199883" y="6575479"/>
                  <a:pt x="4205977" y="6582147"/>
                  <a:pt x="4212073" y="6588626"/>
                </a:cubicBezTo>
                <a:lnTo>
                  <a:pt x="4228695" y="6625225"/>
                </a:lnTo>
                <a:lnTo>
                  <a:pt x="4221601" y="6662541"/>
                </a:lnTo>
                <a:lnTo>
                  <a:pt x="4221600" y="6662541"/>
                </a:lnTo>
                <a:lnTo>
                  <a:pt x="4221600" y="6662542"/>
                </a:lnTo>
                <a:lnTo>
                  <a:pt x="4221601" y="6662541"/>
                </a:lnTo>
                <a:lnTo>
                  <a:pt x="4228684" y="6645552"/>
                </a:lnTo>
                <a:lnTo>
                  <a:pt x="4228695" y="6625225"/>
                </a:lnTo>
                <a:lnTo>
                  <a:pt x="4228695" y="6625224"/>
                </a:lnTo>
                <a:cubicBezTo>
                  <a:pt x="4226599" y="6611342"/>
                  <a:pt x="4220551" y="6597578"/>
                  <a:pt x="4212073" y="6588625"/>
                </a:cubicBezTo>
                <a:close/>
                <a:moveTo>
                  <a:pt x="4269915" y="6438981"/>
                </a:moveTo>
                <a:lnTo>
                  <a:pt x="4249984" y="6463840"/>
                </a:lnTo>
                <a:lnTo>
                  <a:pt x="4249982" y="6463849"/>
                </a:lnTo>
                <a:lnTo>
                  <a:pt x="4236188" y="6513012"/>
                </a:lnTo>
                <a:lnTo>
                  <a:pt x="4217381" y="6546194"/>
                </a:lnTo>
                <a:lnTo>
                  <a:pt x="4217381" y="6546195"/>
                </a:lnTo>
                <a:lnTo>
                  <a:pt x="4233719" y="6521804"/>
                </a:lnTo>
                <a:lnTo>
                  <a:pt x="4236188" y="6513012"/>
                </a:lnTo>
                <a:lnTo>
                  <a:pt x="4238998" y="6508052"/>
                </a:lnTo>
                <a:lnTo>
                  <a:pt x="4249982" y="6463849"/>
                </a:lnTo>
                <a:lnTo>
                  <a:pt x="4249984" y="6463841"/>
                </a:lnTo>
                <a:cubicBezTo>
                  <a:pt x="4252937" y="6451650"/>
                  <a:pt x="4260413" y="6444077"/>
                  <a:pt x="4269915" y="6438981"/>
                </a:cubicBezTo>
                <a:close/>
                <a:moveTo>
                  <a:pt x="4355914" y="6364769"/>
                </a:moveTo>
                <a:lnTo>
                  <a:pt x="4354607" y="6387910"/>
                </a:lnTo>
                <a:lnTo>
                  <a:pt x="4351952" y="6393385"/>
                </a:lnTo>
                <a:lnTo>
                  <a:pt x="4345189" y="6407332"/>
                </a:lnTo>
                <a:lnTo>
                  <a:pt x="4345189" y="6407333"/>
                </a:lnTo>
                <a:lnTo>
                  <a:pt x="4351952" y="6393385"/>
                </a:lnTo>
                <a:lnTo>
                  <a:pt x="4354608" y="6387910"/>
                </a:lnTo>
                <a:close/>
                <a:moveTo>
                  <a:pt x="4116820" y="4221391"/>
                </a:moveTo>
                <a:lnTo>
                  <a:pt x="4116820" y="4221392"/>
                </a:lnTo>
                <a:cubicBezTo>
                  <a:pt x="4117582" y="4232061"/>
                  <a:pt x="4117772" y="4243873"/>
                  <a:pt x="4122536" y="4253015"/>
                </a:cubicBezTo>
                <a:cubicBezTo>
                  <a:pt x="4134729" y="4277402"/>
                  <a:pt x="4150349" y="4300071"/>
                  <a:pt x="4162352" y="4324646"/>
                </a:cubicBezTo>
                <a:lnTo>
                  <a:pt x="4171306" y="4363891"/>
                </a:lnTo>
                <a:lnTo>
                  <a:pt x="4170544" y="4482004"/>
                </a:lnTo>
                <a:cubicBezTo>
                  <a:pt x="4167876" y="4546776"/>
                  <a:pt x="4167304" y="4612500"/>
                  <a:pt x="4110534" y="4659174"/>
                </a:cubicBezTo>
                <a:cubicBezTo>
                  <a:pt x="4105962" y="4662986"/>
                  <a:pt x="4103294" y="4671176"/>
                  <a:pt x="4102532" y="4677655"/>
                </a:cubicBezTo>
                <a:cubicBezTo>
                  <a:pt x="4098913" y="4707564"/>
                  <a:pt x="4098531" y="4738235"/>
                  <a:pt x="4092625" y="4767764"/>
                </a:cubicBezTo>
                <a:cubicBezTo>
                  <a:pt x="4090244" y="4779575"/>
                  <a:pt x="4089435" y="4790386"/>
                  <a:pt x="4091316" y="4800483"/>
                </a:cubicBezTo>
                <a:lnTo>
                  <a:pt x="4091316" y="4800484"/>
                </a:lnTo>
                <a:cubicBezTo>
                  <a:pt x="4093197" y="4810581"/>
                  <a:pt x="4097770" y="4819964"/>
                  <a:pt x="4106152" y="4828917"/>
                </a:cubicBezTo>
                <a:lnTo>
                  <a:pt x="4128333" y="4863343"/>
                </a:lnTo>
                <a:lnTo>
                  <a:pt x="4135862" y="4889275"/>
                </a:lnTo>
                <a:lnTo>
                  <a:pt x="4134157" y="4912168"/>
                </a:lnTo>
                <a:cubicBezTo>
                  <a:pt x="4132442" y="4919978"/>
                  <a:pt x="4132085" y="4927122"/>
                  <a:pt x="4132755" y="4933805"/>
                </a:cubicBezTo>
                <a:lnTo>
                  <a:pt x="4132755" y="4933806"/>
                </a:lnTo>
                <a:lnTo>
                  <a:pt x="4132757" y="4933810"/>
                </a:lnTo>
                <a:lnTo>
                  <a:pt x="4137514" y="4952673"/>
                </a:lnTo>
                <a:lnTo>
                  <a:pt x="4140307" y="4957453"/>
                </a:lnTo>
                <a:lnTo>
                  <a:pt x="4141585" y="4961456"/>
                </a:lnTo>
                <a:cubicBezTo>
                  <a:pt x="4146096" y="4970097"/>
                  <a:pt x="4151802" y="4978393"/>
                  <a:pt x="4157589" y="4987038"/>
                </a:cubicBezTo>
                <a:cubicBezTo>
                  <a:pt x="4168828" y="5003802"/>
                  <a:pt x="4182926" y="5022853"/>
                  <a:pt x="4184068" y="5041522"/>
                </a:cubicBezTo>
                <a:cubicBezTo>
                  <a:pt x="4184687" y="5052096"/>
                  <a:pt x="4187605" y="5062300"/>
                  <a:pt x="4191284" y="5072376"/>
                </a:cubicBezTo>
                <a:lnTo>
                  <a:pt x="4197188" y="5087444"/>
                </a:lnTo>
                <a:lnTo>
                  <a:pt x="4210215" y="5133220"/>
                </a:lnTo>
                <a:lnTo>
                  <a:pt x="4210217" y="5133225"/>
                </a:lnTo>
                <a:lnTo>
                  <a:pt x="4203501" y="5166113"/>
                </a:lnTo>
                <a:lnTo>
                  <a:pt x="4203501" y="5166114"/>
                </a:lnTo>
                <a:cubicBezTo>
                  <a:pt x="4202739" y="5167638"/>
                  <a:pt x="4203311" y="5169781"/>
                  <a:pt x="4204192" y="5172091"/>
                </a:cubicBezTo>
                <a:lnTo>
                  <a:pt x="4206739" y="5179068"/>
                </a:lnTo>
                <a:lnTo>
                  <a:pt x="4206573" y="5229433"/>
                </a:lnTo>
                <a:lnTo>
                  <a:pt x="4196024" y="5248936"/>
                </a:lnTo>
                <a:lnTo>
                  <a:pt x="4183116" y="5272796"/>
                </a:lnTo>
                <a:cubicBezTo>
                  <a:pt x="4171471" y="5285441"/>
                  <a:pt x="4163765" y="5298595"/>
                  <a:pt x="4159213" y="5312288"/>
                </a:cubicBezTo>
                <a:lnTo>
                  <a:pt x="4158157" y="5321350"/>
                </a:lnTo>
                <a:lnTo>
                  <a:pt x="4155683" y="5326163"/>
                </a:lnTo>
                <a:lnTo>
                  <a:pt x="4154237" y="5355014"/>
                </a:lnTo>
                <a:lnTo>
                  <a:pt x="4154237" y="5355015"/>
                </a:lnTo>
                <a:cubicBezTo>
                  <a:pt x="4154886" y="5364883"/>
                  <a:pt x="4156589" y="5375003"/>
                  <a:pt x="4159113" y="5385385"/>
                </a:cubicBezTo>
                <a:cubicBezTo>
                  <a:pt x="4162352" y="5398722"/>
                  <a:pt x="4164638" y="5412058"/>
                  <a:pt x="4167304" y="5425583"/>
                </a:cubicBezTo>
                <a:cubicBezTo>
                  <a:pt x="4171114" y="5443871"/>
                  <a:pt x="4175116" y="5462352"/>
                  <a:pt x="4178926" y="5480638"/>
                </a:cubicBezTo>
                <a:lnTo>
                  <a:pt x="4183450" y="5507668"/>
                </a:lnTo>
                <a:lnTo>
                  <a:pt x="4172831" y="5531692"/>
                </a:lnTo>
                <a:lnTo>
                  <a:pt x="4172830" y="5531693"/>
                </a:lnTo>
                <a:cubicBezTo>
                  <a:pt x="4165781" y="5537600"/>
                  <a:pt x="4162589" y="5542649"/>
                  <a:pt x="4162685" y="5547578"/>
                </a:cubicBezTo>
                <a:lnTo>
                  <a:pt x="4162685" y="5547579"/>
                </a:lnTo>
                <a:cubicBezTo>
                  <a:pt x="4162780" y="5552508"/>
                  <a:pt x="4166162" y="5557318"/>
                  <a:pt x="4172258" y="5562747"/>
                </a:cubicBezTo>
                <a:cubicBezTo>
                  <a:pt x="4214932" y="5600468"/>
                  <a:pt x="4241603" y="5646190"/>
                  <a:pt x="4243506" y="5704484"/>
                </a:cubicBezTo>
                <a:cubicBezTo>
                  <a:pt x="4243888" y="5716486"/>
                  <a:pt x="4246554" y="5728679"/>
                  <a:pt x="4249412" y="5740489"/>
                </a:cubicBezTo>
                <a:cubicBezTo>
                  <a:pt x="4251127" y="5747729"/>
                  <a:pt x="4253033" y="5756494"/>
                  <a:pt x="4258177" y="5760874"/>
                </a:cubicBezTo>
                <a:cubicBezTo>
                  <a:pt x="4297420" y="5794975"/>
                  <a:pt x="4324663" y="5837458"/>
                  <a:pt x="4346573" y="5883752"/>
                </a:cubicBezTo>
                <a:lnTo>
                  <a:pt x="4346575" y="5883756"/>
                </a:lnTo>
                <a:lnTo>
                  <a:pt x="4364477" y="5935946"/>
                </a:lnTo>
                <a:lnTo>
                  <a:pt x="4364478" y="5935950"/>
                </a:lnTo>
                <a:lnTo>
                  <a:pt x="4360859" y="5993290"/>
                </a:lnTo>
                <a:lnTo>
                  <a:pt x="4360858" y="5993291"/>
                </a:lnTo>
                <a:cubicBezTo>
                  <a:pt x="4359717" y="6004531"/>
                  <a:pt x="4359906" y="6017485"/>
                  <a:pt x="4354382" y="6026440"/>
                </a:cubicBezTo>
                <a:cubicBezTo>
                  <a:pt x="4337045" y="6054825"/>
                  <a:pt x="4318377" y="6082258"/>
                  <a:pt x="4298182" y="6108738"/>
                </a:cubicBezTo>
                <a:cubicBezTo>
                  <a:pt x="4289514" y="6120074"/>
                  <a:pt x="4284561" y="6126884"/>
                  <a:pt x="4284490" y="6133314"/>
                </a:cubicBezTo>
                <a:lnTo>
                  <a:pt x="4284490" y="6133315"/>
                </a:lnTo>
                <a:lnTo>
                  <a:pt x="4288190" y="6143190"/>
                </a:lnTo>
                <a:lnTo>
                  <a:pt x="4300086" y="6155600"/>
                </a:lnTo>
                <a:lnTo>
                  <a:pt x="4300088" y="6155603"/>
                </a:lnTo>
                <a:cubicBezTo>
                  <a:pt x="4322377" y="6175798"/>
                  <a:pt x="4333998" y="6200945"/>
                  <a:pt x="4338759" y="6228757"/>
                </a:cubicBezTo>
                <a:lnTo>
                  <a:pt x="4356096" y="6361540"/>
                </a:lnTo>
                <a:lnTo>
                  <a:pt x="4356096" y="6361539"/>
                </a:lnTo>
                <a:cubicBezTo>
                  <a:pt x="4352476" y="6317151"/>
                  <a:pt x="4346190" y="6272764"/>
                  <a:pt x="4338759" y="6228756"/>
                </a:cubicBezTo>
                <a:cubicBezTo>
                  <a:pt x="4333998" y="6200944"/>
                  <a:pt x="4322377" y="6175797"/>
                  <a:pt x="4300088" y="6155602"/>
                </a:cubicBezTo>
                <a:lnTo>
                  <a:pt x="4300086" y="6155600"/>
                </a:lnTo>
                <a:lnTo>
                  <a:pt x="4284490" y="6133315"/>
                </a:lnTo>
                <a:lnTo>
                  <a:pt x="4298182" y="6108739"/>
                </a:lnTo>
                <a:cubicBezTo>
                  <a:pt x="4318377" y="6082259"/>
                  <a:pt x="4337045" y="6054826"/>
                  <a:pt x="4354382" y="6026441"/>
                </a:cubicBezTo>
                <a:cubicBezTo>
                  <a:pt x="4359906" y="6017486"/>
                  <a:pt x="4359717" y="6004532"/>
                  <a:pt x="4360858" y="5993292"/>
                </a:cubicBezTo>
                <a:lnTo>
                  <a:pt x="4360859" y="5993290"/>
                </a:lnTo>
                <a:lnTo>
                  <a:pt x="4364311" y="5964477"/>
                </a:lnTo>
                <a:lnTo>
                  <a:pt x="4364478" y="5935950"/>
                </a:lnTo>
                <a:lnTo>
                  <a:pt x="4364478" y="5935949"/>
                </a:lnTo>
                <a:lnTo>
                  <a:pt x="4364477" y="5935946"/>
                </a:lnTo>
                <a:lnTo>
                  <a:pt x="4357598" y="5909351"/>
                </a:lnTo>
                <a:lnTo>
                  <a:pt x="4346575" y="5883756"/>
                </a:lnTo>
                <a:lnTo>
                  <a:pt x="4346573" y="5883751"/>
                </a:lnTo>
                <a:cubicBezTo>
                  <a:pt x="4324663" y="5837457"/>
                  <a:pt x="4297420" y="5794974"/>
                  <a:pt x="4258177" y="5760873"/>
                </a:cubicBezTo>
                <a:cubicBezTo>
                  <a:pt x="4253033" y="5756493"/>
                  <a:pt x="4251127" y="5747728"/>
                  <a:pt x="4249412" y="5740488"/>
                </a:cubicBezTo>
                <a:cubicBezTo>
                  <a:pt x="4246554" y="5728678"/>
                  <a:pt x="4243888" y="5716485"/>
                  <a:pt x="4243506" y="5704483"/>
                </a:cubicBezTo>
                <a:cubicBezTo>
                  <a:pt x="4241603" y="5646189"/>
                  <a:pt x="4214932" y="5600467"/>
                  <a:pt x="4172258" y="5562746"/>
                </a:cubicBezTo>
                <a:lnTo>
                  <a:pt x="4162685" y="5547578"/>
                </a:lnTo>
                <a:lnTo>
                  <a:pt x="4172830" y="5531694"/>
                </a:lnTo>
                <a:lnTo>
                  <a:pt x="4172831" y="5531692"/>
                </a:lnTo>
                <a:lnTo>
                  <a:pt x="4181230" y="5520422"/>
                </a:lnTo>
                <a:lnTo>
                  <a:pt x="4183450" y="5507668"/>
                </a:lnTo>
                <a:lnTo>
                  <a:pt x="4183450" y="5507667"/>
                </a:lnTo>
                <a:cubicBezTo>
                  <a:pt x="4183403" y="5498832"/>
                  <a:pt x="4180831" y="5489497"/>
                  <a:pt x="4178926" y="5480637"/>
                </a:cubicBezTo>
                <a:cubicBezTo>
                  <a:pt x="4175116" y="5462351"/>
                  <a:pt x="4171114" y="5443870"/>
                  <a:pt x="4167304" y="5425582"/>
                </a:cubicBezTo>
                <a:cubicBezTo>
                  <a:pt x="4164638" y="5412057"/>
                  <a:pt x="4162352" y="5398721"/>
                  <a:pt x="4159113" y="5385384"/>
                </a:cubicBezTo>
                <a:lnTo>
                  <a:pt x="4154237" y="5355014"/>
                </a:lnTo>
                <a:lnTo>
                  <a:pt x="4158157" y="5321350"/>
                </a:lnTo>
                <a:lnTo>
                  <a:pt x="4183116" y="5272797"/>
                </a:lnTo>
                <a:lnTo>
                  <a:pt x="4196024" y="5248936"/>
                </a:lnTo>
                <a:lnTo>
                  <a:pt x="4206573" y="5229434"/>
                </a:lnTo>
                <a:cubicBezTo>
                  <a:pt x="4210407" y="5213598"/>
                  <a:pt x="4210359" y="5196595"/>
                  <a:pt x="4206739" y="5179068"/>
                </a:cubicBezTo>
                <a:lnTo>
                  <a:pt x="4206739" y="5179067"/>
                </a:lnTo>
                <a:cubicBezTo>
                  <a:pt x="4206263" y="5176876"/>
                  <a:pt x="4205074" y="5174400"/>
                  <a:pt x="4204192" y="5172090"/>
                </a:cubicBezTo>
                <a:lnTo>
                  <a:pt x="4203501" y="5166114"/>
                </a:lnTo>
                <a:lnTo>
                  <a:pt x="4210217" y="5133225"/>
                </a:lnTo>
                <a:lnTo>
                  <a:pt x="4210217" y="5133224"/>
                </a:lnTo>
                <a:lnTo>
                  <a:pt x="4210215" y="5133220"/>
                </a:lnTo>
                <a:lnTo>
                  <a:pt x="4203072" y="5102461"/>
                </a:lnTo>
                <a:lnTo>
                  <a:pt x="4197188" y="5087444"/>
                </a:lnTo>
                <a:lnTo>
                  <a:pt x="4197182" y="5087423"/>
                </a:lnTo>
                <a:cubicBezTo>
                  <a:pt x="4191096" y="5072411"/>
                  <a:pt x="4184997" y="5057381"/>
                  <a:pt x="4184068" y="5041521"/>
                </a:cubicBezTo>
                <a:cubicBezTo>
                  <a:pt x="4182926" y="5022852"/>
                  <a:pt x="4168828" y="5003801"/>
                  <a:pt x="4157589" y="4987037"/>
                </a:cubicBezTo>
                <a:lnTo>
                  <a:pt x="4140307" y="4957453"/>
                </a:lnTo>
                <a:lnTo>
                  <a:pt x="4132757" y="4933810"/>
                </a:lnTo>
                <a:lnTo>
                  <a:pt x="4132755" y="4933805"/>
                </a:lnTo>
                <a:lnTo>
                  <a:pt x="4134157" y="4912169"/>
                </a:lnTo>
                <a:cubicBezTo>
                  <a:pt x="4135919" y="4904359"/>
                  <a:pt x="4136431" y="4896714"/>
                  <a:pt x="4135862" y="4889276"/>
                </a:cubicBezTo>
                <a:lnTo>
                  <a:pt x="4135862" y="4889275"/>
                </a:lnTo>
                <a:lnTo>
                  <a:pt x="4131084" y="4867614"/>
                </a:lnTo>
                <a:lnTo>
                  <a:pt x="4128333" y="4863343"/>
                </a:lnTo>
                <a:lnTo>
                  <a:pt x="4126583" y="4857317"/>
                </a:lnTo>
                <a:cubicBezTo>
                  <a:pt x="4121440" y="4847214"/>
                  <a:pt x="4114439" y="4837703"/>
                  <a:pt x="4106152" y="4828916"/>
                </a:cubicBezTo>
                <a:lnTo>
                  <a:pt x="4091316" y="4800483"/>
                </a:lnTo>
                <a:lnTo>
                  <a:pt x="4092625" y="4767765"/>
                </a:lnTo>
                <a:cubicBezTo>
                  <a:pt x="4098531" y="4738236"/>
                  <a:pt x="4098913" y="4707565"/>
                  <a:pt x="4102532" y="4677656"/>
                </a:cubicBezTo>
                <a:cubicBezTo>
                  <a:pt x="4103294" y="4671177"/>
                  <a:pt x="4105962" y="4662987"/>
                  <a:pt x="4110534" y="4659175"/>
                </a:cubicBezTo>
                <a:cubicBezTo>
                  <a:pt x="4167304" y="4612501"/>
                  <a:pt x="4167876" y="4546777"/>
                  <a:pt x="4170544" y="4482005"/>
                </a:cubicBezTo>
                <a:cubicBezTo>
                  <a:pt x="4172258" y="4442762"/>
                  <a:pt x="4172258" y="4403326"/>
                  <a:pt x="4171306" y="4363891"/>
                </a:cubicBezTo>
                <a:lnTo>
                  <a:pt x="4171306" y="4363890"/>
                </a:lnTo>
                <a:cubicBezTo>
                  <a:pt x="4171114" y="4350554"/>
                  <a:pt x="4168066" y="4336457"/>
                  <a:pt x="4162352" y="4324645"/>
                </a:cubicBezTo>
                <a:cubicBezTo>
                  <a:pt x="4150349" y="4300070"/>
                  <a:pt x="4134729" y="4277401"/>
                  <a:pt x="4122536" y="4253014"/>
                </a:cubicBezTo>
                <a:close/>
                <a:moveTo>
                  <a:pt x="4113010" y="4165383"/>
                </a:moveTo>
                <a:lnTo>
                  <a:pt x="4113010" y="4165384"/>
                </a:lnTo>
                <a:lnTo>
                  <a:pt x="4116915" y="4192388"/>
                </a:lnTo>
                <a:lnTo>
                  <a:pt x="4116915" y="4192387"/>
                </a:lnTo>
                <a:cubicBezTo>
                  <a:pt x="4117011" y="4182767"/>
                  <a:pt x="4116439" y="4173480"/>
                  <a:pt x="4113010" y="4165383"/>
                </a:cubicBezTo>
                <a:close/>
                <a:moveTo>
                  <a:pt x="4100628" y="3885338"/>
                </a:moveTo>
                <a:lnTo>
                  <a:pt x="4100628" y="3885339"/>
                </a:lnTo>
                <a:cubicBezTo>
                  <a:pt x="4110344" y="3897722"/>
                  <a:pt x="4117750" y="3910319"/>
                  <a:pt x="4123009" y="3923125"/>
                </a:cubicBezTo>
                <a:lnTo>
                  <a:pt x="4132513" y="3962160"/>
                </a:lnTo>
                <a:lnTo>
                  <a:pt x="4116821" y="4043838"/>
                </a:lnTo>
                <a:lnTo>
                  <a:pt x="4116820" y="4043839"/>
                </a:lnTo>
                <a:cubicBezTo>
                  <a:pt x="4108057" y="4063842"/>
                  <a:pt x="4102675" y="4083702"/>
                  <a:pt x="4101699" y="4103825"/>
                </a:cubicBezTo>
                <a:lnTo>
                  <a:pt x="4101699" y="4103826"/>
                </a:lnTo>
                <a:lnTo>
                  <a:pt x="4103666" y="4134255"/>
                </a:lnTo>
                <a:lnTo>
                  <a:pt x="4113010" y="4165382"/>
                </a:lnTo>
                <a:lnTo>
                  <a:pt x="4101699" y="4103826"/>
                </a:lnTo>
                <a:lnTo>
                  <a:pt x="4116820" y="4043840"/>
                </a:lnTo>
                <a:lnTo>
                  <a:pt x="4116821" y="4043838"/>
                </a:lnTo>
                <a:lnTo>
                  <a:pt x="4130123" y="4002410"/>
                </a:lnTo>
                <a:lnTo>
                  <a:pt x="4132513" y="3962160"/>
                </a:lnTo>
                <a:lnTo>
                  <a:pt x="4132513" y="3962159"/>
                </a:lnTo>
                <a:cubicBezTo>
                  <a:pt x="4130251" y="3935727"/>
                  <a:pt x="4120060" y="3910104"/>
                  <a:pt x="4100628" y="3885338"/>
                </a:cubicBezTo>
                <a:close/>
                <a:moveTo>
                  <a:pt x="4115391" y="3670561"/>
                </a:moveTo>
                <a:lnTo>
                  <a:pt x="4117820" y="3680164"/>
                </a:lnTo>
                <a:lnTo>
                  <a:pt x="4113772" y="3734837"/>
                </a:lnTo>
                <a:lnTo>
                  <a:pt x="4113772" y="3734838"/>
                </a:lnTo>
                <a:cubicBezTo>
                  <a:pt x="4112820" y="3741316"/>
                  <a:pt x="4111486" y="3749126"/>
                  <a:pt x="4114154" y="3754653"/>
                </a:cubicBezTo>
                <a:lnTo>
                  <a:pt x="4120511" y="3789776"/>
                </a:lnTo>
                <a:lnTo>
                  <a:pt x="4105580" y="3822472"/>
                </a:lnTo>
                <a:cubicBezTo>
                  <a:pt x="4098532" y="3831902"/>
                  <a:pt x="4092912" y="3842046"/>
                  <a:pt x="4091245" y="3852619"/>
                </a:cubicBezTo>
                <a:lnTo>
                  <a:pt x="4091245" y="3852620"/>
                </a:lnTo>
                <a:lnTo>
                  <a:pt x="4092025" y="3868764"/>
                </a:lnTo>
                <a:lnTo>
                  <a:pt x="4100628" y="3885337"/>
                </a:lnTo>
                <a:lnTo>
                  <a:pt x="4091245" y="3852620"/>
                </a:lnTo>
                <a:lnTo>
                  <a:pt x="4105580" y="3822473"/>
                </a:lnTo>
                <a:cubicBezTo>
                  <a:pt x="4113772" y="3811614"/>
                  <a:pt x="4118916" y="3800897"/>
                  <a:pt x="4120511" y="3789777"/>
                </a:cubicBezTo>
                <a:lnTo>
                  <a:pt x="4120511" y="3789776"/>
                </a:lnTo>
                <a:cubicBezTo>
                  <a:pt x="4122107" y="3778655"/>
                  <a:pt x="4120154" y="3767130"/>
                  <a:pt x="4114154" y="3754652"/>
                </a:cubicBezTo>
                <a:lnTo>
                  <a:pt x="4113772" y="3734838"/>
                </a:lnTo>
                <a:lnTo>
                  <a:pt x="4117820" y="3680164"/>
                </a:lnTo>
                <a:lnTo>
                  <a:pt x="4117820" y="3680163"/>
                </a:lnTo>
                <a:close/>
                <a:moveTo>
                  <a:pt x="4185711" y="2836172"/>
                </a:moveTo>
                <a:lnTo>
                  <a:pt x="4177020" y="2848793"/>
                </a:lnTo>
                <a:cubicBezTo>
                  <a:pt x="4172020" y="2865010"/>
                  <a:pt x="4166162" y="2881307"/>
                  <a:pt x="4161416" y="2897785"/>
                </a:cubicBezTo>
                <a:lnTo>
                  <a:pt x="4160387" y="2903551"/>
                </a:lnTo>
                <a:lnTo>
                  <a:pt x="4157113" y="2914328"/>
                </a:lnTo>
                <a:lnTo>
                  <a:pt x="4152482" y="2947859"/>
                </a:lnTo>
                <a:lnTo>
                  <a:pt x="4152481" y="2947862"/>
                </a:lnTo>
                <a:lnTo>
                  <a:pt x="4152481" y="2947863"/>
                </a:lnTo>
                <a:cubicBezTo>
                  <a:pt x="4152112" y="2959157"/>
                  <a:pt x="4153112" y="2970576"/>
                  <a:pt x="4156065" y="2982149"/>
                </a:cubicBezTo>
                <a:lnTo>
                  <a:pt x="4167758" y="3077402"/>
                </a:lnTo>
                <a:lnTo>
                  <a:pt x="4155303" y="3172654"/>
                </a:lnTo>
                <a:cubicBezTo>
                  <a:pt x="4129394" y="3276480"/>
                  <a:pt x="4101962" y="3380305"/>
                  <a:pt x="4107676" y="3489467"/>
                </a:cubicBezTo>
                <a:cubicBezTo>
                  <a:pt x="4108628" y="3507563"/>
                  <a:pt x="4097007" y="3529090"/>
                  <a:pt x="4085577" y="3544713"/>
                </a:cubicBezTo>
                <a:cubicBezTo>
                  <a:pt x="4074719" y="3559668"/>
                  <a:pt x="4068860" y="3566811"/>
                  <a:pt x="4067955" y="3574408"/>
                </a:cubicBezTo>
                <a:lnTo>
                  <a:pt x="4067956" y="3574408"/>
                </a:lnTo>
                <a:lnTo>
                  <a:pt x="4067955" y="3574409"/>
                </a:lnTo>
                <a:cubicBezTo>
                  <a:pt x="4067050" y="3582005"/>
                  <a:pt x="4071099" y="3590054"/>
                  <a:pt x="4080053" y="3606818"/>
                </a:cubicBezTo>
                <a:cubicBezTo>
                  <a:pt x="4084435" y="3614820"/>
                  <a:pt x="4087101" y="3624726"/>
                  <a:pt x="4093579" y="3630633"/>
                </a:cubicBezTo>
                <a:lnTo>
                  <a:pt x="4109452" y="3651926"/>
                </a:lnTo>
                <a:lnTo>
                  <a:pt x="4093579" y="3630632"/>
                </a:lnTo>
                <a:cubicBezTo>
                  <a:pt x="4087101" y="3624725"/>
                  <a:pt x="4084435" y="3614819"/>
                  <a:pt x="4080053" y="3606817"/>
                </a:cubicBezTo>
                <a:cubicBezTo>
                  <a:pt x="4075576" y="3598435"/>
                  <a:pt x="4072325" y="3592232"/>
                  <a:pt x="4070307" y="3587174"/>
                </a:cubicBezTo>
                <a:lnTo>
                  <a:pt x="4067956" y="3574408"/>
                </a:lnTo>
                <a:lnTo>
                  <a:pt x="4073034" y="3562321"/>
                </a:lnTo>
                <a:cubicBezTo>
                  <a:pt x="4075969" y="3557716"/>
                  <a:pt x="4080148" y="3552191"/>
                  <a:pt x="4085577" y="3544714"/>
                </a:cubicBezTo>
                <a:cubicBezTo>
                  <a:pt x="4097007" y="3529091"/>
                  <a:pt x="4108628" y="3507564"/>
                  <a:pt x="4107676" y="3489468"/>
                </a:cubicBezTo>
                <a:cubicBezTo>
                  <a:pt x="4101962" y="3380306"/>
                  <a:pt x="4129394" y="3276481"/>
                  <a:pt x="4155303" y="3172655"/>
                </a:cubicBezTo>
                <a:cubicBezTo>
                  <a:pt x="4163305" y="3140650"/>
                  <a:pt x="4167543" y="3109026"/>
                  <a:pt x="4167758" y="3077402"/>
                </a:cubicBezTo>
                <a:lnTo>
                  <a:pt x="4167758" y="3077401"/>
                </a:lnTo>
                <a:cubicBezTo>
                  <a:pt x="4167972" y="3045777"/>
                  <a:pt x="4164162" y="3014153"/>
                  <a:pt x="4156065" y="2982148"/>
                </a:cubicBezTo>
                <a:lnTo>
                  <a:pt x="4152481" y="2947863"/>
                </a:lnTo>
                <a:lnTo>
                  <a:pt x="4152482" y="2947859"/>
                </a:lnTo>
                <a:lnTo>
                  <a:pt x="4160387" y="2903551"/>
                </a:lnTo>
                <a:lnTo>
                  <a:pt x="4177020" y="2848794"/>
                </a:lnTo>
                <a:cubicBezTo>
                  <a:pt x="4178353" y="2844317"/>
                  <a:pt x="4181639" y="2839983"/>
                  <a:pt x="4185711" y="2836173"/>
                </a:cubicBezTo>
                <a:close/>
                <a:moveTo>
                  <a:pt x="3701225" y="1508458"/>
                </a:moveTo>
                <a:lnTo>
                  <a:pt x="3673131" y="1596214"/>
                </a:lnTo>
                <a:cubicBezTo>
                  <a:pt x="3670654" y="1604979"/>
                  <a:pt x="3672179" y="1615837"/>
                  <a:pt x="3675036" y="1624981"/>
                </a:cubicBezTo>
                <a:cubicBezTo>
                  <a:pt x="3684752" y="1656224"/>
                  <a:pt x="3709137" y="1676037"/>
                  <a:pt x="3731617" y="1697754"/>
                </a:cubicBezTo>
                <a:cubicBezTo>
                  <a:pt x="3741524" y="1707280"/>
                  <a:pt x="3748572" y="1720424"/>
                  <a:pt x="3754286" y="1733189"/>
                </a:cubicBezTo>
                <a:cubicBezTo>
                  <a:pt x="3768957" y="1766336"/>
                  <a:pt x="3782101" y="1800247"/>
                  <a:pt x="3796007" y="1833776"/>
                </a:cubicBezTo>
                <a:cubicBezTo>
                  <a:pt x="3797341" y="1837014"/>
                  <a:pt x="3800770" y="1839680"/>
                  <a:pt x="3803628" y="1842159"/>
                </a:cubicBezTo>
                <a:cubicBezTo>
                  <a:pt x="3833729" y="1866923"/>
                  <a:pt x="3864018" y="1891498"/>
                  <a:pt x="3894119" y="1916455"/>
                </a:cubicBezTo>
                <a:cubicBezTo>
                  <a:pt x="3899833" y="1921217"/>
                  <a:pt x="3904025" y="1928077"/>
                  <a:pt x="3909549" y="1933220"/>
                </a:cubicBezTo>
                <a:cubicBezTo>
                  <a:pt x="3917169" y="1940460"/>
                  <a:pt x="3924410" y="1949604"/>
                  <a:pt x="3933554" y="1953414"/>
                </a:cubicBezTo>
                <a:cubicBezTo>
                  <a:pt x="3962319" y="1965225"/>
                  <a:pt x="3974703" y="1987895"/>
                  <a:pt x="3980037" y="2016470"/>
                </a:cubicBezTo>
                <a:cubicBezTo>
                  <a:pt x="3984990" y="2042571"/>
                  <a:pt x="3989182" y="2068670"/>
                  <a:pt x="3994896" y="2094579"/>
                </a:cubicBezTo>
                <a:cubicBezTo>
                  <a:pt x="4001754" y="2126202"/>
                  <a:pt x="4009184" y="2157637"/>
                  <a:pt x="4017567" y="2188880"/>
                </a:cubicBezTo>
                <a:cubicBezTo>
                  <a:pt x="4021187" y="2202405"/>
                  <a:pt x="4025377" y="2216693"/>
                  <a:pt x="4032807" y="2228315"/>
                </a:cubicBezTo>
                <a:cubicBezTo>
                  <a:pt x="4053382" y="2260891"/>
                  <a:pt x="4067288" y="2295754"/>
                  <a:pt x="4061764" y="2334045"/>
                </a:cubicBezTo>
                <a:cubicBezTo>
                  <a:pt x="4057382" y="2364716"/>
                  <a:pt x="4068622" y="2390435"/>
                  <a:pt x="4086149" y="2409486"/>
                </a:cubicBezTo>
                <a:cubicBezTo>
                  <a:pt x="4094103" y="2418155"/>
                  <a:pt x="4099616" y="2426977"/>
                  <a:pt x="4103250" y="2435913"/>
                </a:cubicBezTo>
                <a:lnTo>
                  <a:pt x="4109081" y="2463018"/>
                </a:lnTo>
                <a:lnTo>
                  <a:pt x="4109080" y="2463031"/>
                </a:lnTo>
                <a:lnTo>
                  <a:pt x="4100439" y="2518262"/>
                </a:lnTo>
                <a:lnTo>
                  <a:pt x="4100438" y="2518264"/>
                </a:lnTo>
                <a:cubicBezTo>
                  <a:pt x="4097771" y="2527790"/>
                  <a:pt x="4096627" y="2536458"/>
                  <a:pt x="4096794" y="2545006"/>
                </a:cubicBezTo>
                <a:lnTo>
                  <a:pt x="4096794" y="2545007"/>
                </a:lnTo>
                <a:cubicBezTo>
                  <a:pt x="4096960" y="2553556"/>
                  <a:pt x="4098437" y="2561986"/>
                  <a:pt x="4101008" y="2571035"/>
                </a:cubicBezTo>
                <a:cubicBezTo>
                  <a:pt x="4113010" y="2612946"/>
                  <a:pt x="4145587" y="2640951"/>
                  <a:pt x="4174162" y="2668002"/>
                </a:cubicBezTo>
                <a:cubicBezTo>
                  <a:pt x="4198547" y="2691055"/>
                  <a:pt x="4212264" y="2716964"/>
                  <a:pt x="4222552" y="2745349"/>
                </a:cubicBezTo>
                <a:lnTo>
                  <a:pt x="4222553" y="2745352"/>
                </a:lnTo>
                <a:lnTo>
                  <a:pt x="4228473" y="2778006"/>
                </a:lnTo>
                <a:lnTo>
                  <a:pt x="4228053" y="2785440"/>
                </a:lnTo>
                <a:lnTo>
                  <a:pt x="4217974" y="2811780"/>
                </a:lnTo>
                <a:lnTo>
                  <a:pt x="4217970" y="2811787"/>
                </a:lnTo>
                <a:lnTo>
                  <a:pt x="4217971" y="2811787"/>
                </a:lnTo>
                <a:lnTo>
                  <a:pt x="4217974" y="2811780"/>
                </a:lnTo>
                <a:lnTo>
                  <a:pt x="4227624" y="2793023"/>
                </a:lnTo>
                <a:lnTo>
                  <a:pt x="4228053" y="2785440"/>
                </a:lnTo>
                <a:lnTo>
                  <a:pt x="4229253" y="2782305"/>
                </a:lnTo>
                <a:lnTo>
                  <a:pt x="4228473" y="2778006"/>
                </a:lnTo>
                <a:lnTo>
                  <a:pt x="4228883" y="2770757"/>
                </a:lnTo>
                <a:lnTo>
                  <a:pt x="4222553" y="2745352"/>
                </a:lnTo>
                <a:lnTo>
                  <a:pt x="4222552" y="2745348"/>
                </a:lnTo>
                <a:cubicBezTo>
                  <a:pt x="4212264" y="2716963"/>
                  <a:pt x="4198547" y="2691054"/>
                  <a:pt x="4174162" y="2668001"/>
                </a:cubicBezTo>
                <a:cubicBezTo>
                  <a:pt x="4145587" y="2640950"/>
                  <a:pt x="4113010" y="2612945"/>
                  <a:pt x="4101008" y="2571034"/>
                </a:cubicBezTo>
                <a:lnTo>
                  <a:pt x="4096794" y="2545007"/>
                </a:lnTo>
                <a:lnTo>
                  <a:pt x="4100438" y="2518265"/>
                </a:lnTo>
                <a:lnTo>
                  <a:pt x="4100439" y="2518262"/>
                </a:lnTo>
                <a:lnTo>
                  <a:pt x="4107019" y="2490551"/>
                </a:lnTo>
                <a:lnTo>
                  <a:pt x="4109080" y="2463031"/>
                </a:lnTo>
                <a:lnTo>
                  <a:pt x="4109082" y="2463019"/>
                </a:lnTo>
                <a:lnTo>
                  <a:pt x="4109081" y="2463018"/>
                </a:lnTo>
                <a:lnTo>
                  <a:pt x="4109082" y="2463018"/>
                </a:lnTo>
                <a:cubicBezTo>
                  <a:pt x="4108200" y="2444777"/>
                  <a:pt x="4102057" y="2426822"/>
                  <a:pt x="4086149" y="2409485"/>
                </a:cubicBezTo>
                <a:cubicBezTo>
                  <a:pt x="4068622" y="2390434"/>
                  <a:pt x="4057382" y="2364715"/>
                  <a:pt x="4061764" y="2334044"/>
                </a:cubicBezTo>
                <a:cubicBezTo>
                  <a:pt x="4067288" y="2295753"/>
                  <a:pt x="4053382" y="2260890"/>
                  <a:pt x="4032807" y="2228314"/>
                </a:cubicBezTo>
                <a:cubicBezTo>
                  <a:pt x="4025377" y="2216692"/>
                  <a:pt x="4021187" y="2202404"/>
                  <a:pt x="4017567" y="2188879"/>
                </a:cubicBezTo>
                <a:cubicBezTo>
                  <a:pt x="4009184" y="2157636"/>
                  <a:pt x="4001754" y="2126201"/>
                  <a:pt x="3994896" y="2094578"/>
                </a:cubicBezTo>
                <a:cubicBezTo>
                  <a:pt x="3989182" y="2068669"/>
                  <a:pt x="3984990" y="2042570"/>
                  <a:pt x="3980037" y="2016469"/>
                </a:cubicBezTo>
                <a:cubicBezTo>
                  <a:pt x="3974703" y="1987894"/>
                  <a:pt x="3962319" y="1965224"/>
                  <a:pt x="3933554" y="1953413"/>
                </a:cubicBezTo>
                <a:cubicBezTo>
                  <a:pt x="3924410" y="1949603"/>
                  <a:pt x="3917169" y="1940459"/>
                  <a:pt x="3909549" y="1933219"/>
                </a:cubicBezTo>
                <a:cubicBezTo>
                  <a:pt x="3904025" y="1928076"/>
                  <a:pt x="3899833" y="1921216"/>
                  <a:pt x="3894119" y="1916454"/>
                </a:cubicBezTo>
                <a:cubicBezTo>
                  <a:pt x="3864018" y="1891497"/>
                  <a:pt x="3833729" y="1866922"/>
                  <a:pt x="3803628" y="1842158"/>
                </a:cubicBezTo>
                <a:cubicBezTo>
                  <a:pt x="3800770" y="1839679"/>
                  <a:pt x="3797341" y="1837013"/>
                  <a:pt x="3796007" y="1833775"/>
                </a:cubicBezTo>
                <a:cubicBezTo>
                  <a:pt x="3782101" y="1800246"/>
                  <a:pt x="3768958" y="1766335"/>
                  <a:pt x="3754286" y="1733188"/>
                </a:cubicBezTo>
                <a:cubicBezTo>
                  <a:pt x="3748572" y="1720423"/>
                  <a:pt x="3741524" y="1707279"/>
                  <a:pt x="3731618" y="1697753"/>
                </a:cubicBezTo>
                <a:cubicBezTo>
                  <a:pt x="3709138" y="1676036"/>
                  <a:pt x="3684752" y="1656223"/>
                  <a:pt x="3675036" y="1624980"/>
                </a:cubicBezTo>
                <a:cubicBezTo>
                  <a:pt x="3672180" y="1615836"/>
                  <a:pt x="3670655" y="1604978"/>
                  <a:pt x="3673132" y="1596213"/>
                </a:cubicBezTo>
                <a:close/>
                <a:moveTo>
                  <a:pt x="3719830" y="1459073"/>
                </a:moveTo>
                <a:lnTo>
                  <a:pt x="3719829" y="1459074"/>
                </a:lnTo>
                <a:lnTo>
                  <a:pt x="3710612" y="1481572"/>
                </a:lnTo>
                <a:close/>
                <a:moveTo>
                  <a:pt x="3739023" y="1268758"/>
                </a:moveTo>
                <a:cubicBezTo>
                  <a:pt x="3739475" y="1275402"/>
                  <a:pt x="3741047" y="1281689"/>
                  <a:pt x="3744190" y="1286070"/>
                </a:cubicBezTo>
                <a:cubicBezTo>
                  <a:pt x="3758763" y="1306930"/>
                  <a:pt x="3765003" y="1328553"/>
                  <a:pt x="3766527" y="1350628"/>
                </a:cubicBezTo>
                <a:lnTo>
                  <a:pt x="3760933" y="1413840"/>
                </a:lnTo>
                <a:lnTo>
                  <a:pt x="3766528" y="1350627"/>
                </a:lnTo>
                <a:cubicBezTo>
                  <a:pt x="3765003" y="1328552"/>
                  <a:pt x="3758764" y="1306930"/>
                  <a:pt x="3744190" y="1286069"/>
                </a:cubicBezTo>
                <a:close/>
                <a:moveTo>
                  <a:pt x="3680752" y="773035"/>
                </a:moveTo>
                <a:lnTo>
                  <a:pt x="3680752" y="773036"/>
                </a:lnTo>
                <a:cubicBezTo>
                  <a:pt x="3683038" y="800277"/>
                  <a:pt x="3686276" y="827330"/>
                  <a:pt x="3688752" y="854380"/>
                </a:cubicBezTo>
                <a:cubicBezTo>
                  <a:pt x="3691038" y="878957"/>
                  <a:pt x="3691800" y="903723"/>
                  <a:pt x="3719805" y="915344"/>
                </a:cubicBezTo>
                <a:cubicBezTo>
                  <a:pt x="3724187" y="917060"/>
                  <a:pt x="3727425" y="922774"/>
                  <a:pt x="3730283" y="927156"/>
                </a:cubicBezTo>
                <a:cubicBezTo>
                  <a:pt x="3774291" y="994786"/>
                  <a:pt x="3773147" y="1030981"/>
                  <a:pt x="3726663" y="1097088"/>
                </a:cubicBezTo>
                <a:cubicBezTo>
                  <a:pt x="3721901" y="1103946"/>
                  <a:pt x="3718471" y="1118614"/>
                  <a:pt x="3722281" y="1123186"/>
                </a:cubicBezTo>
                <a:cubicBezTo>
                  <a:pt x="3738093" y="1142618"/>
                  <a:pt x="3745142" y="1162954"/>
                  <a:pt x="3747000" y="1184029"/>
                </a:cubicBezTo>
                <a:cubicBezTo>
                  <a:pt x="3745142" y="1162954"/>
                  <a:pt x="3738094" y="1142617"/>
                  <a:pt x="3722282" y="1123185"/>
                </a:cubicBezTo>
                <a:cubicBezTo>
                  <a:pt x="3718472" y="1118613"/>
                  <a:pt x="3721902" y="1103945"/>
                  <a:pt x="3726664" y="1097087"/>
                </a:cubicBezTo>
                <a:cubicBezTo>
                  <a:pt x="3773148" y="1030980"/>
                  <a:pt x="3774292" y="994785"/>
                  <a:pt x="3730284" y="927155"/>
                </a:cubicBezTo>
                <a:cubicBezTo>
                  <a:pt x="3727426" y="922773"/>
                  <a:pt x="3724188" y="917059"/>
                  <a:pt x="3719806" y="915343"/>
                </a:cubicBezTo>
                <a:cubicBezTo>
                  <a:pt x="3691800" y="903722"/>
                  <a:pt x="3691038" y="878956"/>
                  <a:pt x="3688752" y="854379"/>
                </a:cubicBezTo>
                <a:close/>
                <a:moveTo>
                  <a:pt x="3736153" y="517851"/>
                </a:moveTo>
                <a:lnTo>
                  <a:pt x="3727235" y="556048"/>
                </a:lnTo>
                <a:cubicBezTo>
                  <a:pt x="3725139" y="564049"/>
                  <a:pt x="3719615" y="572623"/>
                  <a:pt x="3720757" y="580051"/>
                </a:cubicBezTo>
                <a:cubicBezTo>
                  <a:pt x="3724091" y="601579"/>
                  <a:pt x="3721662" y="622201"/>
                  <a:pt x="3717376" y="642538"/>
                </a:cubicBezTo>
                <a:lnTo>
                  <a:pt x="3704853" y="694928"/>
                </a:lnTo>
                <a:lnTo>
                  <a:pt x="3717377" y="642537"/>
                </a:lnTo>
                <a:cubicBezTo>
                  <a:pt x="3721663" y="622201"/>
                  <a:pt x="3724092" y="601578"/>
                  <a:pt x="3720758" y="580050"/>
                </a:cubicBezTo>
                <a:cubicBezTo>
                  <a:pt x="3719616" y="572622"/>
                  <a:pt x="3725140" y="564048"/>
                  <a:pt x="3727236" y="556047"/>
                </a:cubicBezTo>
                <a:close/>
                <a:moveTo>
                  <a:pt x="3749448" y="298169"/>
                </a:moveTo>
                <a:lnTo>
                  <a:pt x="3734666" y="313533"/>
                </a:lnTo>
                <a:lnTo>
                  <a:pt x="3734666" y="313533"/>
                </a:lnTo>
                <a:lnTo>
                  <a:pt x="3734665" y="313534"/>
                </a:lnTo>
                <a:cubicBezTo>
                  <a:pt x="3730473" y="316390"/>
                  <a:pt x="3732759" y="330299"/>
                  <a:pt x="3734093" y="338871"/>
                </a:cubicBezTo>
                <a:lnTo>
                  <a:pt x="3734100" y="338903"/>
                </a:lnTo>
                <a:lnTo>
                  <a:pt x="3744000" y="395640"/>
                </a:lnTo>
                <a:lnTo>
                  <a:pt x="3740190" y="367328"/>
                </a:lnTo>
                <a:lnTo>
                  <a:pt x="3734100" y="338903"/>
                </a:lnTo>
                <a:lnTo>
                  <a:pt x="3734094" y="338870"/>
                </a:lnTo>
                <a:cubicBezTo>
                  <a:pt x="3733427" y="334584"/>
                  <a:pt x="3732522" y="328964"/>
                  <a:pt x="3732308" y="324058"/>
                </a:cubicBezTo>
                <a:lnTo>
                  <a:pt x="3734666" y="313533"/>
                </a:lnTo>
                <a:close/>
                <a:moveTo>
                  <a:pt x="3756993" y="281568"/>
                </a:moveTo>
                <a:lnTo>
                  <a:pt x="3752098" y="295415"/>
                </a:lnTo>
                <a:lnTo>
                  <a:pt x="3752099" y="295415"/>
                </a:lnTo>
                <a:close/>
                <a:moveTo>
                  <a:pt x="3743673" y="24486"/>
                </a:moveTo>
                <a:lnTo>
                  <a:pt x="3741410" y="74129"/>
                </a:lnTo>
                <a:cubicBezTo>
                  <a:pt x="3742333" y="91492"/>
                  <a:pt x="3744643" y="108703"/>
                  <a:pt x="3747334" y="125861"/>
                </a:cubicBezTo>
                <a:lnTo>
                  <a:pt x="3751729" y="153388"/>
                </a:lnTo>
                <a:lnTo>
                  <a:pt x="3760002" y="228944"/>
                </a:lnTo>
                <a:lnTo>
                  <a:pt x="3755543" y="177271"/>
                </a:lnTo>
                <a:lnTo>
                  <a:pt x="3751729" y="153388"/>
                </a:lnTo>
                <a:lnTo>
                  <a:pt x="3751530" y="151569"/>
                </a:lnTo>
                <a:cubicBezTo>
                  <a:pt x="3747300" y="125876"/>
                  <a:pt x="3742795" y="100174"/>
                  <a:pt x="3741411" y="74129"/>
                </a:cubicBezTo>
                <a:close/>
                <a:moveTo>
                  <a:pt x="3741092" y="0"/>
                </a:moveTo>
                <a:lnTo>
                  <a:pt x="4205201" y="0"/>
                </a:lnTo>
                <a:lnTo>
                  <a:pt x="4204073" y="2817"/>
                </a:lnTo>
                <a:cubicBezTo>
                  <a:pt x="4195691" y="21486"/>
                  <a:pt x="4193023" y="43012"/>
                  <a:pt x="4189974" y="63587"/>
                </a:cubicBezTo>
                <a:cubicBezTo>
                  <a:pt x="4184450" y="101308"/>
                  <a:pt x="4181020" y="139219"/>
                  <a:pt x="4176068" y="176939"/>
                </a:cubicBezTo>
                <a:cubicBezTo>
                  <a:pt x="4174924" y="184941"/>
                  <a:pt x="4172830" y="194085"/>
                  <a:pt x="4168066" y="200182"/>
                </a:cubicBezTo>
                <a:cubicBezTo>
                  <a:pt x="4136061" y="241901"/>
                  <a:pt x="4127108" y="292579"/>
                  <a:pt x="4130154" y="340774"/>
                </a:cubicBezTo>
                <a:cubicBezTo>
                  <a:pt x="4132443" y="378686"/>
                  <a:pt x="4134157" y="415835"/>
                  <a:pt x="4130919" y="453364"/>
                </a:cubicBezTo>
                <a:cubicBezTo>
                  <a:pt x="4130727" y="456222"/>
                  <a:pt x="4131109" y="460032"/>
                  <a:pt x="4132633" y="462126"/>
                </a:cubicBezTo>
                <a:cubicBezTo>
                  <a:pt x="4142729" y="475081"/>
                  <a:pt x="4143491" y="488607"/>
                  <a:pt x="4145205" y="505182"/>
                </a:cubicBezTo>
                <a:cubicBezTo>
                  <a:pt x="4147683" y="528615"/>
                  <a:pt x="4145967" y="550141"/>
                  <a:pt x="4141777" y="571860"/>
                </a:cubicBezTo>
                <a:cubicBezTo>
                  <a:pt x="4138729" y="587672"/>
                  <a:pt x="4132443" y="603673"/>
                  <a:pt x="4124440" y="617772"/>
                </a:cubicBezTo>
                <a:cubicBezTo>
                  <a:pt x="4113200" y="637392"/>
                  <a:pt x="4108820" y="656255"/>
                  <a:pt x="4123678" y="674923"/>
                </a:cubicBezTo>
                <a:cubicBezTo>
                  <a:pt x="4139491" y="695116"/>
                  <a:pt x="4133967" y="717977"/>
                  <a:pt x="4134537" y="740268"/>
                </a:cubicBezTo>
                <a:cubicBezTo>
                  <a:pt x="4134729" y="749982"/>
                  <a:pt x="4134347" y="760270"/>
                  <a:pt x="4136823" y="769605"/>
                </a:cubicBezTo>
                <a:cubicBezTo>
                  <a:pt x="4143873" y="796655"/>
                  <a:pt x="4154541" y="822756"/>
                  <a:pt x="4159303" y="850189"/>
                </a:cubicBezTo>
                <a:cubicBezTo>
                  <a:pt x="4161970" y="865430"/>
                  <a:pt x="4157207" y="882384"/>
                  <a:pt x="4153779" y="898198"/>
                </a:cubicBezTo>
                <a:cubicBezTo>
                  <a:pt x="4150159" y="914200"/>
                  <a:pt x="4144635" y="930011"/>
                  <a:pt x="4138919" y="945444"/>
                </a:cubicBezTo>
                <a:cubicBezTo>
                  <a:pt x="4135109" y="955920"/>
                  <a:pt x="4131489" y="967350"/>
                  <a:pt x="4124630" y="975733"/>
                </a:cubicBezTo>
                <a:cubicBezTo>
                  <a:pt x="4109010" y="994785"/>
                  <a:pt x="4106342" y="1014406"/>
                  <a:pt x="4114534" y="1036887"/>
                </a:cubicBezTo>
                <a:cubicBezTo>
                  <a:pt x="4115868" y="1040315"/>
                  <a:pt x="4115868" y="1044315"/>
                  <a:pt x="4116058" y="1048125"/>
                </a:cubicBezTo>
                <a:cubicBezTo>
                  <a:pt x="4120058" y="1109091"/>
                  <a:pt x="4122536" y="1170051"/>
                  <a:pt x="4128632" y="1230633"/>
                </a:cubicBezTo>
                <a:cubicBezTo>
                  <a:pt x="4131109" y="1255206"/>
                  <a:pt x="4141967" y="1278829"/>
                  <a:pt x="4148825" y="1303024"/>
                </a:cubicBezTo>
                <a:cubicBezTo>
                  <a:pt x="4150159" y="1307978"/>
                  <a:pt x="4152255" y="1313504"/>
                  <a:pt x="4151301" y="1318456"/>
                </a:cubicBezTo>
                <a:cubicBezTo>
                  <a:pt x="4141777" y="1372368"/>
                  <a:pt x="4155683" y="1422854"/>
                  <a:pt x="4173972" y="1472575"/>
                </a:cubicBezTo>
                <a:cubicBezTo>
                  <a:pt x="4175878" y="1477717"/>
                  <a:pt x="4175306" y="1484004"/>
                  <a:pt x="4174924" y="1489720"/>
                </a:cubicBezTo>
                <a:cubicBezTo>
                  <a:pt x="4173592" y="1505724"/>
                  <a:pt x="4166924" y="1523059"/>
                  <a:pt x="4170924" y="1537537"/>
                </a:cubicBezTo>
                <a:cubicBezTo>
                  <a:pt x="4181974" y="1576019"/>
                  <a:pt x="4195309" y="1614120"/>
                  <a:pt x="4212073" y="1650317"/>
                </a:cubicBezTo>
                <a:cubicBezTo>
                  <a:pt x="4229028" y="1687086"/>
                  <a:pt x="4243316" y="1721185"/>
                  <a:pt x="4226173" y="1763287"/>
                </a:cubicBezTo>
                <a:cubicBezTo>
                  <a:pt x="4218932" y="1781194"/>
                  <a:pt x="4224076" y="1804816"/>
                  <a:pt x="4225981" y="1825393"/>
                </a:cubicBezTo>
                <a:cubicBezTo>
                  <a:pt x="4227504" y="1840441"/>
                  <a:pt x="4236078" y="1854920"/>
                  <a:pt x="4236078" y="1869780"/>
                </a:cubicBezTo>
                <a:cubicBezTo>
                  <a:pt x="4236078" y="1909408"/>
                  <a:pt x="4246174" y="1944649"/>
                  <a:pt x="4266749" y="1978940"/>
                </a:cubicBezTo>
                <a:cubicBezTo>
                  <a:pt x="4274749" y="1992279"/>
                  <a:pt x="4269416" y="2013043"/>
                  <a:pt x="4271512" y="2030378"/>
                </a:cubicBezTo>
                <a:cubicBezTo>
                  <a:pt x="4273987" y="2048668"/>
                  <a:pt x="4276274" y="2067525"/>
                  <a:pt x="4281800" y="2085054"/>
                </a:cubicBezTo>
                <a:cubicBezTo>
                  <a:pt x="4296278" y="2130393"/>
                  <a:pt x="4312661" y="2175163"/>
                  <a:pt x="4327901" y="2220312"/>
                </a:cubicBezTo>
                <a:cubicBezTo>
                  <a:pt x="4340476" y="2257459"/>
                  <a:pt x="4330569" y="2294039"/>
                  <a:pt x="4325236" y="2330806"/>
                </a:cubicBezTo>
                <a:cubicBezTo>
                  <a:pt x="4321805" y="2353859"/>
                  <a:pt x="4313613" y="2375383"/>
                  <a:pt x="4325807" y="2401292"/>
                </a:cubicBezTo>
                <a:cubicBezTo>
                  <a:pt x="4337427" y="2426059"/>
                  <a:pt x="4334759" y="2457492"/>
                  <a:pt x="4341047" y="2485307"/>
                </a:cubicBezTo>
                <a:cubicBezTo>
                  <a:pt x="4346380" y="2508742"/>
                  <a:pt x="4354954" y="2531409"/>
                  <a:pt x="4363336" y="2554079"/>
                </a:cubicBezTo>
                <a:cubicBezTo>
                  <a:pt x="4374768" y="2584942"/>
                  <a:pt x="4386767" y="2615421"/>
                  <a:pt x="4381054" y="2649143"/>
                </a:cubicBezTo>
                <a:cubicBezTo>
                  <a:pt x="4374575" y="2687436"/>
                  <a:pt x="4398960" y="2713723"/>
                  <a:pt x="4415154" y="2743826"/>
                </a:cubicBezTo>
                <a:cubicBezTo>
                  <a:pt x="4426202" y="2764590"/>
                  <a:pt x="4434395" y="2787259"/>
                  <a:pt x="4441254" y="2809930"/>
                </a:cubicBezTo>
                <a:cubicBezTo>
                  <a:pt x="4450207" y="2840219"/>
                  <a:pt x="4455542" y="2871462"/>
                  <a:pt x="4464304" y="2901943"/>
                </a:cubicBezTo>
                <a:cubicBezTo>
                  <a:pt x="4477448" y="2948047"/>
                  <a:pt x="4487736" y="2994722"/>
                  <a:pt x="4480497" y="3042728"/>
                </a:cubicBezTo>
                <a:cubicBezTo>
                  <a:pt x="4477259" y="3064827"/>
                  <a:pt x="4477448" y="3085403"/>
                  <a:pt x="4482212" y="3107500"/>
                </a:cubicBezTo>
                <a:cubicBezTo>
                  <a:pt x="4490023" y="3143695"/>
                  <a:pt x="4490976" y="3180844"/>
                  <a:pt x="4520122" y="3209993"/>
                </a:cubicBezTo>
                <a:cubicBezTo>
                  <a:pt x="4530410" y="3220280"/>
                  <a:pt x="4533076" y="3238758"/>
                  <a:pt x="4538410" y="3253809"/>
                </a:cubicBezTo>
                <a:cubicBezTo>
                  <a:pt x="4544699" y="3271145"/>
                  <a:pt x="4541459" y="3283908"/>
                  <a:pt x="4523170" y="3293244"/>
                </a:cubicBezTo>
                <a:cubicBezTo>
                  <a:pt x="4514979" y="3297434"/>
                  <a:pt x="4506978" y="3309437"/>
                  <a:pt x="4505643" y="3318771"/>
                </a:cubicBezTo>
                <a:cubicBezTo>
                  <a:pt x="4501643" y="3346776"/>
                  <a:pt x="4507549" y="3372495"/>
                  <a:pt x="4520504" y="3399546"/>
                </a:cubicBezTo>
                <a:cubicBezTo>
                  <a:pt x="4532697" y="3424883"/>
                  <a:pt x="4531362" y="3456508"/>
                  <a:pt x="4536124" y="3485275"/>
                </a:cubicBezTo>
                <a:cubicBezTo>
                  <a:pt x="4539554" y="3505657"/>
                  <a:pt x="4546602" y="3526042"/>
                  <a:pt x="4546602" y="3546617"/>
                </a:cubicBezTo>
                <a:cubicBezTo>
                  <a:pt x="4546602" y="3572146"/>
                  <a:pt x="4540506" y="3597482"/>
                  <a:pt x="4538221" y="3623201"/>
                </a:cubicBezTo>
                <a:cubicBezTo>
                  <a:pt x="4536316" y="3643204"/>
                  <a:pt x="4537079" y="3663589"/>
                  <a:pt x="4534792" y="3683591"/>
                </a:cubicBezTo>
                <a:cubicBezTo>
                  <a:pt x="4533076" y="3699976"/>
                  <a:pt x="4528696" y="3716168"/>
                  <a:pt x="4525077" y="3732361"/>
                </a:cubicBezTo>
                <a:cubicBezTo>
                  <a:pt x="4523742" y="3738267"/>
                  <a:pt x="4518597" y="3744173"/>
                  <a:pt x="4519359" y="3749506"/>
                </a:cubicBezTo>
                <a:cubicBezTo>
                  <a:pt x="4527552" y="3802467"/>
                  <a:pt x="4490976" y="3840569"/>
                  <a:pt x="4474782" y="3885338"/>
                </a:cubicBezTo>
                <a:cubicBezTo>
                  <a:pt x="4457636" y="3932394"/>
                  <a:pt x="4431347" y="3977925"/>
                  <a:pt x="4439157" y="4030503"/>
                </a:cubicBezTo>
                <a:cubicBezTo>
                  <a:pt x="4443919" y="4062318"/>
                  <a:pt x="4454971" y="4092989"/>
                  <a:pt x="4461639" y="4124614"/>
                </a:cubicBezTo>
                <a:cubicBezTo>
                  <a:pt x="4463924" y="4135854"/>
                  <a:pt x="4463542" y="4148427"/>
                  <a:pt x="4461256" y="4159667"/>
                </a:cubicBezTo>
                <a:cubicBezTo>
                  <a:pt x="4450777" y="4213961"/>
                  <a:pt x="4449253" y="4267493"/>
                  <a:pt x="4466400" y="4320837"/>
                </a:cubicBezTo>
                <a:cubicBezTo>
                  <a:pt x="4469259" y="4329979"/>
                  <a:pt x="4471924" y="4339695"/>
                  <a:pt x="4471924" y="4349222"/>
                </a:cubicBezTo>
                <a:cubicBezTo>
                  <a:pt x="4471924" y="4401419"/>
                  <a:pt x="4467924" y="4452665"/>
                  <a:pt x="4449253" y="4502579"/>
                </a:cubicBezTo>
                <a:cubicBezTo>
                  <a:pt x="4442967" y="4519343"/>
                  <a:pt x="4446967" y="4539728"/>
                  <a:pt x="4445443" y="4558207"/>
                </a:cubicBezTo>
                <a:cubicBezTo>
                  <a:pt x="4444111" y="4575351"/>
                  <a:pt x="4443539" y="4592878"/>
                  <a:pt x="4439157" y="4609452"/>
                </a:cubicBezTo>
                <a:cubicBezTo>
                  <a:pt x="4432681" y="4633647"/>
                  <a:pt x="4431919" y="4656126"/>
                  <a:pt x="4437633" y="4681083"/>
                </a:cubicBezTo>
                <a:cubicBezTo>
                  <a:pt x="4442967" y="4704895"/>
                  <a:pt x="4440301" y="4730614"/>
                  <a:pt x="4440491" y="4755381"/>
                </a:cubicBezTo>
                <a:cubicBezTo>
                  <a:pt x="4440681" y="4783004"/>
                  <a:pt x="4440871" y="4810627"/>
                  <a:pt x="4439919" y="4838250"/>
                </a:cubicBezTo>
                <a:cubicBezTo>
                  <a:pt x="4439539" y="4849300"/>
                  <a:pt x="4431919" y="4861873"/>
                  <a:pt x="4434967" y="4871019"/>
                </a:cubicBezTo>
                <a:cubicBezTo>
                  <a:pt x="4445254" y="4900546"/>
                  <a:pt x="4432872" y="4930075"/>
                  <a:pt x="4438395" y="4959602"/>
                </a:cubicBezTo>
                <a:cubicBezTo>
                  <a:pt x="4441254" y="4974082"/>
                  <a:pt x="4433444" y="4990465"/>
                  <a:pt x="4432681" y="5006086"/>
                </a:cubicBezTo>
                <a:cubicBezTo>
                  <a:pt x="4431347" y="5031614"/>
                  <a:pt x="4431919" y="5057141"/>
                  <a:pt x="4431537" y="5082670"/>
                </a:cubicBezTo>
                <a:cubicBezTo>
                  <a:pt x="4431347" y="5091052"/>
                  <a:pt x="4430585" y="5099245"/>
                  <a:pt x="4430202" y="5107627"/>
                </a:cubicBezTo>
                <a:cubicBezTo>
                  <a:pt x="4429823" y="5115057"/>
                  <a:pt x="4428108" y="5122867"/>
                  <a:pt x="4429440" y="5129916"/>
                </a:cubicBezTo>
                <a:cubicBezTo>
                  <a:pt x="4434205" y="5155445"/>
                  <a:pt x="4442016" y="5180591"/>
                  <a:pt x="4445063" y="5206308"/>
                </a:cubicBezTo>
                <a:cubicBezTo>
                  <a:pt x="4447729" y="5228597"/>
                  <a:pt x="4444111" y="5251650"/>
                  <a:pt x="4446015" y="5274129"/>
                </a:cubicBezTo>
                <a:cubicBezTo>
                  <a:pt x="4449253" y="5313754"/>
                  <a:pt x="4454971" y="5353379"/>
                  <a:pt x="4458589" y="5393005"/>
                </a:cubicBezTo>
                <a:cubicBezTo>
                  <a:pt x="4459351" y="5401579"/>
                  <a:pt x="4454587" y="5410531"/>
                  <a:pt x="4454207" y="5419295"/>
                </a:cubicBezTo>
                <a:cubicBezTo>
                  <a:pt x="4453255" y="5446728"/>
                  <a:pt x="4453063" y="5474161"/>
                  <a:pt x="4452493" y="5501594"/>
                </a:cubicBezTo>
                <a:cubicBezTo>
                  <a:pt x="4452301" y="5517215"/>
                  <a:pt x="4452873" y="5533027"/>
                  <a:pt x="4451160" y="5548460"/>
                </a:cubicBezTo>
                <a:cubicBezTo>
                  <a:pt x="4448873" y="5568842"/>
                  <a:pt x="4445443" y="5587321"/>
                  <a:pt x="4460304" y="5606372"/>
                </a:cubicBezTo>
                <a:cubicBezTo>
                  <a:pt x="4483354" y="5635711"/>
                  <a:pt x="4474400" y="5673050"/>
                  <a:pt x="4479734" y="5706959"/>
                </a:cubicBezTo>
                <a:cubicBezTo>
                  <a:pt x="4481069" y="5715723"/>
                  <a:pt x="4481259" y="5724678"/>
                  <a:pt x="4482782" y="5733440"/>
                </a:cubicBezTo>
                <a:cubicBezTo>
                  <a:pt x="4485641" y="5749634"/>
                  <a:pt x="4488879" y="5765635"/>
                  <a:pt x="4492119" y="5781830"/>
                </a:cubicBezTo>
                <a:cubicBezTo>
                  <a:pt x="4492690" y="5784686"/>
                  <a:pt x="4492881" y="5787924"/>
                  <a:pt x="4493834" y="5790592"/>
                </a:cubicBezTo>
                <a:cubicBezTo>
                  <a:pt x="4501833" y="5815169"/>
                  <a:pt x="4510977" y="5839361"/>
                  <a:pt x="4517455" y="5864318"/>
                </a:cubicBezTo>
                <a:cubicBezTo>
                  <a:pt x="4520695" y="5876511"/>
                  <a:pt x="4521076" y="5890037"/>
                  <a:pt x="4519359" y="5902610"/>
                </a:cubicBezTo>
                <a:cubicBezTo>
                  <a:pt x="4514407" y="5939377"/>
                  <a:pt x="4512311" y="5975764"/>
                  <a:pt x="4519551" y="6012723"/>
                </a:cubicBezTo>
                <a:cubicBezTo>
                  <a:pt x="4522408" y="6027392"/>
                  <a:pt x="4517645" y="6043776"/>
                  <a:pt x="4515931" y="6059397"/>
                </a:cubicBezTo>
                <a:cubicBezTo>
                  <a:pt x="4511360" y="6096736"/>
                  <a:pt x="4506405" y="6134075"/>
                  <a:pt x="4502025" y="6171605"/>
                </a:cubicBezTo>
                <a:cubicBezTo>
                  <a:pt x="4499358" y="6195037"/>
                  <a:pt x="4497833" y="6218660"/>
                  <a:pt x="4495167" y="6242093"/>
                </a:cubicBezTo>
                <a:cubicBezTo>
                  <a:pt x="4491927" y="6269144"/>
                  <a:pt x="4486975" y="6296005"/>
                  <a:pt x="4484306" y="6323058"/>
                </a:cubicBezTo>
                <a:cubicBezTo>
                  <a:pt x="4481259" y="6353919"/>
                  <a:pt x="4480688" y="6384972"/>
                  <a:pt x="4477448" y="6415833"/>
                </a:cubicBezTo>
                <a:cubicBezTo>
                  <a:pt x="4471162" y="6472225"/>
                  <a:pt x="4463733" y="6528424"/>
                  <a:pt x="4456683" y="6584812"/>
                </a:cubicBezTo>
                <a:cubicBezTo>
                  <a:pt x="4449825" y="6639488"/>
                  <a:pt x="4443729" y="6694164"/>
                  <a:pt x="4435157" y="6748458"/>
                </a:cubicBezTo>
                <a:cubicBezTo>
                  <a:pt x="4431537" y="6771319"/>
                  <a:pt x="4421630" y="6793035"/>
                  <a:pt x="4416106" y="6815516"/>
                </a:cubicBezTo>
                <a:lnTo>
                  <a:pt x="4406407" y="6858000"/>
                </a:lnTo>
                <a:lnTo>
                  <a:pt x="4234154" y="6858000"/>
                </a:lnTo>
                <a:lnTo>
                  <a:pt x="0" y="6858000"/>
                </a:lnTo>
                <a:lnTo>
                  <a:pt x="0" y="2"/>
                </a:lnTo>
                <a:lnTo>
                  <a:pt x="3741092" y="1"/>
                </a:lnTo>
                <a:lnTo>
                  <a:pt x="3743810" y="21486"/>
                </a:lnTo>
                <a:close/>
              </a:path>
            </a:pathLst>
          </a:custGeom>
          <a:effectLst/>
        </p:spPr>
      </p:pic>
      <p:grpSp>
        <p:nvGrpSpPr>
          <p:cNvPr id="10" name="Group 9">
            <a:extLst>
              <a:ext uri="{FF2B5EF4-FFF2-40B4-BE49-F238E27FC236}">
                <a16:creationId xmlns:a16="http://schemas.microsoft.com/office/drawing/2014/main" id="{54A1C8FD-E5B7-4BEC-A74A-A55FB8EA7C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11" name="Freeform: Shape 10">
              <a:extLst>
                <a:ext uri="{FF2B5EF4-FFF2-40B4-BE49-F238E27FC236}">
                  <a16:creationId xmlns:a16="http://schemas.microsoft.com/office/drawing/2014/main" id="{B20D202D-5E48-4B15-9AF5-71BED4FCF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68D6A069-9380-4E59-A0DA-07053EE8E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TextBox 2">
            <a:extLst>
              <a:ext uri="{FF2B5EF4-FFF2-40B4-BE49-F238E27FC236}">
                <a16:creationId xmlns:a16="http://schemas.microsoft.com/office/drawing/2014/main" id="{2F98E85C-AB0B-80BD-0E82-A9E7872261B0}"/>
              </a:ext>
            </a:extLst>
          </p:cNvPr>
          <p:cNvSpPr txBox="1"/>
          <p:nvPr/>
        </p:nvSpPr>
        <p:spPr>
          <a:xfrm>
            <a:off x="5232401" y="3146400"/>
            <a:ext cx="6140449" cy="2682000"/>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400">
                <a:solidFill>
                  <a:schemeClr val="bg1">
                    <a:alpha val="80000"/>
                  </a:schemeClr>
                </a:solidFill>
              </a:rPr>
              <a:t>P90 Manuscript of the gospels from the 2nd Century </a:t>
            </a:r>
          </a:p>
        </p:txBody>
      </p:sp>
    </p:spTree>
    <p:extLst>
      <p:ext uri="{BB962C8B-B14F-4D97-AF65-F5344CB8AC3E}">
        <p14:creationId xmlns:p14="http://schemas.microsoft.com/office/powerpoint/2010/main" val="2242481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5D5117B-B350-E944-BA39-E017980F317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F08C20D-A4F0-57C8-ADEE-64D3171F71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8617076-851E-ED2B-B055-64A9208D5A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11" name="Freeform: Shape 10">
              <a:extLst>
                <a:ext uri="{FF2B5EF4-FFF2-40B4-BE49-F238E27FC236}">
                  <a16:creationId xmlns:a16="http://schemas.microsoft.com/office/drawing/2014/main" id="{B7A438DF-5FEB-7D0E-5E45-5DDFA01C8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9B7C2F4F-9771-0982-6FB4-C3C5AB6236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TextBox 2">
            <a:extLst>
              <a:ext uri="{FF2B5EF4-FFF2-40B4-BE49-F238E27FC236}">
                <a16:creationId xmlns:a16="http://schemas.microsoft.com/office/drawing/2014/main" id="{068BACA6-0B99-C37A-AB2D-078ADD1B36F0}"/>
              </a:ext>
            </a:extLst>
          </p:cNvPr>
          <p:cNvSpPr txBox="1"/>
          <p:nvPr/>
        </p:nvSpPr>
        <p:spPr>
          <a:xfrm>
            <a:off x="5232401" y="3146400"/>
            <a:ext cx="6140449" cy="2682000"/>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400" dirty="0">
                <a:solidFill>
                  <a:schemeClr val="bg1">
                    <a:alpha val="80000"/>
                  </a:schemeClr>
                </a:solidFill>
              </a:rPr>
              <a:t>GA03 or Codex </a:t>
            </a:r>
            <a:r>
              <a:rPr lang="en-US" sz="2400" err="1">
                <a:solidFill>
                  <a:schemeClr val="bg1">
                    <a:alpha val="80000"/>
                  </a:schemeClr>
                </a:solidFill>
              </a:rPr>
              <a:t>Vaticanus</a:t>
            </a:r>
            <a:r>
              <a:rPr lang="en-US" sz="2400" dirty="0">
                <a:solidFill>
                  <a:schemeClr val="bg1">
                    <a:alpha val="80000"/>
                  </a:schemeClr>
                </a:solidFill>
              </a:rPr>
              <a:t> Which is one of the first Sets done by professional Scribes. This was about the time that the church was legalized with Constantine. This is just one of the 142 parchment leaves in Codex </a:t>
            </a:r>
            <a:r>
              <a:rPr lang="en-US" sz="2400" err="1">
                <a:solidFill>
                  <a:schemeClr val="bg1">
                    <a:alpha val="80000"/>
                  </a:schemeClr>
                </a:solidFill>
              </a:rPr>
              <a:t>Vaticanus</a:t>
            </a:r>
            <a:r>
              <a:rPr lang="en-US" sz="2400" dirty="0">
                <a:solidFill>
                  <a:schemeClr val="bg1">
                    <a:alpha val="80000"/>
                  </a:schemeClr>
                </a:solidFill>
              </a:rPr>
              <a:t>.  </a:t>
            </a:r>
            <a:endParaRPr lang="en-US" sz="2400">
              <a:solidFill>
                <a:schemeClr val="bg1">
                  <a:alpha val="80000"/>
                </a:schemeClr>
              </a:solidFill>
            </a:endParaRPr>
          </a:p>
        </p:txBody>
      </p:sp>
      <p:pic>
        <p:nvPicPr>
          <p:cNvPr id="5" name="Picture 4" descr="A page of a document&#10;&#10;Description automatically generated">
            <a:extLst>
              <a:ext uri="{FF2B5EF4-FFF2-40B4-BE49-F238E27FC236}">
                <a16:creationId xmlns:a16="http://schemas.microsoft.com/office/drawing/2014/main" id="{69754950-7E97-E838-05F2-AD8F4290DB66}"/>
              </a:ext>
            </a:extLst>
          </p:cNvPr>
          <p:cNvPicPr>
            <a:picLocks noChangeAspect="1"/>
          </p:cNvPicPr>
          <p:nvPr/>
        </p:nvPicPr>
        <p:blipFill>
          <a:blip r:embed="rId3"/>
          <a:stretch>
            <a:fillRect/>
          </a:stretch>
        </p:blipFill>
        <p:spPr>
          <a:xfrm>
            <a:off x="3759" y="-2757"/>
            <a:ext cx="5219141" cy="6876489"/>
          </a:xfrm>
          <a:prstGeom prst="rect">
            <a:avLst/>
          </a:prstGeom>
        </p:spPr>
      </p:pic>
    </p:spTree>
    <p:extLst>
      <p:ext uri="{BB962C8B-B14F-4D97-AF65-F5344CB8AC3E}">
        <p14:creationId xmlns:p14="http://schemas.microsoft.com/office/powerpoint/2010/main" val="2354590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piece of paper with writing on it&#10;&#10;Description automatically generated">
            <a:extLst>
              <a:ext uri="{FF2B5EF4-FFF2-40B4-BE49-F238E27FC236}">
                <a16:creationId xmlns:a16="http://schemas.microsoft.com/office/drawing/2014/main" id="{93CDD9BD-1B8E-0D2D-AA49-661E8BB4FAB1}"/>
              </a:ext>
            </a:extLst>
          </p:cNvPr>
          <p:cNvPicPr>
            <a:picLocks noChangeAspect="1"/>
          </p:cNvPicPr>
          <p:nvPr/>
        </p:nvPicPr>
        <p:blipFill rotWithShape="1">
          <a:blip r:embed="rId2"/>
          <a:srcRect t="19184" b="38636"/>
          <a:stretch/>
        </p:blipFill>
        <p:spPr>
          <a:xfrm>
            <a:off x="20" y="1282"/>
            <a:ext cx="12191980" cy="6856718"/>
          </a:xfrm>
          <a:prstGeom prst="rect">
            <a:avLst/>
          </a:prstGeom>
        </p:spPr>
      </p:pic>
    </p:spTree>
    <p:extLst>
      <p:ext uri="{BB962C8B-B14F-4D97-AF65-F5344CB8AC3E}">
        <p14:creationId xmlns:p14="http://schemas.microsoft.com/office/powerpoint/2010/main" val="3798973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57717" y="213158"/>
            <a:ext cx="10423931" cy="6431685"/>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a:lnSpc>
                <a:spcPct val="100000"/>
              </a:lnSpc>
              <a:buNone/>
              <a:defRPr/>
            </a:pPr>
            <a:r>
              <a:rPr lang="en-US" sz="4800" b="1" spc="-200" dirty="0">
                <a:latin typeface="Rockwell"/>
                <a:cs typeface="Tahoma"/>
              </a:rPr>
              <a:t>There are no major issues that change doctrines essential to the faith. </a:t>
            </a:r>
            <a:endParaRPr lang="en-US" dirty="0"/>
          </a:p>
          <a:p>
            <a:pPr algn="ctr">
              <a:lnSpc>
                <a:spcPct val="100000"/>
              </a:lnSpc>
              <a:spcBef>
                <a:spcPct val="0"/>
              </a:spcBef>
              <a:buNone/>
              <a:defRPr/>
            </a:pPr>
            <a:br>
              <a:rPr lang="en-US" dirty="0"/>
            </a:br>
            <a:endParaRPr lang="en-US" dirty="0"/>
          </a:p>
        </p:txBody>
      </p:sp>
      <p:pic>
        <p:nvPicPr>
          <p:cNvPr id="15" name="Picture 14">
            <a:extLst>
              <a:ext uri="{FF2B5EF4-FFF2-40B4-BE49-F238E27FC236}">
                <a16:creationId xmlns:a16="http://schemas.microsoft.com/office/drawing/2014/main" id="{FD982479-A30C-96E4-4E02-E2647339F854}"/>
              </a:ext>
            </a:extLst>
          </p:cNvPr>
          <p:cNvPicPr>
            <a:picLocks noChangeAspect="1"/>
          </p:cNvPicPr>
          <p:nvPr/>
        </p:nvPicPr>
        <p:blipFill>
          <a:blip r:embed="rId3"/>
          <a:stretch>
            <a:fillRect/>
          </a:stretch>
        </p:blipFill>
        <p:spPr>
          <a:xfrm>
            <a:off x="10935008" y="0"/>
            <a:ext cx="1256992" cy="6858000"/>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CAB85CCA-D3AB-474F-5C1D-DEAB4C7B1401}"/>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935008" y="6019165"/>
            <a:ext cx="1256992" cy="838835"/>
          </a:xfrm>
          <a:prstGeom prst="rect">
            <a:avLst/>
          </a:prstGeom>
        </p:spPr>
      </p:pic>
      <p:sp>
        <p:nvSpPr>
          <p:cNvPr id="16" name="Rectangle 15">
            <a:extLst>
              <a:ext uri="{FF2B5EF4-FFF2-40B4-BE49-F238E27FC236}">
                <a16:creationId xmlns:a16="http://schemas.microsoft.com/office/drawing/2014/main" id="{D014134C-8A24-4E2E-CBD9-2A320241C487}"/>
              </a:ext>
            </a:extLst>
          </p:cNvPr>
          <p:cNvSpPr/>
          <p:nvPr/>
        </p:nvSpPr>
        <p:spPr>
          <a:xfrm>
            <a:off x="12139662" y="3429000"/>
            <a:ext cx="60959" cy="410571"/>
          </a:xfrm>
          <a:prstGeom prst="rect">
            <a:avLst/>
          </a:prstGeom>
          <a:solidFill>
            <a:srgbClr val="2B23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Tree>
    <p:extLst>
      <p:ext uri="{BB962C8B-B14F-4D97-AF65-F5344CB8AC3E}">
        <p14:creationId xmlns:p14="http://schemas.microsoft.com/office/powerpoint/2010/main" val="149888779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25</Slides>
  <Notes>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296</cp:revision>
  <dcterms:created xsi:type="dcterms:W3CDTF">2024-01-06T17:48:02Z</dcterms:created>
  <dcterms:modified xsi:type="dcterms:W3CDTF">2024-01-12T13:40:11Z</dcterms:modified>
</cp:coreProperties>
</file>