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4"/>
  </p:notesMasterIdLst>
  <p:sldIdLst>
    <p:sldId id="2792" r:id="rId3"/>
    <p:sldId id="2815" r:id="rId4"/>
    <p:sldId id="2892" r:id="rId5"/>
    <p:sldId id="2780" r:id="rId6"/>
    <p:sldId id="2790" r:id="rId7"/>
    <p:sldId id="2893" r:id="rId8"/>
    <p:sldId id="2894" r:id="rId9"/>
    <p:sldId id="2865" r:id="rId10"/>
    <p:sldId id="2891" r:id="rId11"/>
    <p:sldId id="2895" r:id="rId12"/>
    <p:sldId id="2896" r:id="rId13"/>
    <p:sldId id="2897" r:id="rId14"/>
    <p:sldId id="2898" r:id="rId15"/>
    <p:sldId id="2899" r:id="rId16"/>
    <p:sldId id="2900" r:id="rId17"/>
    <p:sldId id="2901" r:id="rId18"/>
    <p:sldId id="2902" r:id="rId19"/>
    <p:sldId id="2903" r:id="rId20"/>
    <p:sldId id="2904" r:id="rId21"/>
    <p:sldId id="2905" r:id="rId22"/>
    <p:sldId id="2906" r:id="rId23"/>
    <p:sldId id="2907" r:id="rId24"/>
    <p:sldId id="2908" r:id="rId25"/>
    <p:sldId id="2909" r:id="rId26"/>
    <p:sldId id="2910" r:id="rId27"/>
    <p:sldId id="2911" r:id="rId28"/>
    <p:sldId id="2912" r:id="rId29"/>
    <p:sldId id="2913" r:id="rId30"/>
    <p:sldId id="2914" r:id="rId31"/>
    <p:sldId id="2782" r:id="rId32"/>
    <p:sldId id="2866"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8A3A2E"/>
    <a:srgbClr val="FFFF66"/>
    <a:srgbClr val="0B0B0B"/>
    <a:srgbClr val="000000"/>
    <a:srgbClr val="C00000"/>
    <a:srgbClr val="891519"/>
    <a:srgbClr val="131314"/>
    <a:srgbClr val="2E7C7B"/>
    <a:srgbClr val="FF21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4" autoAdjust="0"/>
    <p:restoredTop sz="94660"/>
  </p:normalViewPr>
  <p:slideViewPr>
    <p:cSldViewPr snapToGrid="0">
      <p:cViewPr varScale="1">
        <p:scale>
          <a:sx n="105" d="100"/>
          <a:sy n="105" d="100"/>
        </p:scale>
        <p:origin x="552" y="7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31E15-2D2E-43AB-B743-8EA62B45FA7D}" type="datetimeFigureOut">
              <a:rPr lang="en-US" smtClean="0"/>
              <a:t>2/25/2024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6D18DC-3AC1-432D-9D91-2B39070F7CC9}" type="slidenum">
              <a:rPr lang="en-US" smtClean="0"/>
              <a:t>‹#›</a:t>
            </a:fld>
            <a:endParaRPr lang="en-US"/>
          </a:p>
        </p:txBody>
      </p:sp>
    </p:spTree>
    <p:extLst>
      <p:ext uri="{BB962C8B-B14F-4D97-AF65-F5344CB8AC3E}">
        <p14:creationId xmlns:p14="http://schemas.microsoft.com/office/powerpoint/2010/main" val="3097913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8056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0433CC-F433-4113-2CDF-A56FABFA24E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6554C8-08D8-C5F5-4F79-57D27245A9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4C1914D-E55C-261E-6C81-B48BC02A112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E04FA06-A41C-C16F-3957-7D06D4BC7D54}"/>
              </a:ext>
            </a:extLst>
          </p:cNvPr>
          <p:cNvSpPr>
            <a:spLocks noGrp="1"/>
          </p:cNvSpPr>
          <p:nvPr>
            <p:ph type="sldNum" sz="quarter" idx="5"/>
          </p:nvPr>
        </p:nvSpPr>
        <p:spPr/>
        <p:txBody>
          <a:bodyPr/>
          <a:lstStyle/>
          <a:p>
            <a:fld id="{686D18DC-3AC1-432D-9D91-2B39070F7CC9}" type="slidenum">
              <a:rPr lang="en-US" smtClean="0"/>
              <a:t>13</a:t>
            </a:fld>
            <a:endParaRPr lang="en-US"/>
          </a:p>
        </p:txBody>
      </p:sp>
    </p:spTree>
    <p:extLst>
      <p:ext uri="{BB962C8B-B14F-4D97-AF65-F5344CB8AC3E}">
        <p14:creationId xmlns:p14="http://schemas.microsoft.com/office/powerpoint/2010/main" val="2081857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DC1370-B16F-6379-CA8B-4D9809FD4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383CF2-A722-E1AA-37C5-5AF0D24B96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999F92-4226-D906-DD8F-8126190A9B5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D2A89C0-BEEF-A939-1BF0-E802739079ED}"/>
              </a:ext>
            </a:extLst>
          </p:cNvPr>
          <p:cNvSpPr>
            <a:spLocks noGrp="1"/>
          </p:cNvSpPr>
          <p:nvPr>
            <p:ph type="sldNum" sz="quarter" idx="5"/>
          </p:nvPr>
        </p:nvSpPr>
        <p:spPr/>
        <p:txBody>
          <a:bodyPr/>
          <a:lstStyle/>
          <a:p>
            <a:fld id="{686D18DC-3AC1-432D-9D91-2B39070F7CC9}" type="slidenum">
              <a:rPr lang="en-US" smtClean="0"/>
              <a:t>14</a:t>
            </a:fld>
            <a:endParaRPr lang="en-US"/>
          </a:p>
        </p:txBody>
      </p:sp>
    </p:spTree>
    <p:extLst>
      <p:ext uri="{BB962C8B-B14F-4D97-AF65-F5344CB8AC3E}">
        <p14:creationId xmlns:p14="http://schemas.microsoft.com/office/powerpoint/2010/main" val="66371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93807A-FEB0-FB4C-DEE0-F4996A708B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5EF819-1D09-51B6-A7EF-78FB07DEC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08D92B-FCD4-F254-5050-4762104F73B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F096D21-31E0-C969-1739-BEEB26EBA769}"/>
              </a:ext>
            </a:extLst>
          </p:cNvPr>
          <p:cNvSpPr>
            <a:spLocks noGrp="1"/>
          </p:cNvSpPr>
          <p:nvPr>
            <p:ph type="sldNum" sz="quarter" idx="5"/>
          </p:nvPr>
        </p:nvSpPr>
        <p:spPr/>
        <p:txBody>
          <a:bodyPr/>
          <a:lstStyle/>
          <a:p>
            <a:fld id="{686D18DC-3AC1-432D-9D91-2B39070F7CC9}" type="slidenum">
              <a:rPr lang="en-US" smtClean="0"/>
              <a:t>15</a:t>
            </a:fld>
            <a:endParaRPr lang="en-US"/>
          </a:p>
        </p:txBody>
      </p:sp>
    </p:spTree>
    <p:extLst>
      <p:ext uri="{BB962C8B-B14F-4D97-AF65-F5344CB8AC3E}">
        <p14:creationId xmlns:p14="http://schemas.microsoft.com/office/powerpoint/2010/main" val="1007110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FB3675-E4AE-09F6-25D0-246B01C902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2AFCDE-8D2D-EBB1-E2C3-16A21DBA1C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205C7-0F34-393F-5614-A4D38B8B055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348AD-38C5-DEBD-FC84-8FA331E34307}"/>
              </a:ext>
            </a:extLst>
          </p:cNvPr>
          <p:cNvSpPr>
            <a:spLocks noGrp="1"/>
          </p:cNvSpPr>
          <p:nvPr>
            <p:ph type="sldNum" sz="quarter" idx="5"/>
          </p:nvPr>
        </p:nvSpPr>
        <p:spPr/>
        <p:txBody>
          <a:bodyPr/>
          <a:lstStyle/>
          <a:p>
            <a:fld id="{686D18DC-3AC1-432D-9D91-2B39070F7CC9}" type="slidenum">
              <a:rPr lang="en-US" smtClean="0"/>
              <a:t>16</a:t>
            </a:fld>
            <a:endParaRPr lang="en-US"/>
          </a:p>
        </p:txBody>
      </p:sp>
    </p:spTree>
    <p:extLst>
      <p:ext uri="{BB962C8B-B14F-4D97-AF65-F5344CB8AC3E}">
        <p14:creationId xmlns:p14="http://schemas.microsoft.com/office/powerpoint/2010/main" val="7109723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45FF3-36C5-71A6-784F-F4356CC40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AEB836-1912-04FE-74D1-3B23745D60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C6DD09-E2A9-ABDD-7416-51AFB18D7E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B9CD45-E425-68CC-40C4-9C9380A36B50}"/>
              </a:ext>
            </a:extLst>
          </p:cNvPr>
          <p:cNvSpPr>
            <a:spLocks noGrp="1"/>
          </p:cNvSpPr>
          <p:nvPr>
            <p:ph type="sldNum" sz="quarter" idx="5"/>
          </p:nvPr>
        </p:nvSpPr>
        <p:spPr/>
        <p:txBody>
          <a:bodyPr/>
          <a:lstStyle/>
          <a:p>
            <a:fld id="{686D18DC-3AC1-432D-9D91-2B39070F7CC9}" type="slidenum">
              <a:rPr lang="en-US" smtClean="0"/>
              <a:t>17</a:t>
            </a:fld>
            <a:endParaRPr lang="en-US"/>
          </a:p>
        </p:txBody>
      </p:sp>
    </p:spTree>
    <p:extLst>
      <p:ext uri="{BB962C8B-B14F-4D97-AF65-F5344CB8AC3E}">
        <p14:creationId xmlns:p14="http://schemas.microsoft.com/office/powerpoint/2010/main" val="30383800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B7B60-D608-448B-1C4E-5EABD0BB99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1837D28-ACB4-841C-2332-8C350589557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8ED34F-573B-B953-BB2B-190B65494A0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2691241-A8DA-B0C2-E796-33CC12320D3D}"/>
              </a:ext>
            </a:extLst>
          </p:cNvPr>
          <p:cNvSpPr>
            <a:spLocks noGrp="1"/>
          </p:cNvSpPr>
          <p:nvPr>
            <p:ph type="sldNum" sz="quarter" idx="5"/>
          </p:nvPr>
        </p:nvSpPr>
        <p:spPr/>
        <p:txBody>
          <a:bodyPr/>
          <a:lstStyle/>
          <a:p>
            <a:fld id="{686D18DC-3AC1-432D-9D91-2B39070F7CC9}" type="slidenum">
              <a:rPr lang="en-US" smtClean="0"/>
              <a:t>18</a:t>
            </a:fld>
            <a:endParaRPr lang="en-US"/>
          </a:p>
        </p:txBody>
      </p:sp>
    </p:spTree>
    <p:extLst>
      <p:ext uri="{BB962C8B-B14F-4D97-AF65-F5344CB8AC3E}">
        <p14:creationId xmlns:p14="http://schemas.microsoft.com/office/powerpoint/2010/main" val="1358376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2D609-8A25-936F-3514-47D5841FDD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91956F-B0CB-C84E-1B8A-3151BA33DD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65D615-41DD-8D92-9A95-E999FB94FE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A6D67DD-3A9F-997F-8945-1428131816D4}"/>
              </a:ext>
            </a:extLst>
          </p:cNvPr>
          <p:cNvSpPr>
            <a:spLocks noGrp="1"/>
          </p:cNvSpPr>
          <p:nvPr>
            <p:ph type="sldNum" sz="quarter" idx="5"/>
          </p:nvPr>
        </p:nvSpPr>
        <p:spPr/>
        <p:txBody>
          <a:bodyPr/>
          <a:lstStyle/>
          <a:p>
            <a:fld id="{686D18DC-3AC1-432D-9D91-2B39070F7CC9}" type="slidenum">
              <a:rPr lang="en-US" smtClean="0"/>
              <a:t>20</a:t>
            </a:fld>
            <a:endParaRPr lang="en-US"/>
          </a:p>
        </p:txBody>
      </p:sp>
    </p:spTree>
    <p:extLst>
      <p:ext uri="{BB962C8B-B14F-4D97-AF65-F5344CB8AC3E}">
        <p14:creationId xmlns:p14="http://schemas.microsoft.com/office/powerpoint/2010/main" val="4209152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4456C-3C7F-9830-EF7B-947EF23569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460738-83F2-561C-0CF3-13428B364E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C91008A-B5CB-F8B4-FA48-BA0EDCCF32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5AED777-0715-5D98-8843-A6B392A3E313}"/>
              </a:ext>
            </a:extLst>
          </p:cNvPr>
          <p:cNvSpPr>
            <a:spLocks noGrp="1"/>
          </p:cNvSpPr>
          <p:nvPr>
            <p:ph type="sldNum" sz="quarter" idx="5"/>
          </p:nvPr>
        </p:nvSpPr>
        <p:spPr/>
        <p:txBody>
          <a:bodyPr/>
          <a:lstStyle/>
          <a:p>
            <a:fld id="{686D18DC-3AC1-432D-9D91-2B39070F7CC9}" type="slidenum">
              <a:rPr lang="en-US" smtClean="0"/>
              <a:t>21</a:t>
            </a:fld>
            <a:endParaRPr lang="en-US"/>
          </a:p>
        </p:txBody>
      </p:sp>
    </p:spTree>
    <p:extLst>
      <p:ext uri="{BB962C8B-B14F-4D97-AF65-F5344CB8AC3E}">
        <p14:creationId xmlns:p14="http://schemas.microsoft.com/office/powerpoint/2010/main" val="25759393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406CE-4169-EDF0-500C-AE953B5771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55C392-32E0-601F-6B65-C0AE5BBE9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5FD96E-1F0B-D729-1ECC-F6DF17BFEF8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FFB54D2-B1E4-69CD-54AF-736CEAD4A3FE}"/>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061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92023E-1055-372F-8D73-3D8D4789E6C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279E11C-A96F-5D4D-80CC-A4510F9B97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BCB6D4-B3AA-625C-3170-347C76F9FB3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1D843B1-17CD-7883-AB35-57FA106966CB}"/>
              </a:ext>
            </a:extLst>
          </p:cNvPr>
          <p:cNvSpPr>
            <a:spLocks noGrp="1"/>
          </p:cNvSpPr>
          <p:nvPr>
            <p:ph type="sldNum" sz="quarter" idx="5"/>
          </p:nvPr>
        </p:nvSpPr>
        <p:spPr/>
        <p:txBody>
          <a:bodyPr/>
          <a:lstStyle/>
          <a:p>
            <a:fld id="{686D18DC-3AC1-432D-9D91-2B39070F7CC9}" type="slidenum">
              <a:rPr lang="en-US" smtClean="0"/>
              <a:t>23</a:t>
            </a:fld>
            <a:endParaRPr lang="en-US"/>
          </a:p>
        </p:txBody>
      </p:sp>
    </p:spTree>
    <p:extLst>
      <p:ext uri="{BB962C8B-B14F-4D97-AF65-F5344CB8AC3E}">
        <p14:creationId xmlns:p14="http://schemas.microsoft.com/office/powerpoint/2010/main" val="21736985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86D18DC-3AC1-432D-9D91-2B39070F7CC9}" type="slidenum">
              <a:rPr lang="en-US" smtClean="0"/>
              <a:t>2</a:t>
            </a:fld>
            <a:endParaRPr lang="en-US"/>
          </a:p>
        </p:txBody>
      </p:sp>
    </p:spTree>
    <p:extLst>
      <p:ext uri="{BB962C8B-B14F-4D97-AF65-F5344CB8AC3E}">
        <p14:creationId xmlns:p14="http://schemas.microsoft.com/office/powerpoint/2010/main" val="374220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143D82-376B-5CFB-AC9E-9D83D036E2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E7268B-3715-2E1D-4B41-5D7762BBF4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C42851-27E0-4B9C-0AF4-74C4AAFFA92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13C4289-1FCF-2C21-A0FE-B559A3B93CE2}"/>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2472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2E9448-19D4-8475-73E6-5B84EB147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A68E2B1-3D10-30B7-0989-B4C9B4FAD7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2362DA-02E5-4D82-ED8F-E1D7799E100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E94E322-55E9-B7DF-82DC-ED149BE57136}"/>
              </a:ext>
            </a:extLst>
          </p:cNvPr>
          <p:cNvSpPr>
            <a:spLocks noGrp="1"/>
          </p:cNvSpPr>
          <p:nvPr>
            <p:ph type="sldNum" sz="quarter" idx="5"/>
          </p:nvPr>
        </p:nvSpPr>
        <p:spPr/>
        <p:txBody>
          <a:bodyPr/>
          <a:lstStyle/>
          <a:p>
            <a:fld id="{686D18DC-3AC1-432D-9D91-2B39070F7CC9}" type="slidenum">
              <a:rPr lang="en-US" smtClean="0"/>
              <a:t>26</a:t>
            </a:fld>
            <a:endParaRPr lang="en-US"/>
          </a:p>
        </p:txBody>
      </p:sp>
    </p:spTree>
    <p:extLst>
      <p:ext uri="{BB962C8B-B14F-4D97-AF65-F5344CB8AC3E}">
        <p14:creationId xmlns:p14="http://schemas.microsoft.com/office/powerpoint/2010/main" val="11065691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B8B68-7398-69B5-D744-27233003165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29B487-CB17-55F1-622C-1D6726B4B0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6DF5A5-06A4-58C2-A992-8772BE8600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FB6A8CF-B095-A76E-404F-18675A1F0D8B}"/>
              </a:ext>
            </a:extLst>
          </p:cNvPr>
          <p:cNvSpPr>
            <a:spLocks noGrp="1"/>
          </p:cNvSpPr>
          <p:nvPr>
            <p:ph type="sldNum" sz="quarter" idx="5"/>
          </p:nvPr>
        </p:nvSpPr>
        <p:spPr/>
        <p:txBody>
          <a:bodyPr/>
          <a:lstStyle/>
          <a:p>
            <a:fld id="{686D18DC-3AC1-432D-9D91-2B39070F7CC9}" type="slidenum">
              <a:rPr lang="en-US" smtClean="0"/>
              <a:t>27</a:t>
            </a:fld>
            <a:endParaRPr lang="en-US"/>
          </a:p>
        </p:txBody>
      </p:sp>
    </p:spTree>
    <p:extLst>
      <p:ext uri="{BB962C8B-B14F-4D97-AF65-F5344CB8AC3E}">
        <p14:creationId xmlns:p14="http://schemas.microsoft.com/office/powerpoint/2010/main" val="367107292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68BF86-73CD-A2C9-1E52-A58E376C00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11E740-EEF7-6B90-BCA2-6D6AB70A1F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1C129B-82FC-5E52-58C6-B706CA426D6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8DD81E4-438A-F3FC-F963-71EB305C622D}"/>
              </a:ext>
            </a:extLst>
          </p:cNvPr>
          <p:cNvSpPr>
            <a:spLocks noGrp="1"/>
          </p:cNvSpPr>
          <p:nvPr>
            <p:ph type="sldNum" sz="quarter" idx="5"/>
          </p:nvPr>
        </p:nvSpPr>
        <p:spPr/>
        <p:txBody>
          <a:bodyPr/>
          <a:lstStyle/>
          <a:p>
            <a:fld id="{686D18DC-3AC1-432D-9D91-2B39070F7CC9}" type="slidenum">
              <a:rPr lang="en-US" smtClean="0"/>
              <a:t>28</a:t>
            </a:fld>
            <a:endParaRPr lang="en-US"/>
          </a:p>
        </p:txBody>
      </p:sp>
    </p:spTree>
    <p:extLst>
      <p:ext uri="{BB962C8B-B14F-4D97-AF65-F5344CB8AC3E}">
        <p14:creationId xmlns:p14="http://schemas.microsoft.com/office/powerpoint/2010/main" val="32453494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C75E26-3C28-67A8-9891-09EE17D306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0AE079-C275-CCB4-E2F0-9F13E4B1D7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E76CDCD-2884-E95B-7AEB-49B2618B0EA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DEE3A82-11E2-DD57-4AB9-1BCE4044B305}"/>
              </a:ext>
            </a:extLst>
          </p:cNvPr>
          <p:cNvSpPr>
            <a:spLocks noGrp="1"/>
          </p:cNvSpPr>
          <p:nvPr>
            <p:ph type="sldNum" sz="quarter" idx="5"/>
          </p:nvPr>
        </p:nvSpPr>
        <p:spPr/>
        <p:txBody>
          <a:bodyPr/>
          <a:lstStyle/>
          <a:p>
            <a:fld id="{686D18DC-3AC1-432D-9D91-2B39070F7CC9}" type="slidenum">
              <a:rPr lang="en-US" smtClean="0"/>
              <a:t>29</a:t>
            </a:fld>
            <a:endParaRPr lang="en-US"/>
          </a:p>
        </p:txBody>
      </p:sp>
    </p:spTree>
    <p:extLst>
      <p:ext uri="{BB962C8B-B14F-4D97-AF65-F5344CB8AC3E}">
        <p14:creationId xmlns:p14="http://schemas.microsoft.com/office/powerpoint/2010/main" val="1695158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12889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F3AB6-72F8-FE2D-B47E-6C6063255F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2ABB38D-E37E-4F85-D2A1-B512A4A64E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16D567-4294-ABFD-8428-A3BB604FB78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43D9B52-E890-54FC-CE9C-3D75FB2173C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6BA5DE9-A98B-473E-965C-9D7FA4650107}"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99674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467C6-5EEE-BFC3-6C33-53FA2EF27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379FE8-5E95-7CB1-53CE-36EE5FBC8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EB6725-116B-B0D8-1AC0-D15BA2414B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5ABAE1E-AEC5-8E20-E186-3CB551DAEE81}"/>
              </a:ext>
            </a:extLst>
          </p:cNvPr>
          <p:cNvSpPr>
            <a:spLocks noGrp="1"/>
          </p:cNvSpPr>
          <p:nvPr>
            <p:ph type="sldNum" sz="quarter" idx="5"/>
          </p:nvPr>
        </p:nvSpPr>
        <p:spPr/>
        <p:txBody>
          <a:bodyPr/>
          <a:lstStyle/>
          <a:p>
            <a:fld id="{686D18DC-3AC1-432D-9D91-2B39070F7CC9}" type="slidenum">
              <a:rPr lang="en-US" smtClean="0"/>
              <a:t>3</a:t>
            </a:fld>
            <a:endParaRPr lang="en-US"/>
          </a:p>
        </p:txBody>
      </p:sp>
    </p:spTree>
    <p:extLst>
      <p:ext uri="{BB962C8B-B14F-4D97-AF65-F5344CB8AC3E}">
        <p14:creationId xmlns:p14="http://schemas.microsoft.com/office/powerpoint/2010/main" val="4392485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958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1343B-5CF9-CA6B-DE76-E52CC6DF53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735C7D-FD68-686A-358A-1F6D7A2B3C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8F5305-DAC6-E9E8-0B17-59202144835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2CF2CD7-E397-A09A-F487-EF2AEE4BCE67}"/>
              </a:ext>
            </a:extLst>
          </p:cNvPr>
          <p:cNvSpPr>
            <a:spLocks noGrp="1"/>
          </p:cNvSpPr>
          <p:nvPr>
            <p:ph type="sldNum" sz="quarter" idx="5"/>
          </p:nvPr>
        </p:nvSpPr>
        <p:spPr/>
        <p:txBody>
          <a:bodyPr/>
          <a:lstStyle/>
          <a:p>
            <a:fld id="{686D18DC-3AC1-432D-9D91-2B39070F7CC9}" type="slidenum">
              <a:rPr lang="en-US" smtClean="0"/>
              <a:t>6</a:t>
            </a:fld>
            <a:endParaRPr lang="en-US"/>
          </a:p>
        </p:txBody>
      </p:sp>
    </p:spTree>
    <p:extLst>
      <p:ext uri="{BB962C8B-B14F-4D97-AF65-F5344CB8AC3E}">
        <p14:creationId xmlns:p14="http://schemas.microsoft.com/office/powerpoint/2010/main" val="4291194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5B5135-7DA7-9AE8-8C60-6765AFE2796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63BEC-E89D-931D-A47B-5C96795877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F9FA84C-318F-0CE9-E2A7-FBB4A89136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D30686F-4B8E-E6A7-040C-E234ECA2E351}"/>
              </a:ext>
            </a:extLst>
          </p:cNvPr>
          <p:cNvSpPr>
            <a:spLocks noGrp="1"/>
          </p:cNvSpPr>
          <p:nvPr>
            <p:ph type="sldNum" sz="quarter" idx="5"/>
          </p:nvPr>
        </p:nvSpPr>
        <p:spPr/>
        <p:txBody>
          <a:bodyPr/>
          <a:lstStyle/>
          <a:p>
            <a:fld id="{686D18DC-3AC1-432D-9D91-2B39070F7CC9}" type="slidenum">
              <a:rPr lang="en-US" smtClean="0"/>
              <a:t>7</a:t>
            </a:fld>
            <a:endParaRPr lang="en-US"/>
          </a:p>
        </p:txBody>
      </p:sp>
    </p:spTree>
    <p:extLst>
      <p:ext uri="{BB962C8B-B14F-4D97-AF65-F5344CB8AC3E}">
        <p14:creationId xmlns:p14="http://schemas.microsoft.com/office/powerpoint/2010/main" val="42713685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3353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685EC-8CC5-58BE-517E-FDC8E6ABA1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C613772-0862-1C2D-BB5C-44027F37D3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FF45E-45D9-4CEF-DD04-BFC806078C5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04D9BE7-301A-98C4-D9A6-8274E0AF8109}"/>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1D0EFDA-7DF2-466E-B0D9-4D940B50AFC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09913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7C6B6-666B-A72D-473D-405FA005FA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40795-8145-51B2-074C-B8228690A6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75D610C-4BC0-6EC7-3301-B7AA5F030ED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0AB5D46-FC0B-646F-1DA6-73EE94907B52}"/>
              </a:ext>
            </a:extLst>
          </p:cNvPr>
          <p:cNvSpPr>
            <a:spLocks noGrp="1"/>
          </p:cNvSpPr>
          <p:nvPr>
            <p:ph type="sldNum" sz="quarter" idx="5"/>
          </p:nvPr>
        </p:nvSpPr>
        <p:spPr/>
        <p:txBody>
          <a:bodyPr/>
          <a:lstStyle/>
          <a:p>
            <a:fld id="{686D18DC-3AC1-432D-9D91-2B39070F7CC9}" type="slidenum">
              <a:rPr lang="en-US" smtClean="0"/>
              <a:t>11</a:t>
            </a:fld>
            <a:endParaRPr lang="en-US"/>
          </a:p>
        </p:txBody>
      </p:sp>
    </p:spTree>
    <p:extLst>
      <p:ext uri="{BB962C8B-B14F-4D97-AF65-F5344CB8AC3E}">
        <p14:creationId xmlns:p14="http://schemas.microsoft.com/office/powerpoint/2010/main" val="1974473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ACDB3CC-F982-40F9-8DD6-BCC9AFBF44BD}" type="datetime1">
              <a:rPr lang="en-US" smtClean="0"/>
              <a:pPr/>
              <a:t>2/25/2024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F88E988-FB04-AB4E-BE5A-59F242AF7F7A}" type="slidenum">
              <a:rPr lang="en-US" smtClean="0"/>
              <a:t>‹#›</a:t>
            </a:fld>
            <a:endParaRPr lang="en-US"/>
          </a:p>
        </p:txBody>
      </p:sp>
    </p:spTree>
    <p:extLst>
      <p:ext uri="{BB962C8B-B14F-4D97-AF65-F5344CB8AC3E}">
        <p14:creationId xmlns:p14="http://schemas.microsoft.com/office/powerpoint/2010/main" val="874741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550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221925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856007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98569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5246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66794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17241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992598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13602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794913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8C2560D-EC28-3B41-86E8-18F1CE0113B4}" type="datetimeFigureOut">
              <a:rPr lang="en-US" smtClean="0"/>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4415516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0271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605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3781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A9E7B99-7C3F-4BC3-B7B8-7E1F8C620B24}" type="datetime1">
              <a:rPr lang="en-US" smtClean="0"/>
              <a:pPr/>
              <a:t>2/25/2024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AF2B4D-6B12-4EDF-87BB-2B55CECB6611}" type="slidenum">
              <a:rPr lang="en-US" smtClean="0"/>
              <a:pPr/>
              <a:t>‹#›</a:t>
            </a:fld>
            <a:endParaRPr lang="en-US"/>
          </a:p>
        </p:txBody>
      </p:sp>
    </p:spTree>
    <p:extLst>
      <p:ext uri="{BB962C8B-B14F-4D97-AF65-F5344CB8AC3E}">
        <p14:creationId xmlns:p14="http://schemas.microsoft.com/office/powerpoint/2010/main" val="27846987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8C2560D-EC28-3B41-86E8-18F1CE0113B4}"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11753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8C2560D-EC28-3B41-86E8-18F1CE0113B4}" type="datetimeFigureOut">
              <a:rPr lang="en-US" smtClean="0"/>
              <a:t>2/25/2024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890621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8C2560D-EC28-3B41-86E8-18F1CE0113B4}" type="datetimeFigureOut">
              <a:rPr lang="en-US" smtClean="0"/>
              <a:t>2/25/2024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133434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C2560D-EC28-3B41-86E8-18F1CE0113B4}" type="datetimeFigureOut">
              <a:rPr lang="en-US" smtClean="0"/>
              <a:t>2/25/2024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2872709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C6B1FF6-39B9-40F5-8B67-33C6354A3D4F}" type="slidenum">
              <a:rPr kumimoji="0" lang="en-US" smtClean="0"/>
              <a:pPr eaLnBrk="1" latinLnBrk="0" hangingPunct="1"/>
              <a:t>‹#›</a:t>
            </a:fld>
            <a:endParaRPr kumimoji="0" lang="en-US" dirty="0">
              <a:solidFill>
                <a:schemeClr val="accent3">
                  <a:shade val="75000"/>
                </a:schemeClr>
              </a:solidFill>
            </a:endParaRPr>
          </a:p>
        </p:txBody>
      </p:sp>
    </p:spTree>
    <p:extLst>
      <p:ext uri="{BB962C8B-B14F-4D97-AF65-F5344CB8AC3E}">
        <p14:creationId xmlns:p14="http://schemas.microsoft.com/office/powerpoint/2010/main" val="3304081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8C2560D-EC28-3B41-86E8-18F1CE0113B4}" type="datetimeFigureOut">
              <a:rPr lang="en-US" smtClean="0"/>
              <a:t>2/25/2024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66355A-084C-D24E-9AD2-7E4FC41EA627}" type="slidenum">
              <a:rPr lang="en-US" smtClean="0"/>
              <a:t>‹#›</a:t>
            </a:fld>
            <a:endParaRPr lang="en-US"/>
          </a:p>
        </p:txBody>
      </p:sp>
    </p:spTree>
    <p:extLst>
      <p:ext uri="{BB962C8B-B14F-4D97-AF65-F5344CB8AC3E}">
        <p14:creationId xmlns:p14="http://schemas.microsoft.com/office/powerpoint/2010/main" val="18296711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8C2560D-EC28-3B41-86E8-18F1CE0113B4}" type="datetimeFigureOut">
              <a:rPr lang="en-US" smtClean="0"/>
              <a:t>2/25/2024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2066355A-084C-D24E-9AD2-7E4FC41EA627}" type="slidenum">
              <a:rPr lang="en-US" smtClean="0"/>
              <a:t>‹#›</a:t>
            </a:fld>
            <a:endParaRPr lang="en-US"/>
          </a:p>
        </p:txBody>
      </p:sp>
    </p:spTree>
    <p:extLst>
      <p:ext uri="{BB962C8B-B14F-4D97-AF65-F5344CB8AC3E}">
        <p14:creationId xmlns:p14="http://schemas.microsoft.com/office/powerpoint/2010/main" val="2369098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2/25/2024</a:t>
            </a:fld>
            <a:endParaRPr lang="en-US"/>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0648323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F7FD5B92-42A0-041F-71B0-68FF48B5A94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3916A7E3-C7F9-4232-3E61-73D7BA9DAB0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7EF0115-645E-29C4-8978-789DA06F4890}"/>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F9D7C8BA-414D-81FD-1C8E-E10FAE20F1DF}"/>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If you are not dependent on God, </a:t>
            </a:r>
          </a:p>
          <a:p>
            <a:pPr algn="ctr" defTabSz="609585">
              <a:lnSpc>
                <a:spcPct val="100000"/>
              </a:lnSpc>
              <a:spcBef>
                <a:spcPct val="0"/>
              </a:spcBef>
              <a:buNone/>
              <a:defRPr/>
            </a:pPr>
            <a:r>
              <a:rPr lang="en-US" altLang="en-US" sz="4400" spc="-200" dirty="0">
                <a:latin typeface="Calibri"/>
                <a:cs typeface="Tahoma" panose="020B0604030504040204" pitchFamily="34" charset="0"/>
              </a:rPr>
              <a:t>you are independent of God.</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2868730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F9E3C2-29DE-2B66-937A-18302006CE3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15D7C085-73C2-5FEB-B397-0AE76DD23F9B}"/>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3E8BC739-8A59-A6AB-EA0A-8E4E2CD2E88F}"/>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You say, ‘I am rich; I have acquired wealth and do not need a thing.’ But you do not realize that you are wretched, pitiful, poor, blind and naked. </a:t>
            </a:r>
          </a:p>
        </p:txBody>
      </p:sp>
      <p:sp>
        <p:nvSpPr>
          <p:cNvPr id="4" name="Content Placeholder 7">
            <a:extLst>
              <a:ext uri="{FF2B5EF4-FFF2-40B4-BE49-F238E27FC236}">
                <a16:creationId xmlns:a16="http://schemas.microsoft.com/office/drawing/2014/main" id="{2BA5A1CE-8A22-E1D1-61C7-A6ACE2D7A55E}"/>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Revelation 3:17–19 (NIV) </a:t>
            </a:r>
          </a:p>
        </p:txBody>
      </p:sp>
    </p:spTree>
    <p:extLst>
      <p:ext uri="{BB962C8B-B14F-4D97-AF65-F5344CB8AC3E}">
        <p14:creationId xmlns:p14="http://schemas.microsoft.com/office/powerpoint/2010/main" val="18151599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71F434C0-9303-F78D-9A85-CA5BD273C21A}"/>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3BD6235-0D86-C7FE-4B59-7776362F16D9}"/>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538CD9CB-A7DB-3924-A25C-1E224258CC2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One danger of being truly blessed is that we may forget the One who blessed us.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Our abundance can cause us to forget that we need God every day!</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4815749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99411D-C494-6F69-F2B1-2655A6DFBC9F}"/>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5FA8D90-C898-9170-CCD5-1597E9AA9B2A}"/>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5A5B2B0C-D025-907D-ACE5-99CA3F46CA1E}"/>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 total number of the men of Israel was 601,730. </a:t>
            </a:r>
          </a:p>
        </p:txBody>
      </p:sp>
      <p:sp>
        <p:nvSpPr>
          <p:cNvPr id="4" name="Content Placeholder 7">
            <a:extLst>
              <a:ext uri="{FF2B5EF4-FFF2-40B4-BE49-F238E27FC236}">
                <a16:creationId xmlns:a16="http://schemas.microsoft.com/office/drawing/2014/main" id="{6E82501F-7A28-1F45-EBED-AF7E55FE3DDC}"/>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Numbers 26:51 (NIV) </a:t>
            </a:r>
          </a:p>
        </p:txBody>
      </p:sp>
    </p:spTree>
    <p:extLst>
      <p:ext uri="{BB962C8B-B14F-4D97-AF65-F5344CB8AC3E}">
        <p14:creationId xmlns:p14="http://schemas.microsoft.com/office/powerpoint/2010/main" val="1261870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DA84D4-CD85-FDE1-436D-D4BF55D38DD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F8A5B50-9CFE-B9C7-AD3B-A1404278E1EC}"/>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6FC9D5BB-0D46-6D46-71CE-DD4AEB53D22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the whole congregation of the children of Israel complained against Moses and Aaron in the wilderness. </a:t>
            </a:r>
          </a:p>
        </p:txBody>
      </p:sp>
      <p:sp>
        <p:nvSpPr>
          <p:cNvPr id="4" name="Content Placeholder 7">
            <a:extLst>
              <a:ext uri="{FF2B5EF4-FFF2-40B4-BE49-F238E27FC236}">
                <a16:creationId xmlns:a16="http://schemas.microsoft.com/office/drawing/2014/main" id="{8EAE1BF4-9C3A-18A1-6C04-04CBB828CAFD}"/>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16:4-18</a:t>
            </a:r>
          </a:p>
        </p:txBody>
      </p:sp>
    </p:spTree>
    <p:extLst>
      <p:ext uri="{BB962C8B-B14F-4D97-AF65-F5344CB8AC3E}">
        <p14:creationId xmlns:p14="http://schemas.microsoft.com/office/powerpoint/2010/main" val="3853839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C5974F-3E5F-6F3B-9CF4-C0F8E4B684A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F8F2FCD8-5EA9-3338-C955-1228DE076977}"/>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D6033505-CD3B-9F47-2839-6327CF32D300}"/>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the children of Israel said to them, "Oh, that we had died by the hand of the Lord in the land of Egypt, when we sat by the pots of meat and when we ate bread to the full! For you have brought us out into this wilderness to kill this whole assembly with hunger." </a:t>
            </a:r>
          </a:p>
        </p:txBody>
      </p:sp>
      <p:sp>
        <p:nvSpPr>
          <p:cNvPr id="4" name="Content Placeholder 7">
            <a:extLst>
              <a:ext uri="{FF2B5EF4-FFF2-40B4-BE49-F238E27FC236}">
                <a16:creationId xmlns:a16="http://schemas.microsoft.com/office/drawing/2014/main" id="{054CE3DE-15C4-EE1E-5936-17CC342C56CB}"/>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16:4-18</a:t>
            </a:r>
          </a:p>
        </p:txBody>
      </p:sp>
    </p:spTree>
    <p:extLst>
      <p:ext uri="{BB962C8B-B14F-4D97-AF65-F5344CB8AC3E}">
        <p14:creationId xmlns:p14="http://schemas.microsoft.com/office/powerpoint/2010/main" val="2310008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7976D-82D0-B7F6-E5E4-82A5516080B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9A83CE8-B666-8D79-3F0B-081B12294795}"/>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4222658A-2AA5-B8B6-309F-EEB62D6EF04B}"/>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the Lord said to Moses, "Behold, I will rain bread from heaven for you. And the people shall go out and gather a certain quota every day, that I may test them, whether they will walk in My law or not.  And it shall be on the sixth day that they shall prepare what they bring in, and it shall be twice as much as they gather daily."</a:t>
            </a:r>
          </a:p>
        </p:txBody>
      </p:sp>
      <p:sp>
        <p:nvSpPr>
          <p:cNvPr id="4" name="Content Placeholder 7">
            <a:extLst>
              <a:ext uri="{FF2B5EF4-FFF2-40B4-BE49-F238E27FC236}">
                <a16:creationId xmlns:a16="http://schemas.microsoft.com/office/drawing/2014/main" id="{D6B118C5-D10F-837D-D505-B2637A765DB2}"/>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16:4-18</a:t>
            </a:r>
          </a:p>
        </p:txBody>
      </p:sp>
    </p:spTree>
    <p:extLst>
      <p:ext uri="{BB962C8B-B14F-4D97-AF65-F5344CB8AC3E}">
        <p14:creationId xmlns:p14="http://schemas.microsoft.com/office/powerpoint/2010/main" val="18017805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1B3F0F-8779-1685-E8EE-E582415B9AF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4E8D1D4-F448-B389-5C07-396314046C3E}"/>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C6325F35-EA2A-25B0-999B-753FA7BB3F7A}"/>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the children of Israel did so and gathered, some more, some less.  So when they measured it by </a:t>
            </a:r>
            <a:r>
              <a:rPr lang="en-US" altLang="en-US" sz="4400" spc="-200" dirty="0" err="1">
                <a:solidFill>
                  <a:schemeClr val="bg1"/>
                </a:solidFill>
                <a:latin typeface="Calibri"/>
                <a:cs typeface="Tahoma" panose="020B0604030504040204" pitchFamily="34" charset="0"/>
              </a:rPr>
              <a:t>omers</a:t>
            </a:r>
            <a:r>
              <a:rPr lang="en-US" altLang="en-US" sz="4400" spc="-200" dirty="0">
                <a:solidFill>
                  <a:schemeClr val="bg1"/>
                </a:solidFill>
                <a:latin typeface="Calibri"/>
                <a:cs typeface="Tahoma" panose="020B0604030504040204" pitchFamily="34" charset="0"/>
              </a:rPr>
              <a:t>, he who gathered much had nothing left over, and he who gathered little had no lack. Every man had gathered according to each one's need. </a:t>
            </a:r>
          </a:p>
        </p:txBody>
      </p:sp>
      <p:sp>
        <p:nvSpPr>
          <p:cNvPr id="4" name="Content Placeholder 7">
            <a:extLst>
              <a:ext uri="{FF2B5EF4-FFF2-40B4-BE49-F238E27FC236}">
                <a16:creationId xmlns:a16="http://schemas.microsoft.com/office/drawing/2014/main" id="{D62AA2B1-B2CC-4BF7-53F0-313492B50B8B}"/>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16:4-18</a:t>
            </a:r>
          </a:p>
        </p:txBody>
      </p:sp>
    </p:spTree>
    <p:extLst>
      <p:ext uri="{BB962C8B-B14F-4D97-AF65-F5344CB8AC3E}">
        <p14:creationId xmlns:p14="http://schemas.microsoft.com/office/powerpoint/2010/main" val="30160513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1694C-F036-EF41-36B8-243B75EBBB6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EC3A759-832F-76E8-005A-FB21C7271BAF}"/>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D855836F-5965-5EB5-C166-5CDE192691B8}"/>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And Moses said, "Let no one leave any of it till morning."  Notwithstanding they did not heed Moses. But some of them left part of it until morning, and it bred worms and stank. And Moses was angry with them.</a:t>
            </a:r>
          </a:p>
        </p:txBody>
      </p:sp>
      <p:sp>
        <p:nvSpPr>
          <p:cNvPr id="4" name="Content Placeholder 7">
            <a:extLst>
              <a:ext uri="{FF2B5EF4-FFF2-40B4-BE49-F238E27FC236}">
                <a16:creationId xmlns:a16="http://schemas.microsoft.com/office/drawing/2014/main" id="{B96CB0BE-9663-25C0-9B3A-F04C1DA5B6B0}"/>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Exodus 16:4-18</a:t>
            </a:r>
          </a:p>
        </p:txBody>
      </p:sp>
    </p:spTree>
    <p:extLst>
      <p:ext uri="{BB962C8B-B14F-4D97-AF65-F5344CB8AC3E}">
        <p14:creationId xmlns:p14="http://schemas.microsoft.com/office/powerpoint/2010/main" val="25308538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25C5B4C1-BB11-3D5B-1DEA-C1F1083054B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9A2B988D-6765-AFB7-E28F-771686226A90}"/>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6C4F048F-8A2C-EDFA-5D27-CD01BA914924}"/>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God was teaching the children of Israel to depend on Him every day!  </a:t>
            </a:r>
          </a:p>
          <a:p>
            <a:pPr algn="ctr" defTabSz="609585">
              <a:lnSpc>
                <a:spcPct val="100000"/>
              </a:lnSpc>
              <a:spcBef>
                <a:spcPct val="0"/>
              </a:spcBef>
              <a:buNone/>
              <a:defRPr/>
            </a:pPr>
            <a:endParaRPr lang="en-US" altLang="en-US" sz="4400" spc="-200" dirty="0">
              <a:latin typeface="Calibri"/>
              <a:cs typeface="Tahoma" panose="020B0604030504040204" pitchFamily="34" charset="0"/>
            </a:endParaRPr>
          </a:p>
          <a:p>
            <a:pPr algn="ctr" defTabSz="609585">
              <a:lnSpc>
                <a:spcPct val="100000"/>
              </a:lnSpc>
              <a:spcBef>
                <a:spcPct val="0"/>
              </a:spcBef>
              <a:buNone/>
              <a:defRPr/>
            </a:pPr>
            <a:r>
              <a:rPr lang="en-US" altLang="en-US" sz="4400" spc="-200" dirty="0">
                <a:latin typeface="Calibri"/>
                <a:cs typeface="Tahoma" panose="020B0604030504040204" pitchFamily="34" charset="0"/>
              </a:rPr>
              <a:t>Do you depend on Him every day?</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396634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B4DB01-455B-1712-2C5C-7D83C1F54CE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BA26DE6-4C09-4E39-A23A-4C79AF15FFB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Do you not know that in a race all the runners run, but only one gets the prize? Run in such a way as to get the prize.  Everyone who competes in the games goes into strict training. They do it to get a crown that will not last, but we do it to get a crown that will last forever. </a:t>
            </a:r>
          </a:p>
        </p:txBody>
      </p:sp>
      <p:sp>
        <p:nvSpPr>
          <p:cNvPr id="4" name="Content Placeholder 7">
            <a:extLst>
              <a:ext uri="{FF2B5EF4-FFF2-40B4-BE49-F238E27FC236}">
                <a16:creationId xmlns:a16="http://schemas.microsoft.com/office/drawing/2014/main" id="{5B458F16-0C9F-419B-8F03-98280847A89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25748940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D33F9-D864-D61B-9BC3-602128F27458}"/>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0FFD7DE0-B0E2-D116-1406-D747F30C571D}"/>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97455C79-2CF1-8AEF-36DD-525692C1164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Yes, he humbled you by letting you go hungry and then feeding you with manna, a food previously unknown to you and your ancestors. He did it to teach you that people do not live by bread alone; rather, we live by every word that comes from the mouth of the LORD .</a:t>
            </a:r>
          </a:p>
        </p:txBody>
      </p:sp>
      <p:sp>
        <p:nvSpPr>
          <p:cNvPr id="4" name="Content Placeholder 7">
            <a:extLst>
              <a:ext uri="{FF2B5EF4-FFF2-40B4-BE49-F238E27FC236}">
                <a16:creationId xmlns:a16="http://schemas.microsoft.com/office/drawing/2014/main" id="{0D8E77FB-32B4-A678-CB69-06A995AE1292}"/>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Deuteronomy 8:3-4  NLT </a:t>
            </a:r>
          </a:p>
        </p:txBody>
      </p:sp>
    </p:spTree>
    <p:extLst>
      <p:ext uri="{BB962C8B-B14F-4D97-AF65-F5344CB8AC3E}">
        <p14:creationId xmlns:p14="http://schemas.microsoft.com/office/powerpoint/2010/main" val="42676659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56D16A-C5FD-D583-0205-3EDB13EE8E66}"/>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3FC180BE-8A97-F9D3-6E6C-E2279782EC37}"/>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72C571B6-6F3D-C62F-41EC-427108F24ACF}"/>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For all these forty years your clothes didn’t wear out, and your feet didn’t blister or swell.</a:t>
            </a:r>
          </a:p>
        </p:txBody>
      </p:sp>
      <p:sp>
        <p:nvSpPr>
          <p:cNvPr id="4" name="Content Placeholder 7">
            <a:extLst>
              <a:ext uri="{FF2B5EF4-FFF2-40B4-BE49-F238E27FC236}">
                <a16:creationId xmlns:a16="http://schemas.microsoft.com/office/drawing/2014/main" id="{E3495626-23CD-08AF-E862-97F80BD63A3F}"/>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Deuteronomy 8:3-4  NLT </a:t>
            </a:r>
          </a:p>
        </p:txBody>
      </p:sp>
    </p:spTree>
    <p:extLst>
      <p:ext uri="{BB962C8B-B14F-4D97-AF65-F5344CB8AC3E}">
        <p14:creationId xmlns:p14="http://schemas.microsoft.com/office/powerpoint/2010/main" val="2423440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BE70221D-D86F-8257-80C6-3C54366F6BD6}"/>
            </a:ext>
          </a:extLst>
        </p:cNvPr>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CC89DDC-7763-6E1A-7EB5-249F1C8A5C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5769AB30-53C1-F0F9-FF37-FE8689D7F327}"/>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32A4A2C-ACF3-2E7F-55A7-DD79EE2A3BE9}"/>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lang="en-US" altLang="en-US" sz="4800" dirty="0">
                <a:solidFill>
                  <a:schemeClr val="bg1"/>
                </a:solidFill>
                <a:effectLst>
                  <a:outerShdw blurRad="38100" dist="38100" dir="2700000" algn="tl">
                    <a:schemeClr val="tx1">
                      <a:alpha val="43000"/>
                    </a:schemeClr>
                  </a:outerShdw>
                </a:effectLst>
                <a:latin typeface="Abadi" panose="020B0604020104020204" pitchFamily="34" charset="0"/>
              </a:rPr>
              <a:t>You</a:t>
            </a: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 must learn to live one day at a time</a:t>
            </a:r>
          </a:p>
        </p:txBody>
      </p:sp>
      <p:cxnSp>
        <p:nvCxnSpPr>
          <p:cNvPr id="8" name="Straight Connector 7">
            <a:extLst>
              <a:ext uri="{FF2B5EF4-FFF2-40B4-BE49-F238E27FC236}">
                <a16:creationId xmlns:a16="http://schemas.microsoft.com/office/drawing/2014/main" id="{003BBC16-D2EB-DD69-E406-955FB72DA764}"/>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1639D6C7-4D82-065F-7EAD-DA8DA0398867}"/>
              </a:ext>
            </a:extLst>
          </p:cNvPr>
          <p:cNvSpPr txBox="1"/>
          <p:nvPr/>
        </p:nvSpPr>
        <p:spPr>
          <a:xfrm>
            <a:off x="4469258" y="297951"/>
            <a:ext cx="7609724" cy="3046988"/>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It’s okay to ask God to meet your needs</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You were created to be dependent on God</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548653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DE3E4-B6D1-31C0-8672-44410AD17F2D}"/>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04B186B-5FDF-E537-6EE0-109F5184BDF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5297BF51-2517-60BB-1EE1-A4D5EDB735C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Therefore do not worry about tomorrow, for tomorrow will worry about itself. Each day has enough trouble of its own. </a:t>
            </a:r>
          </a:p>
        </p:txBody>
      </p:sp>
      <p:sp>
        <p:nvSpPr>
          <p:cNvPr id="4" name="Content Placeholder 7">
            <a:extLst>
              <a:ext uri="{FF2B5EF4-FFF2-40B4-BE49-F238E27FC236}">
                <a16:creationId xmlns:a16="http://schemas.microsoft.com/office/drawing/2014/main" id="{7492FF68-9A4C-A149-53EF-A884F0084351}"/>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6:34 (NIV) </a:t>
            </a:r>
          </a:p>
        </p:txBody>
      </p:sp>
    </p:spTree>
    <p:extLst>
      <p:ext uri="{BB962C8B-B14F-4D97-AF65-F5344CB8AC3E}">
        <p14:creationId xmlns:p14="http://schemas.microsoft.com/office/powerpoint/2010/main" val="2075580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a:extLst>
            <a:ext uri="{FF2B5EF4-FFF2-40B4-BE49-F238E27FC236}">
              <a16:creationId xmlns:a16="http://schemas.microsoft.com/office/drawing/2014/main" id="{572E96EA-2B25-06FE-8ECC-95B1BEF6294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B31D6D7C-392B-892F-21B6-B5A5CD114A8A}"/>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83D0D7E3-176F-A8CE-693A-EBE15FDD08B2}"/>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“Worry does not empty tomorrow of its sorrow, it empties today of its strength.”</a:t>
            </a:r>
          </a:p>
          <a:p>
            <a:pPr algn="r" defTabSz="609585">
              <a:lnSpc>
                <a:spcPct val="100000"/>
              </a:lnSpc>
              <a:spcBef>
                <a:spcPct val="0"/>
              </a:spcBef>
              <a:buNone/>
              <a:defRPr/>
            </a:pPr>
            <a:endParaRPr lang="en-US" altLang="en-US" sz="4400" spc="-200" dirty="0">
              <a:latin typeface="Calibri"/>
              <a:cs typeface="Tahoma" panose="020B0604030504040204" pitchFamily="34" charset="0"/>
            </a:endParaRPr>
          </a:p>
          <a:p>
            <a:pPr algn="r" defTabSz="609585">
              <a:lnSpc>
                <a:spcPct val="100000"/>
              </a:lnSpc>
              <a:spcBef>
                <a:spcPct val="0"/>
              </a:spcBef>
              <a:buNone/>
              <a:defRPr/>
            </a:pPr>
            <a:r>
              <a:rPr lang="en-US" altLang="en-US" sz="3200" spc="-200" dirty="0">
                <a:latin typeface="Calibri"/>
                <a:cs typeface="Tahoma" panose="020B0604030504040204" pitchFamily="34" charset="0"/>
              </a:rPr>
              <a:t> Corrie Ten Boom</a:t>
            </a:r>
          </a:p>
        </p:txBody>
      </p:sp>
    </p:spTree>
    <p:extLst>
      <p:ext uri="{BB962C8B-B14F-4D97-AF65-F5344CB8AC3E}">
        <p14:creationId xmlns:p14="http://schemas.microsoft.com/office/powerpoint/2010/main" val="20414067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09F3D92-E039-B0E5-1BF1-F16683F24A67}"/>
            </a:ext>
          </a:extLst>
        </p:cNvPr>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2BC2B0B5-43E6-82A4-A26C-37921E504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F8FB1C34-493F-E6A2-E58E-3F41ABBD7377}"/>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BBCAD2-5814-E9B5-2F1A-95CD00BC7B34}"/>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lang="en-US" altLang="en-US" sz="4800" dirty="0">
                <a:solidFill>
                  <a:schemeClr val="bg1"/>
                </a:solidFill>
                <a:effectLst>
                  <a:outerShdw blurRad="38100" dist="38100" dir="2700000" algn="tl">
                    <a:schemeClr val="tx1">
                      <a:alpha val="43000"/>
                    </a:schemeClr>
                  </a:outerShdw>
                </a:effectLst>
                <a:latin typeface="Abadi" panose="020B0604020104020204" pitchFamily="34" charset="0"/>
              </a:rPr>
              <a:t>God’s supply is more than just physical food for physical needs</a:t>
            </a:r>
            <a:endPar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endParaRPr>
          </a:p>
        </p:txBody>
      </p:sp>
      <p:cxnSp>
        <p:nvCxnSpPr>
          <p:cNvPr id="8" name="Straight Connector 7">
            <a:extLst>
              <a:ext uri="{FF2B5EF4-FFF2-40B4-BE49-F238E27FC236}">
                <a16:creationId xmlns:a16="http://schemas.microsoft.com/office/drawing/2014/main" id="{2682A562-F994-CFF2-C026-973000BB7E17}"/>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C9EF1011-8872-BAC5-4E19-B1C98E46310E}"/>
              </a:ext>
            </a:extLst>
          </p:cNvPr>
          <p:cNvSpPr txBox="1"/>
          <p:nvPr/>
        </p:nvSpPr>
        <p:spPr>
          <a:xfrm>
            <a:off x="4469258" y="297951"/>
            <a:ext cx="7609724" cy="403187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It’s okay to ask God to meet your needs</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You were created to be dependent on God</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We must learn to live one day at a time</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2357069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C9C904-EACD-050A-78FC-525DCC28C7E3}"/>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D71EDAEE-5ED7-D689-7270-2157B0168A2F}"/>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EC3C4A4F-69FD-ACF6-CD1B-83E1456C26A2}"/>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Just then his disciples returned and were surprised to find him talking with a woman. But no one asked, “What do you want?” or “Why are you talking with her?”  Then, leaving her water jar, the woman went back to the town and said to the people,  “Come, see a man who told me everything I ever did. Could this be the Messiah?”</a:t>
            </a:r>
          </a:p>
        </p:txBody>
      </p:sp>
      <p:sp>
        <p:nvSpPr>
          <p:cNvPr id="4" name="Content Placeholder 7">
            <a:extLst>
              <a:ext uri="{FF2B5EF4-FFF2-40B4-BE49-F238E27FC236}">
                <a16:creationId xmlns:a16="http://schemas.microsoft.com/office/drawing/2014/main" id="{3F6EBF46-0DC3-127D-9ECE-C2C355F36F0E}"/>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4:27–38 (NIV) </a:t>
            </a:r>
          </a:p>
        </p:txBody>
      </p:sp>
    </p:spTree>
    <p:extLst>
      <p:ext uri="{BB962C8B-B14F-4D97-AF65-F5344CB8AC3E}">
        <p14:creationId xmlns:p14="http://schemas.microsoft.com/office/powerpoint/2010/main" val="12532195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EC510-071B-637B-E903-31F3DD27915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7CECFC3-C9B1-A9E1-4AEB-F5239A27CACC}"/>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3F93E9E9-9FC0-D63D-8D8B-5329061D614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They came out of the town and made their way toward him.  Meanwhile his disciples urged him, “Rabbi, eat something.”  But he said to them, </a:t>
            </a:r>
            <a:r>
              <a:rPr lang="en-US" altLang="en-US" sz="4400" spc="-200" dirty="0">
                <a:solidFill>
                  <a:srgbClr val="FFFF99"/>
                </a:solidFill>
                <a:latin typeface="Calibri"/>
                <a:cs typeface="Tahoma" panose="020B0604030504040204" pitchFamily="34" charset="0"/>
              </a:rPr>
              <a:t>“I have food to eat that you know nothing about.” </a:t>
            </a:r>
            <a:r>
              <a:rPr lang="en-US" altLang="en-US" sz="4400" spc="-200" dirty="0">
                <a:solidFill>
                  <a:schemeClr val="bg1"/>
                </a:solidFill>
                <a:latin typeface="Calibri"/>
                <a:cs typeface="Tahoma" panose="020B0604030504040204" pitchFamily="34" charset="0"/>
              </a:rPr>
              <a:t> Then his disciples said to each other, “Could someone have brought him food?” </a:t>
            </a:r>
          </a:p>
        </p:txBody>
      </p:sp>
      <p:sp>
        <p:nvSpPr>
          <p:cNvPr id="4" name="Content Placeholder 7">
            <a:extLst>
              <a:ext uri="{FF2B5EF4-FFF2-40B4-BE49-F238E27FC236}">
                <a16:creationId xmlns:a16="http://schemas.microsoft.com/office/drawing/2014/main" id="{7D72348C-EDF4-13E1-48E2-4A7608CFC0F2}"/>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4:27–38 (NIV) </a:t>
            </a:r>
          </a:p>
        </p:txBody>
      </p:sp>
    </p:spTree>
    <p:extLst>
      <p:ext uri="{BB962C8B-B14F-4D97-AF65-F5344CB8AC3E}">
        <p14:creationId xmlns:p14="http://schemas.microsoft.com/office/powerpoint/2010/main" val="2818372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0C55-65C8-2C22-5935-627A9E59AFE1}"/>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4CA5BFC0-DC46-D508-287A-94FD97B7063C}"/>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2FB4B49C-B47B-FB2C-95C0-BAFE65CC98D0}"/>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rgbClr val="FFFF99"/>
                </a:solidFill>
                <a:latin typeface="Calibri"/>
                <a:cs typeface="Tahoma" panose="020B0604030504040204" pitchFamily="34" charset="0"/>
              </a:rPr>
              <a:t>“My food,” said Jesus, “is to do the will of him who sent me and to finish his work.  </a:t>
            </a:r>
            <a:r>
              <a:rPr lang="en-US" altLang="en-US" sz="4400" spc="-200" dirty="0">
                <a:solidFill>
                  <a:schemeClr val="bg1"/>
                </a:solidFill>
                <a:latin typeface="Calibri"/>
                <a:cs typeface="Tahoma" panose="020B0604030504040204" pitchFamily="34" charset="0"/>
              </a:rPr>
              <a:t>Don’t you have a saying, ‘It’s still four months until harvest’? I tell you, open your eyes and look at the fields! They are ripe for harvest. </a:t>
            </a:r>
          </a:p>
        </p:txBody>
      </p:sp>
      <p:sp>
        <p:nvSpPr>
          <p:cNvPr id="4" name="Content Placeholder 7">
            <a:extLst>
              <a:ext uri="{FF2B5EF4-FFF2-40B4-BE49-F238E27FC236}">
                <a16:creationId xmlns:a16="http://schemas.microsoft.com/office/drawing/2014/main" id="{C1177229-11C6-F723-95F7-6B8E51C8A817}"/>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John 4:27–38 (NIV) </a:t>
            </a:r>
          </a:p>
        </p:txBody>
      </p:sp>
    </p:spTree>
    <p:extLst>
      <p:ext uri="{BB962C8B-B14F-4D97-AF65-F5344CB8AC3E}">
        <p14:creationId xmlns:p14="http://schemas.microsoft.com/office/powerpoint/2010/main" val="1939401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B8DB0-DED5-CA4A-831B-52E7E0A28480}"/>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5ED5181B-08DA-BB9F-E216-9F9F9F21E5CC}"/>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3502DA2D-FDC8-78B6-633A-2F8FB917D543}"/>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Then Jesus was led by the Spirit into the wilderness to be tempted by the devil.  After fasting forty days and forty nights, he was hungry.  The tempter came to him and said, “If you are the Son of God, tell these stones to become bread.”  Jesus answered, “It is written: </a:t>
            </a:r>
            <a:r>
              <a:rPr lang="en-US" altLang="en-US" sz="4400" spc="-200" dirty="0">
                <a:solidFill>
                  <a:srgbClr val="FFFF99"/>
                </a:solidFill>
                <a:latin typeface="Calibri"/>
                <a:cs typeface="Tahoma" panose="020B0604030504040204" pitchFamily="34" charset="0"/>
              </a:rPr>
              <a:t>‘Man shall not live on bread alone, but on every word that comes from the mouth of God.’” </a:t>
            </a:r>
          </a:p>
        </p:txBody>
      </p:sp>
      <p:sp>
        <p:nvSpPr>
          <p:cNvPr id="4" name="Content Placeholder 7">
            <a:extLst>
              <a:ext uri="{FF2B5EF4-FFF2-40B4-BE49-F238E27FC236}">
                <a16:creationId xmlns:a16="http://schemas.microsoft.com/office/drawing/2014/main" id="{B197EE01-111F-CB38-FB2A-32775AF5586F}"/>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4:1–4 (NIV) </a:t>
            </a:r>
          </a:p>
        </p:txBody>
      </p:sp>
    </p:spTree>
    <p:extLst>
      <p:ext uri="{BB962C8B-B14F-4D97-AF65-F5344CB8AC3E}">
        <p14:creationId xmlns:p14="http://schemas.microsoft.com/office/powerpoint/2010/main" val="3280701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A3FDAC-5965-4564-44D8-641BDB2D9A85}"/>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EEE1AC32-485D-B48B-34EE-4123342818B7}"/>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1CF09302-9BD9-A3F2-7FCC-48A670ADA3B5}"/>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Therefore I do not run like someone running aimlessly; I do not fight like a boxer beating the air.  No, I strike a blow to my body and make it my slave so that after I have preached to others, I myself will not be disqualified for the prize. </a:t>
            </a:r>
          </a:p>
        </p:txBody>
      </p:sp>
      <p:sp>
        <p:nvSpPr>
          <p:cNvPr id="4" name="Content Placeholder 7">
            <a:extLst>
              <a:ext uri="{FF2B5EF4-FFF2-40B4-BE49-F238E27FC236}">
                <a16:creationId xmlns:a16="http://schemas.microsoft.com/office/drawing/2014/main" id="{FC4EB551-9700-CA0D-B495-294C395CE763}"/>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1 Corinthians 9:24–27 (NIV) </a:t>
            </a:r>
          </a:p>
        </p:txBody>
      </p:sp>
    </p:spTree>
    <p:extLst>
      <p:ext uri="{BB962C8B-B14F-4D97-AF65-F5344CB8AC3E}">
        <p14:creationId xmlns:p14="http://schemas.microsoft.com/office/powerpoint/2010/main" val="16310659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a:extLst>
              <a:ext uri="{FF2B5EF4-FFF2-40B4-BE49-F238E27FC236}">
                <a16:creationId xmlns:a16="http://schemas.microsoft.com/office/drawing/2014/main" id="{F1C67BDE-07FC-4F00-7923-7EE444D4E54A}"/>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endParaRPr>
          </a:p>
        </p:txBody>
      </p:sp>
      <p:sp>
        <p:nvSpPr>
          <p:cNvPr id="13" name="Title 1">
            <a:extLst>
              <a:ext uri="{FF2B5EF4-FFF2-40B4-BE49-F238E27FC236}">
                <a16:creationId xmlns:a16="http://schemas.microsoft.com/office/drawing/2014/main" id="{5061D109-04F4-4466-81F5-244A4142D5B4}"/>
              </a:ext>
            </a:extLst>
          </p:cNvPr>
          <p:cNvSpPr txBox="1">
            <a:spLocks noChangeArrowheads="1"/>
          </p:cNvSpPr>
          <p:nvPr/>
        </p:nvSpPr>
        <p:spPr bwMode="auto">
          <a:xfrm>
            <a:off x="4285397" y="322521"/>
            <a:ext cx="7906603" cy="6212958"/>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It’s okay to ask God to meet your needs</a:t>
            </a:r>
          </a:p>
          <a:p>
            <a:pPr marL="457200" indent="-457200" defTabSz="609585">
              <a:lnSpc>
                <a:spcPct val="100000"/>
              </a:lnSpc>
              <a:spcBef>
                <a:spcPct val="0"/>
              </a:spcBef>
              <a:defRPr/>
            </a:pPr>
            <a:endParaRPr lang="en-US" altLang="en-US" sz="4000" spc="-200" dirty="0">
              <a:solidFill>
                <a:schemeClr val="bg1"/>
              </a:solidFill>
              <a:latin typeface="Calibri"/>
              <a:cs typeface="Tahoma" panose="020B0604030504040204" pitchFamily="34" charset="0"/>
            </a:endParaRPr>
          </a:p>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You were created to be dependent on God</a:t>
            </a:r>
          </a:p>
          <a:p>
            <a:pPr marL="457200" indent="-457200" defTabSz="609585">
              <a:lnSpc>
                <a:spcPct val="100000"/>
              </a:lnSpc>
              <a:spcBef>
                <a:spcPct val="0"/>
              </a:spcBef>
              <a:defRPr/>
            </a:pPr>
            <a:endParaRPr lang="en-US" altLang="en-US" sz="4000" spc="-200" dirty="0">
              <a:solidFill>
                <a:schemeClr val="bg1"/>
              </a:solidFill>
              <a:latin typeface="Calibri"/>
              <a:cs typeface="Tahoma" panose="020B0604030504040204" pitchFamily="34" charset="0"/>
            </a:endParaRPr>
          </a:p>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You must learn to live one day at a time</a:t>
            </a:r>
          </a:p>
          <a:p>
            <a:pPr marL="457200" indent="-457200" defTabSz="609585">
              <a:lnSpc>
                <a:spcPct val="100000"/>
              </a:lnSpc>
              <a:spcBef>
                <a:spcPct val="0"/>
              </a:spcBef>
              <a:defRPr/>
            </a:pPr>
            <a:endParaRPr lang="en-US" altLang="en-US" sz="4000" spc="-200" dirty="0">
              <a:solidFill>
                <a:schemeClr val="bg1"/>
              </a:solidFill>
              <a:latin typeface="Calibri"/>
              <a:cs typeface="Tahoma" panose="020B0604030504040204" pitchFamily="34" charset="0"/>
            </a:endParaRPr>
          </a:p>
          <a:p>
            <a:pPr marL="457200" indent="-457200" defTabSz="609585">
              <a:lnSpc>
                <a:spcPct val="100000"/>
              </a:lnSpc>
              <a:spcBef>
                <a:spcPct val="0"/>
              </a:spcBef>
              <a:defRPr/>
            </a:pPr>
            <a:r>
              <a:rPr lang="en-US" altLang="en-US" sz="4000" spc="-200" dirty="0">
                <a:solidFill>
                  <a:schemeClr val="bg1"/>
                </a:solidFill>
                <a:latin typeface="Calibri"/>
                <a:cs typeface="Tahoma" panose="020B0604030504040204" pitchFamily="34" charset="0"/>
              </a:rPr>
              <a:t>God’s supply is more than just physical food for physical needs</a:t>
            </a:r>
          </a:p>
        </p:txBody>
      </p:sp>
      <p:cxnSp>
        <p:nvCxnSpPr>
          <p:cNvPr id="4" name="Straight Connector 3">
            <a:extLst>
              <a:ext uri="{FF2B5EF4-FFF2-40B4-BE49-F238E27FC236}">
                <a16:creationId xmlns:a16="http://schemas.microsoft.com/office/drawing/2014/main" id="{ECE2D0C6-04EE-D42D-3C8C-5E913F0CDE5A}"/>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109951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9EC87-84FC-3B9B-43B9-BB60DA7DAAE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723911C-98B4-EC5C-ED2D-C926335D7711}"/>
              </a:ext>
            </a:extLst>
          </p:cNvPr>
          <p:cNvSpPr/>
          <p:nvPr/>
        </p:nvSpPr>
        <p:spPr>
          <a:xfrm>
            <a:off x="0" y="0"/>
            <a:ext cx="12192000" cy="6858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37" r="-37"/>
            </a:stretch>
          </a:blipFill>
        </p:spPr>
        <p:txBody>
          <a:bodyPr/>
          <a:lstStyle/>
          <a:p>
            <a:pPr defTabSz="609630"/>
            <a:endParaRPr lang="en-US" sz="1200">
              <a:solidFill>
                <a:prstClr val="black"/>
              </a:solidFill>
              <a:latin typeface="Calibri"/>
            </a:endParaRPr>
          </a:p>
        </p:txBody>
      </p:sp>
      <p:sp>
        <p:nvSpPr>
          <p:cNvPr id="3" name="TextBox 3">
            <a:extLst>
              <a:ext uri="{FF2B5EF4-FFF2-40B4-BE49-F238E27FC236}">
                <a16:creationId xmlns:a16="http://schemas.microsoft.com/office/drawing/2014/main" id="{F597EAFD-FB76-0E50-5FA4-FCD4869310D8}"/>
              </a:ext>
            </a:extLst>
          </p:cNvPr>
          <p:cNvSpPr txBox="1"/>
          <p:nvPr/>
        </p:nvSpPr>
        <p:spPr>
          <a:xfrm>
            <a:off x="4452386" y="1590864"/>
            <a:ext cx="3777214" cy="3648948"/>
          </a:xfrm>
          <a:prstGeom prst="rect">
            <a:avLst/>
          </a:prstGeom>
        </p:spPr>
        <p:txBody>
          <a:bodyPr wrap="square" lIns="0" tIns="0" rIns="0" bIns="0" rtlCol="0" anchor="t">
            <a:spAutoFit/>
          </a:bodyPr>
          <a:lstStyle/>
          <a:p>
            <a:pPr algn="ctr" defTabSz="609630">
              <a:lnSpc>
                <a:spcPts val="9375"/>
              </a:lnSpc>
            </a:pPr>
            <a:r>
              <a:rPr lang="en-US" sz="11433" b="1" spc="-685" dirty="0">
                <a:solidFill>
                  <a:srgbClr val="D83838"/>
                </a:solidFill>
                <a:latin typeface="Archivo Black"/>
              </a:rPr>
              <a:t>RUN</a:t>
            </a:r>
          </a:p>
          <a:p>
            <a:pPr algn="ctr" defTabSz="609630">
              <a:lnSpc>
                <a:spcPts val="9375"/>
              </a:lnSpc>
            </a:pPr>
            <a:r>
              <a:rPr lang="en-US" sz="11433" b="1" spc="-685" dirty="0">
                <a:solidFill>
                  <a:srgbClr val="FFFFFF"/>
                </a:solidFill>
                <a:latin typeface="Archivo Black"/>
              </a:rPr>
              <a:t>TO</a:t>
            </a:r>
          </a:p>
          <a:p>
            <a:pPr algn="ctr" defTabSz="609630">
              <a:lnSpc>
                <a:spcPts val="9375"/>
              </a:lnSpc>
            </a:pPr>
            <a:r>
              <a:rPr lang="en-US" sz="11433" b="1" spc="-685" dirty="0">
                <a:solidFill>
                  <a:srgbClr val="D83838"/>
                </a:solidFill>
                <a:latin typeface="Archivo Black"/>
              </a:rPr>
              <a:t>WIN</a:t>
            </a:r>
          </a:p>
        </p:txBody>
      </p:sp>
      <p:sp>
        <p:nvSpPr>
          <p:cNvPr id="4" name="TextBox 4">
            <a:extLst>
              <a:ext uri="{FF2B5EF4-FFF2-40B4-BE49-F238E27FC236}">
                <a16:creationId xmlns:a16="http://schemas.microsoft.com/office/drawing/2014/main" id="{25363AA6-13D1-7654-0372-387F744894CA}"/>
              </a:ext>
            </a:extLst>
          </p:cNvPr>
          <p:cNvSpPr txBox="1"/>
          <p:nvPr/>
        </p:nvSpPr>
        <p:spPr>
          <a:xfrm>
            <a:off x="3370413" y="5439566"/>
            <a:ext cx="5451175" cy="243656"/>
          </a:xfrm>
          <a:prstGeom prst="rect">
            <a:avLst/>
          </a:prstGeom>
        </p:spPr>
        <p:txBody>
          <a:bodyPr lIns="0" tIns="0" rIns="0" bIns="0" rtlCol="0" anchor="t">
            <a:spAutoFit/>
          </a:bodyPr>
          <a:lstStyle/>
          <a:p>
            <a:pPr algn="ctr" defTabSz="609630">
              <a:lnSpc>
                <a:spcPts val="1907"/>
              </a:lnSpc>
            </a:pPr>
            <a:r>
              <a:rPr lang="en-US" sz="1749" spc="626">
                <a:solidFill>
                  <a:srgbClr val="FFFFFF"/>
                </a:solidFill>
                <a:latin typeface="Montserrat Classic"/>
              </a:rPr>
              <a:t>CROSBY COMMUNITY CHURCH</a:t>
            </a:r>
          </a:p>
        </p:txBody>
      </p:sp>
      <p:cxnSp>
        <p:nvCxnSpPr>
          <p:cNvPr id="5" name="Straight Connector 4">
            <a:extLst>
              <a:ext uri="{FF2B5EF4-FFF2-40B4-BE49-F238E27FC236}">
                <a16:creationId xmlns:a16="http://schemas.microsoft.com/office/drawing/2014/main" id="{E33C5F17-4027-842D-B917-2270BDB26B47}"/>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96691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3637"/>
            <a:ext cx="10422562" cy="769441"/>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4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You are running a race</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967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F1833DE-9A6D-96EC-2ACD-BE50076BE391}"/>
              </a:ext>
            </a:extLst>
          </p:cNvPr>
          <p:cNvPicPr>
            <a:picLocks noChangeAspect="1"/>
          </p:cNvPicPr>
          <p:nvPr/>
        </p:nvPicPr>
        <p:blipFill>
          <a:blip r:embed="rId2"/>
          <a:stretch>
            <a:fillRect/>
          </a:stretch>
        </p:blipFill>
        <p:spPr>
          <a:xfrm>
            <a:off x="0" y="0"/>
            <a:ext cx="12192000" cy="1892595"/>
          </a:xfrm>
          <a:prstGeom prst="rect">
            <a:avLst/>
          </a:prstGeom>
        </p:spPr>
      </p:pic>
      <p:sp>
        <p:nvSpPr>
          <p:cNvPr id="4" name="Title 1">
            <a:extLst>
              <a:ext uri="{FF2B5EF4-FFF2-40B4-BE49-F238E27FC236}">
                <a16:creationId xmlns:a16="http://schemas.microsoft.com/office/drawing/2014/main" id="{7998E820-82C0-9058-9D59-6D0753852A11}"/>
              </a:ext>
            </a:extLst>
          </p:cNvPr>
          <p:cNvSpPr txBox="1">
            <a:spLocks noChangeArrowheads="1"/>
          </p:cNvSpPr>
          <p:nvPr/>
        </p:nvSpPr>
        <p:spPr bwMode="auto">
          <a:xfrm>
            <a:off x="233917" y="2062715"/>
            <a:ext cx="11802140" cy="4582633"/>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latin typeface="Calibri"/>
                <a:cs typeface="Tahoma" panose="020B0604030504040204" pitchFamily="34" charset="0"/>
              </a:rPr>
              <a:t>Your comfort level with God will depend on how well you know Him.</a:t>
            </a:r>
            <a:endParaRPr lang="en-US" altLang="en-US" sz="3200" spc="-200" dirty="0">
              <a:latin typeface="Calibri"/>
              <a:cs typeface="Tahoma" panose="020B0604030504040204" pitchFamily="34" charset="0"/>
            </a:endParaRPr>
          </a:p>
        </p:txBody>
      </p:sp>
    </p:spTree>
    <p:extLst>
      <p:ext uri="{BB962C8B-B14F-4D97-AF65-F5344CB8AC3E}">
        <p14:creationId xmlns:p14="http://schemas.microsoft.com/office/powerpoint/2010/main" val="30688564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2764CC-7811-22AA-0415-142C8B437A8E}"/>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8196A9AD-D5DD-D849-27AB-C1AEB5F9BE7F}"/>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0304ED97-701A-D15B-CF1A-81AF93B0C7AC}"/>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“This, then, is how you should pray: “ ‘Our Father in heaven, hallowed be your name,  your kingdom come, your will be done, on earth as it is in heaven. </a:t>
            </a:r>
          </a:p>
        </p:txBody>
      </p:sp>
      <p:sp>
        <p:nvSpPr>
          <p:cNvPr id="4" name="Content Placeholder 7">
            <a:extLst>
              <a:ext uri="{FF2B5EF4-FFF2-40B4-BE49-F238E27FC236}">
                <a16:creationId xmlns:a16="http://schemas.microsoft.com/office/drawing/2014/main" id="{F38BB9FB-D32C-B3F6-818B-155DDADED9E7}"/>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6:9 (NIV) </a:t>
            </a:r>
          </a:p>
        </p:txBody>
      </p:sp>
    </p:spTree>
    <p:extLst>
      <p:ext uri="{BB962C8B-B14F-4D97-AF65-F5344CB8AC3E}">
        <p14:creationId xmlns:p14="http://schemas.microsoft.com/office/powerpoint/2010/main" val="684896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0E7B9-2820-B4D2-D9A8-57F898234F9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C4C1B8FB-BB10-4D27-DFA8-FF4F33D9AF51}"/>
              </a:ext>
            </a:extLst>
          </p:cNvPr>
          <p:cNvPicPr>
            <a:picLocks noChangeAspect="1"/>
          </p:cNvPicPr>
          <p:nvPr/>
        </p:nvPicPr>
        <p:blipFill>
          <a:blip r:embed="rId3"/>
          <a:stretch>
            <a:fillRect/>
          </a:stretch>
        </p:blipFill>
        <p:spPr>
          <a:xfrm>
            <a:off x="0" y="0"/>
            <a:ext cx="12192000" cy="6857999"/>
          </a:xfrm>
          <a:prstGeom prst="rect">
            <a:avLst/>
          </a:prstGeom>
        </p:spPr>
      </p:pic>
      <p:sp>
        <p:nvSpPr>
          <p:cNvPr id="6" name="Title 1">
            <a:extLst>
              <a:ext uri="{FF2B5EF4-FFF2-40B4-BE49-F238E27FC236}">
                <a16:creationId xmlns:a16="http://schemas.microsoft.com/office/drawing/2014/main" id="{FA457F37-E332-F517-B013-7CFEA0809598}"/>
              </a:ext>
            </a:extLst>
          </p:cNvPr>
          <p:cNvSpPr txBox="1">
            <a:spLocks noChangeArrowheads="1"/>
          </p:cNvSpPr>
          <p:nvPr/>
        </p:nvSpPr>
        <p:spPr bwMode="auto">
          <a:xfrm>
            <a:off x="493845" y="227694"/>
            <a:ext cx="11204310" cy="4990672"/>
          </a:xfrm>
          <a:prstGeom prst="rect">
            <a:avLst/>
          </a:prstGeom>
          <a:noFill/>
          <a:ln>
            <a:noFill/>
          </a:ln>
          <a:effectLst>
            <a:glow>
              <a:schemeClr val="accent1">
                <a:alpha val="41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120000"/>
              </a:lnSpc>
              <a:spcBef>
                <a:spcPts val="1000"/>
              </a:spcBef>
              <a:buFont typeface="Arial" panose="020B0604020202020204" pitchFamily="34" charset="0"/>
              <a:buChar char="•"/>
              <a:defRPr sz="2000">
                <a:solidFill>
                  <a:schemeClr val="tx1"/>
                </a:solidFill>
                <a:latin typeface="Rockwell" panose="02060603020205020403" pitchFamily="18" charset="0"/>
              </a:defRPr>
            </a:lvl1pPr>
            <a:lvl2pPr marL="685800" indent="-228600">
              <a:lnSpc>
                <a:spcPct val="120000"/>
              </a:lnSpc>
              <a:spcBef>
                <a:spcPts val="500"/>
              </a:spcBef>
              <a:buFont typeface="Arial" panose="020B0604020202020204" pitchFamily="34" charset="0"/>
              <a:buChar char="•"/>
              <a:defRPr>
                <a:solidFill>
                  <a:schemeClr val="tx1"/>
                </a:solidFill>
                <a:latin typeface="Rockwell" panose="02060603020205020403" pitchFamily="18" charset="0"/>
              </a:defRPr>
            </a:lvl2pPr>
            <a:lvl3pPr marL="1143000" indent="-228600">
              <a:lnSpc>
                <a:spcPct val="120000"/>
              </a:lnSpc>
              <a:spcBef>
                <a:spcPts val="500"/>
              </a:spcBef>
              <a:buFont typeface="Arial" panose="020B0604020202020204" pitchFamily="34" charset="0"/>
              <a:buChar char="•"/>
              <a:defRPr sz="1600">
                <a:solidFill>
                  <a:schemeClr val="tx1"/>
                </a:solidFill>
                <a:latin typeface="Rockwell" panose="02060603020205020403" pitchFamily="18" charset="0"/>
              </a:defRPr>
            </a:lvl3pPr>
            <a:lvl4pPr marL="1600200" indent="-228600">
              <a:lnSpc>
                <a:spcPct val="120000"/>
              </a:lnSpc>
              <a:spcBef>
                <a:spcPts val="500"/>
              </a:spcBef>
              <a:buFont typeface="Arial" panose="020B0604020202020204" pitchFamily="34" charset="0"/>
              <a:buChar char="•"/>
              <a:defRPr sz="1400">
                <a:solidFill>
                  <a:schemeClr val="tx1"/>
                </a:solidFill>
                <a:latin typeface="Rockwell" panose="02060603020205020403" pitchFamily="18" charset="0"/>
              </a:defRPr>
            </a:lvl4pPr>
            <a:lvl5pPr marL="2057400" indent="-228600">
              <a:lnSpc>
                <a:spcPct val="120000"/>
              </a:lnSpc>
              <a:spcBef>
                <a:spcPts val="500"/>
              </a:spcBef>
              <a:buFont typeface="Arial" panose="020B0604020202020204" pitchFamily="34" charset="0"/>
              <a:buChar char="•"/>
              <a:defRPr sz="1200">
                <a:solidFill>
                  <a:schemeClr val="tx1"/>
                </a:solidFill>
                <a:latin typeface="Rockwell" panose="02060603020205020403" pitchFamily="18" charset="0"/>
              </a:defRPr>
            </a:lvl5pPr>
            <a:lvl6pPr marL="25146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6pPr>
            <a:lvl7pPr marL="29718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7pPr>
            <a:lvl8pPr marL="34290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8pPr>
            <a:lvl9pPr marL="3886200" indent="-228600" eaLnBrk="0" fontAlgn="base" hangingPunct="0">
              <a:lnSpc>
                <a:spcPct val="120000"/>
              </a:lnSpc>
              <a:spcBef>
                <a:spcPts val="500"/>
              </a:spcBef>
              <a:spcAft>
                <a:spcPct val="0"/>
              </a:spcAft>
              <a:buFont typeface="Arial" panose="020B0604020202020204" pitchFamily="34" charset="0"/>
              <a:buChar char="•"/>
              <a:defRPr sz="1200">
                <a:solidFill>
                  <a:schemeClr val="tx1"/>
                </a:solidFill>
                <a:latin typeface="Rockwell" panose="02060603020205020403" pitchFamily="18" charset="0"/>
              </a:defRPr>
            </a:lvl9pPr>
          </a:lstStyle>
          <a:p>
            <a:pPr algn="ctr" defTabSz="609585">
              <a:lnSpc>
                <a:spcPct val="100000"/>
              </a:lnSpc>
              <a:spcBef>
                <a:spcPct val="0"/>
              </a:spcBef>
              <a:buNone/>
              <a:defRPr/>
            </a:pPr>
            <a:r>
              <a:rPr lang="en-US" altLang="en-US" sz="4400" spc="-200" dirty="0">
                <a:solidFill>
                  <a:schemeClr val="bg1"/>
                </a:solidFill>
                <a:latin typeface="Calibri"/>
                <a:cs typeface="Tahoma" panose="020B0604030504040204" pitchFamily="34" charset="0"/>
              </a:rPr>
              <a:t>Give us today our daily bread. </a:t>
            </a:r>
          </a:p>
        </p:txBody>
      </p:sp>
      <p:sp>
        <p:nvSpPr>
          <p:cNvPr id="4" name="Content Placeholder 7">
            <a:extLst>
              <a:ext uri="{FF2B5EF4-FFF2-40B4-BE49-F238E27FC236}">
                <a16:creationId xmlns:a16="http://schemas.microsoft.com/office/drawing/2014/main" id="{72E27A9A-6D43-BBDC-801C-BFD52E5D1BF5}"/>
              </a:ext>
            </a:extLst>
          </p:cNvPr>
          <p:cNvSpPr txBox="1">
            <a:spLocks/>
          </p:cNvSpPr>
          <p:nvPr/>
        </p:nvSpPr>
        <p:spPr>
          <a:xfrm>
            <a:off x="0" y="5588409"/>
            <a:ext cx="10576562" cy="721159"/>
          </a:xfrm>
          <a:prstGeom prst="rect">
            <a:avLst/>
          </a:prstGeom>
          <a:solidFill>
            <a:srgbClr val="891519">
              <a:alpha val="52000"/>
            </a:srgbClr>
          </a:solidFill>
        </p:spPr>
        <p:txBody>
          <a:bodyPr wrap="square">
            <a:spAutoFit/>
          </a:bodyPr>
          <a:lstStyle>
            <a:lvl1pPr marL="0" indent="0" algn="ctr" rtl="0" eaLnBrk="0" fontAlgn="base" hangingPunct="0">
              <a:lnSpc>
                <a:spcPct val="120000"/>
              </a:lnSpc>
              <a:spcBef>
                <a:spcPts val="1000"/>
              </a:spcBef>
              <a:spcAft>
                <a:spcPct val="0"/>
              </a:spcAft>
              <a:buFont typeface="Arial" panose="020B0604020202020204" pitchFamily="34" charset="0"/>
              <a:buNone/>
              <a:defRPr sz="2400" kern="1200">
                <a:solidFill>
                  <a:schemeClr val="tx1"/>
                </a:solidFill>
                <a:effectLst>
                  <a:outerShdw blurRad="50800" dist="38100" dir="2700000" algn="tl" rotWithShape="0">
                    <a:srgbClr val="000000">
                      <a:alpha val="48000"/>
                    </a:srgbClr>
                  </a:outerShdw>
                </a:effectLst>
                <a:latin typeface="+mn-lt"/>
                <a:ea typeface="+mn-ea"/>
                <a:cs typeface="+mn-cs"/>
              </a:defRPr>
            </a:lvl1pPr>
            <a:lvl2pPr marL="457200" indent="0" algn="ctr" rtl="0" eaLnBrk="0" fontAlgn="base" hangingPunct="0">
              <a:lnSpc>
                <a:spcPct val="120000"/>
              </a:lnSpc>
              <a:spcBef>
                <a:spcPts val="500"/>
              </a:spcBef>
              <a:spcAft>
                <a:spcPct val="0"/>
              </a:spcAft>
              <a:buFont typeface="Arial" panose="020B0604020202020204" pitchFamily="34" charset="0"/>
              <a:buNone/>
              <a:defRPr sz="2000" kern="1200">
                <a:solidFill>
                  <a:schemeClr val="tx1"/>
                </a:solidFill>
                <a:effectLst>
                  <a:outerShdw blurRad="50800" dist="38100" dir="2700000" algn="tl" rotWithShape="0">
                    <a:srgbClr val="000000">
                      <a:alpha val="48000"/>
                    </a:srgbClr>
                  </a:outerShdw>
                </a:effectLst>
                <a:latin typeface="+mn-lt"/>
                <a:ea typeface="+mn-ea"/>
                <a:cs typeface="+mn-cs"/>
              </a:defRPr>
            </a:lvl2pPr>
            <a:lvl3pPr marL="914400" indent="0" algn="ctr" rtl="0" eaLnBrk="0" fontAlgn="base" hangingPunct="0">
              <a:lnSpc>
                <a:spcPct val="120000"/>
              </a:lnSpc>
              <a:spcBef>
                <a:spcPts val="500"/>
              </a:spcBef>
              <a:spcAft>
                <a:spcPct val="0"/>
              </a:spcAft>
              <a:buFont typeface="Arial" panose="020B0604020202020204" pitchFamily="34" charset="0"/>
              <a:buNone/>
              <a:defRPr sz="18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3716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4pPr>
            <a:lvl5pPr marL="1828800" indent="0" algn="ctr" rtl="0" eaLnBrk="0" fontAlgn="base" hangingPunct="0">
              <a:lnSpc>
                <a:spcPct val="120000"/>
              </a:lnSpc>
              <a:spcBef>
                <a:spcPts val="500"/>
              </a:spcBef>
              <a:spcAft>
                <a:spcPct val="0"/>
              </a:spcAft>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2860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7432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2004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657600" indent="0" algn="ctr" defTabSz="914400" rtl="0" eaLnBrk="1" latinLnBrk="0" hangingPunct="1">
              <a:lnSpc>
                <a:spcPct val="120000"/>
              </a:lnSpc>
              <a:spcBef>
                <a:spcPts val="500"/>
              </a:spcBef>
              <a:buFont typeface="Arial" panose="020B0604020202020204" pitchFamily="34" charset="0"/>
              <a:buNone/>
              <a:defRPr sz="1600" kern="1200">
                <a:solidFill>
                  <a:schemeClr val="tx1"/>
                </a:solidFill>
                <a:effectLst>
                  <a:outerShdw blurRad="50800" dist="38100" dir="2700000" algn="tl" rotWithShape="0">
                    <a:srgbClr val="000000">
                      <a:alpha val="48000"/>
                    </a:srgbClr>
                  </a:outerShdw>
                </a:effectLst>
                <a:latin typeface="+mn-lt"/>
                <a:ea typeface="+mn-ea"/>
                <a:cs typeface="+mn-cs"/>
              </a:defRPr>
            </a:lvl9pPr>
          </a:lstStyle>
          <a:p>
            <a:pPr algn="l" defTabSz="1219170" eaLnBrk="1" fontAlgn="auto" hangingPunct="1">
              <a:spcBef>
                <a:spcPts val="1333"/>
              </a:spcBef>
              <a:spcAft>
                <a:spcPts val="0"/>
              </a:spcAft>
              <a:buClr>
                <a:srgbClr val="FFCA08">
                  <a:lumMod val="75000"/>
                </a:srgbClr>
              </a:buClr>
              <a:defRPr/>
            </a:pPr>
            <a:r>
              <a:rPr lang="en-US" sz="3733" i="1" spc="800" dirty="0">
                <a:solidFill>
                  <a:prstClr val="white"/>
                </a:solidFill>
                <a:effectLst>
                  <a:outerShdw blurRad="38100" dist="38100" dir="2700000" algn="tl">
                    <a:schemeClr val="tx1">
                      <a:alpha val="43000"/>
                    </a:schemeClr>
                  </a:outerShdw>
                </a:effectLst>
                <a:latin typeface="Rockwell" panose="02060603020205020403"/>
              </a:rPr>
              <a:t>Matthew 6:11 (NIV) </a:t>
            </a:r>
          </a:p>
        </p:txBody>
      </p:sp>
    </p:spTree>
    <p:extLst>
      <p:ext uri="{BB962C8B-B14F-4D97-AF65-F5344CB8AC3E}">
        <p14:creationId xmlns:p14="http://schemas.microsoft.com/office/powerpoint/2010/main" val="1188806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3EAA5ABF-6922-150B-BF2C-040F5729A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A1B1CA9B-403A-546D-AD67-9551B7ABF212}"/>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D6CBCC51-EAC2-4564-A9D7-F64FE001AE06}"/>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It’s okay to ask God to meet your needs</a:t>
            </a:r>
          </a:p>
        </p:txBody>
      </p:sp>
      <p:cxnSp>
        <p:nvCxnSpPr>
          <p:cNvPr id="8" name="Straight Connector 7">
            <a:extLst>
              <a:ext uri="{FF2B5EF4-FFF2-40B4-BE49-F238E27FC236}">
                <a16:creationId xmlns:a16="http://schemas.microsoft.com/office/drawing/2014/main" id="{B90190CF-D92B-308D-E8E2-7619B3ADD6BE}"/>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CD74D61-138F-88CF-137D-2D66FA7BCFA9}"/>
              </a:ext>
            </a:extLst>
          </p:cNvPr>
          <p:cNvSpPr txBox="1"/>
          <p:nvPr/>
        </p:nvSpPr>
        <p:spPr>
          <a:xfrm>
            <a:off x="4469258" y="297951"/>
            <a:ext cx="7609724" cy="584775"/>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p:txBody>
      </p:sp>
    </p:spTree>
    <p:extLst>
      <p:ext uri="{BB962C8B-B14F-4D97-AF65-F5344CB8AC3E}">
        <p14:creationId xmlns:p14="http://schemas.microsoft.com/office/powerpoint/2010/main" val="5389633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55BF620-6DBB-C246-E61C-C28B78CC8B97}"/>
            </a:ext>
          </a:extLst>
        </p:cNvPr>
        <p:cNvGrpSpPr/>
        <p:nvPr/>
      </p:nvGrpSpPr>
      <p:grpSpPr>
        <a:xfrm>
          <a:off x="0" y="0"/>
          <a:ext cx="0" cy="0"/>
          <a:chOff x="0" y="0"/>
          <a:chExt cx="0" cy="0"/>
        </a:xfrm>
      </p:grpSpPr>
      <p:pic>
        <p:nvPicPr>
          <p:cNvPr id="6" name="Picture 5" descr="A person standing in a dark room&#10;&#10;Description automatically generated">
            <a:extLst>
              <a:ext uri="{FF2B5EF4-FFF2-40B4-BE49-F238E27FC236}">
                <a16:creationId xmlns:a16="http://schemas.microsoft.com/office/drawing/2014/main" id="{448AD323-A493-C3C4-0B30-613738216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88"/>
            <a:ext cx="12192000" cy="6854823"/>
          </a:xfrm>
          <a:prstGeom prst="rect">
            <a:avLst/>
          </a:prstGeom>
        </p:spPr>
      </p:pic>
      <p:sp>
        <p:nvSpPr>
          <p:cNvPr id="11" name="Rectangle 10">
            <a:extLst>
              <a:ext uri="{FF2B5EF4-FFF2-40B4-BE49-F238E27FC236}">
                <a16:creationId xmlns:a16="http://schemas.microsoft.com/office/drawing/2014/main" id="{4643E33E-E2D6-E1F9-67F7-BFBB427CCE0A}"/>
              </a:ext>
            </a:extLst>
          </p:cNvPr>
          <p:cNvSpPr/>
          <p:nvPr/>
        </p:nvSpPr>
        <p:spPr>
          <a:xfrm>
            <a:off x="0" y="5285490"/>
            <a:ext cx="12250220" cy="1610758"/>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424155CD-328A-90BC-F315-30E6013BE47F}"/>
              </a:ext>
            </a:extLst>
          </p:cNvPr>
          <p:cNvSpPr txBox="1"/>
          <p:nvPr/>
        </p:nvSpPr>
        <p:spPr>
          <a:xfrm>
            <a:off x="143838" y="5188829"/>
            <a:ext cx="10422562" cy="1569660"/>
          </a:xfrm>
          <a:prstGeom prst="rect">
            <a:avLst/>
          </a:prstGeom>
          <a:noFill/>
          <a:ln>
            <a:noFill/>
          </a:ln>
          <a:effectLst>
            <a:softEdge rad="0"/>
          </a:effectLst>
        </p:spPr>
        <p:txBody>
          <a:bodyPr wrap="square">
            <a:spAutoFit/>
          </a:bodyPr>
          <a:lstStyle/>
          <a:p>
            <a:pPr marL="0" marR="0" lvl="0" indent="0" algn="l" defTabSz="609585" rtl="0" eaLnBrk="1" fontAlgn="auto" latinLnBrk="0" hangingPunct="1">
              <a:lnSpc>
                <a:spcPct val="100000"/>
              </a:lnSpc>
              <a:spcBef>
                <a:spcPct val="0"/>
              </a:spcBef>
              <a:spcAft>
                <a:spcPts val="0"/>
              </a:spcAft>
              <a:buClrTx/>
              <a:buSzTx/>
              <a:buFont typeface="Wingdings" panose="05000000000000000000" pitchFamily="2" charset="2"/>
              <a:buChar char="v"/>
              <a:tabLst/>
              <a:defRPr/>
            </a:pPr>
            <a:r>
              <a:rPr kumimoji="0" lang="en-US" altLang="en-US" sz="4800" b="0" i="0" u="none" strike="noStrike" kern="1200" cap="none" spc="0" normalizeH="0" baseline="0" noProof="0" dirty="0">
                <a:solidFill>
                  <a:schemeClr val="bg1"/>
                </a:solidFill>
                <a:effectLst>
                  <a:outerShdw blurRad="38100" dist="38100" dir="2700000" algn="tl">
                    <a:schemeClr val="tx1">
                      <a:alpha val="43000"/>
                    </a:schemeClr>
                  </a:outerShdw>
                </a:effectLst>
                <a:uLnTx/>
                <a:uFillTx/>
                <a:latin typeface="Abadi" panose="020B0604020104020204" pitchFamily="34" charset="0"/>
                <a:ea typeface="+mn-ea"/>
                <a:cs typeface="+mn-cs"/>
              </a:rPr>
              <a:t>You were created to be dependent on God</a:t>
            </a:r>
          </a:p>
        </p:txBody>
      </p:sp>
      <p:cxnSp>
        <p:nvCxnSpPr>
          <p:cNvPr id="8" name="Straight Connector 7">
            <a:extLst>
              <a:ext uri="{FF2B5EF4-FFF2-40B4-BE49-F238E27FC236}">
                <a16:creationId xmlns:a16="http://schemas.microsoft.com/office/drawing/2014/main" id="{EE51F073-91E3-754E-39B3-781E1677B216}"/>
              </a:ext>
            </a:extLst>
          </p:cNvPr>
          <p:cNvCxnSpPr/>
          <p:nvPr/>
        </p:nvCxnSpPr>
        <p:spPr>
          <a:xfrm>
            <a:off x="0" y="6847998"/>
            <a:ext cx="12192000" cy="0"/>
          </a:xfrm>
          <a:prstGeom prst="line">
            <a:avLst/>
          </a:prstGeom>
          <a:ln w="165100">
            <a:solidFill>
              <a:srgbClr val="C00000"/>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F7C6A340-C0B7-189B-6E94-8026728FE7C3}"/>
              </a:ext>
            </a:extLst>
          </p:cNvPr>
          <p:cNvSpPr txBox="1"/>
          <p:nvPr/>
        </p:nvSpPr>
        <p:spPr>
          <a:xfrm>
            <a:off x="4469258" y="297951"/>
            <a:ext cx="7609724" cy="2062103"/>
          </a:xfrm>
          <a:prstGeom prst="rect">
            <a:avLst/>
          </a:prstGeom>
          <a:noFill/>
        </p:spPr>
        <p:txBody>
          <a:bodyPr wrap="square" rtlCol="0">
            <a:spAutoFit/>
          </a:bodyPr>
          <a:lstStyle/>
          <a:p>
            <a:pPr marL="285750" indent="-285750">
              <a:buFont typeface="Arial" panose="020B0604020202020204" pitchFamily="34" charset="0"/>
              <a:buChar char="•"/>
            </a:pPr>
            <a:r>
              <a:rPr lang="en-US" sz="3200" dirty="0">
                <a:solidFill>
                  <a:srgbClr val="C00000"/>
                </a:solidFill>
              </a:rPr>
              <a:t>You are running a race</a:t>
            </a:r>
          </a:p>
          <a:p>
            <a:pPr marL="285750" indent="-285750">
              <a:buFont typeface="Arial" panose="020B0604020202020204" pitchFamily="34" charset="0"/>
              <a:buChar char="•"/>
            </a:pPr>
            <a:endParaRPr lang="en-US" sz="3200" dirty="0">
              <a:solidFill>
                <a:srgbClr val="C00000"/>
              </a:solidFill>
            </a:endParaRPr>
          </a:p>
          <a:p>
            <a:pPr marL="285750" indent="-285750">
              <a:buFont typeface="Arial" panose="020B0604020202020204" pitchFamily="34" charset="0"/>
              <a:buChar char="•"/>
            </a:pPr>
            <a:r>
              <a:rPr lang="en-US" sz="3200" dirty="0">
                <a:solidFill>
                  <a:srgbClr val="C00000"/>
                </a:solidFill>
              </a:rPr>
              <a:t>It’s okay to ask God to meet your needs</a:t>
            </a:r>
          </a:p>
          <a:p>
            <a:pPr marL="285750" indent="-285750">
              <a:buFont typeface="Arial" panose="020B0604020202020204" pitchFamily="34" charset="0"/>
              <a:buChar char="•"/>
            </a:pPr>
            <a:endParaRPr lang="en-US" sz="3200" dirty="0">
              <a:solidFill>
                <a:srgbClr val="C00000"/>
              </a:solidFill>
            </a:endParaRPr>
          </a:p>
        </p:txBody>
      </p:sp>
    </p:spTree>
    <p:extLst>
      <p:ext uri="{BB962C8B-B14F-4D97-AF65-F5344CB8AC3E}">
        <p14:creationId xmlns:p14="http://schemas.microsoft.com/office/powerpoint/2010/main" val="2823500170"/>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17345</TotalTime>
  <Words>1214</Words>
  <Application>Microsoft Office PowerPoint</Application>
  <PresentationFormat>Widescreen</PresentationFormat>
  <Paragraphs>110</Paragraphs>
  <Slides>31</Slides>
  <Notes>26</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31</vt:i4>
      </vt:variant>
    </vt:vector>
  </HeadingPairs>
  <TitlesOfParts>
    <vt:vector size="41" baseType="lpstr">
      <vt:lpstr>Abadi</vt:lpstr>
      <vt:lpstr>Aptos</vt:lpstr>
      <vt:lpstr>Archivo Black</vt:lpstr>
      <vt:lpstr>Arial</vt:lpstr>
      <vt:lpstr>Calibri</vt:lpstr>
      <vt:lpstr>Montserrat Classic</vt:lpstr>
      <vt:lpstr>Rockwell</vt:lpstr>
      <vt:lpstr>Wingdings</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 Wallin</dc:creator>
  <cp:lastModifiedBy>Doug</cp:lastModifiedBy>
  <cp:revision>240</cp:revision>
  <dcterms:created xsi:type="dcterms:W3CDTF">2022-06-01T02:28:00Z</dcterms:created>
  <dcterms:modified xsi:type="dcterms:W3CDTF">2024-02-25T14:19:39Z</dcterms:modified>
</cp:coreProperties>
</file>