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975" r:id="rId2"/>
    <p:sldId id="2979" r:id="rId3"/>
    <p:sldId id="3035" r:id="rId4"/>
    <p:sldId id="3036" r:id="rId5"/>
    <p:sldId id="3037" r:id="rId6"/>
    <p:sldId id="3034" r:id="rId7"/>
    <p:sldId id="3038" r:id="rId8"/>
    <p:sldId id="3039" r:id="rId9"/>
    <p:sldId id="3040" r:id="rId10"/>
    <p:sldId id="3041" r:id="rId11"/>
    <p:sldId id="3042" r:id="rId12"/>
    <p:sldId id="3043" r:id="rId13"/>
    <p:sldId id="3045" r:id="rId14"/>
    <p:sldId id="3044" r:id="rId15"/>
    <p:sldId id="3046" r:id="rId16"/>
    <p:sldId id="3047" r:id="rId17"/>
    <p:sldId id="3048" r:id="rId18"/>
    <p:sldId id="3049" r:id="rId19"/>
    <p:sldId id="305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66CD53-220B-47D9-88B0-8DEF7B8F989E}" v="221" dt="2024-04-12T17:58:37.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9267A-6AE4-4766-800E-8C09DDACEADB}" type="datetimeFigureOut">
              <a:t>4/12/2024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42973E-BA71-46FD-B0B9-F1353EB64E68}" type="slidenum">
              <a:t>‹#›</a:t>
            </a:fld>
            <a:endParaRPr lang="en-US"/>
          </a:p>
        </p:txBody>
      </p:sp>
    </p:spTree>
    <p:extLst>
      <p:ext uri="{BB962C8B-B14F-4D97-AF65-F5344CB8AC3E}">
        <p14:creationId xmlns:p14="http://schemas.microsoft.com/office/powerpoint/2010/main" val="4232748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2</a:t>
            </a:fld>
            <a:endParaRPr lang="en-US"/>
          </a:p>
        </p:txBody>
      </p:sp>
    </p:spTree>
    <p:extLst>
      <p:ext uri="{BB962C8B-B14F-4D97-AF65-F5344CB8AC3E}">
        <p14:creationId xmlns:p14="http://schemas.microsoft.com/office/powerpoint/2010/main" val="3831510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11</a:t>
            </a:fld>
            <a:endParaRPr lang="en-US"/>
          </a:p>
        </p:txBody>
      </p:sp>
    </p:spTree>
    <p:extLst>
      <p:ext uri="{BB962C8B-B14F-4D97-AF65-F5344CB8AC3E}">
        <p14:creationId xmlns:p14="http://schemas.microsoft.com/office/powerpoint/2010/main" val="1125624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12</a:t>
            </a:fld>
            <a:endParaRPr lang="en-US"/>
          </a:p>
        </p:txBody>
      </p:sp>
    </p:spTree>
    <p:extLst>
      <p:ext uri="{BB962C8B-B14F-4D97-AF65-F5344CB8AC3E}">
        <p14:creationId xmlns:p14="http://schemas.microsoft.com/office/powerpoint/2010/main" val="1833537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7</a:t>
            </a:fld>
            <a:endParaRPr lang="en-US"/>
          </a:p>
        </p:txBody>
      </p:sp>
    </p:spTree>
    <p:extLst>
      <p:ext uri="{BB962C8B-B14F-4D97-AF65-F5344CB8AC3E}">
        <p14:creationId xmlns:p14="http://schemas.microsoft.com/office/powerpoint/2010/main" val="2692392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12</a:t>
            </a:fld>
            <a:endParaRPr lang="en-US"/>
          </a:p>
        </p:txBody>
      </p:sp>
    </p:spTree>
    <p:extLst>
      <p:ext uri="{BB962C8B-B14F-4D97-AF65-F5344CB8AC3E}">
        <p14:creationId xmlns:p14="http://schemas.microsoft.com/office/powerpoint/2010/main" val="570683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15</a:t>
            </a:fld>
            <a:endParaRPr lang="en-US"/>
          </a:p>
        </p:txBody>
      </p:sp>
    </p:spTree>
    <p:extLst>
      <p:ext uri="{BB962C8B-B14F-4D97-AF65-F5344CB8AC3E}">
        <p14:creationId xmlns:p14="http://schemas.microsoft.com/office/powerpoint/2010/main" val="3703800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16</a:t>
            </a:fld>
            <a:endParaRPr lang="en-US"/>
          </a:p>
        </p:txBody>
      </p:sp>
    </p:spTree>
    <p:extLst>
      <p:ext uri="{BB962C8B-B14F-4D97-AF65-F5344CB8AC3E}">
        <p14:creationId xmlns:p14="http://schemas.microsoft.com/office/powerpoint/2010/main" val="3013211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17</a:t>
            </a:fld>
            <a:endParaRPr lang="en-US"/>
          </a:p>
        </p:txBody>
      </p:sp>
    </p:spTree>
    <p:extLst>
      <p:ext uri="{BB962C8B-B14F-4D97-AF65-F5344CB8AC3E}">
        <p14:creationId xmlns:p14="http://schemas.microsoft.com/office/powerpoint/2010/main" val="38311365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18</a:t>
            </a:fld>
            <a:endParaRPr lang="en-US"/>
          </a:p>
        </p:txBody>
      </p:sp>
    </p:spTree>
    <p:extLst>
      <p:ext uri="{BB962C8B-B14F-4D97-AF65-F5344CB8AC3E}">
        <p14:creationId xmlns:p14="http://schemas.microsoft.com/office/powerpoint/2010/main" val="2069147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3</a:t>
            </a:fld>
            <a:endParaRPr lang="en-US"/>
          </a:p>
        </p:txBody>
      </p:sp>
    </p:spTree>
    <p:extLst>
      <p:ext uri="{BB962C8B-B14F-4D97-AF65-F5344CB8AC3E}">
        <p14:creationId xmlns:p14="http://schemas.microsoft.com/office/powerpoint/2010/main" val="2953759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4</a:t>
            </a:fld>
            <a:endParaRPr lang="en-US"/>
          </a:p>
        </p:txBody>
      </p:sp>
    </p:spTree>
    <p:extLst>
      <p:ext uri="{BB962C8B-B14F-4D97-AF65-F5344CB8AC3E}">
        <p14:creationId xmlns:p14="http://schemas.microsoft.com/office/powerpoint/2010/main" val="710864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5</a:t>
            </a:fld>
            <a:endParaRPr lang="en-US"/>
          </a:p>
        </p:txBody>
      </p:sp>
    </p:spTree>
    <p:extLst>
      <p:ext uri="{BB962C8B-B14F-4D97-AF65-F5344CB8AC3E}">
        <p14:creationId xmlns:p14="http://schemas.microsoft.com/office/powerpoint/2010/main" val="4017362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4</a:t>
            </a:fld>
            <a:endParaRPr lang="en-US"/>
          </a:p>
        </p:txBody>
      </p:sp>
    </p:spTree>
    <p:extLst>
      <p:ext uri="{BB962C8B-B14F-4D97-AF65-F5344CB8AC3E}">
        <p14:creationId xmlns:p14="http://schemas.microsoft.com/office/powerpoint/2010/main" val="2133084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6</a:t>
            </a:fld>
            <a:endParaRPr lang="en-US"/>
          </a:p>
        </p:txBody>
      </p:sp>
    </p:spTree>
    <p:extLst>
      <p:ext uri="{BB962C8B-B14F-4D97-AF65-F5344CB8AC3E}">
        <p14:creationId xmlns:p14="http://schemas.microsoft.com/office/powerpoint/2010/main" val="2846422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8</a:t>
            </a:fld>
            <a:endParaRPr lang="en-US"/>
          </a:p>
        </p:txBody>
      </p:sp>
    </p:spTree>
    <p:extLst>
      <p:ext uri="{BB962C8B-B14F-4D97-AF65-F5344CB8AC3E}">
        <p14:creationId xmlns:p14="http://schemas.microsoft.com/office/powerpoint/2010/main" val="513615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9</a:t>
            </a:fld>
            <a:endParaRPr lang="en-US"/>
          </a:p>
        </p:txBody>
      </p:sp>
    </p:spTree>
    <p:extLst>
      <p:ext uri="{BB962C8B-B14F-4D97-AF65-F5344CB8AC3E}">
        <p14:creationId xmlns:p14="http://schemas.microsoft.com/office/powerpoint/2010/main" val="3462150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10</a:t>
            </a:fld>
            <a:endParaRPr lang="en-US"/>
          </a:p>
        </p:txBody>
      </p:sp>
    </p:spTree>
    <p:extLst>
      <p:ext uri="{BB962C8B-B14F-4D97-AF65-F5344CB8AC3E}">
        <p14:creationId xmlns:p14="http://schemas.microsoft.com/office/powerpoint/2010/main" val="1666748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olorful logo with black text&#10;&#10;Description automatically generated">
            <a:extLst>
              <a:ext uri="{FF2B5EF4-FFF2-40B4-BE49-F238E27FC236}">
                <a16:creationId xmlns:a16="http://schemas.microsoft.com/office/drawing/2014/main" id="{9C094D34-1C13-3712-1F7D-8EDEAD70D5B9}"/>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19" y="1282"/>
            <a:ext cx="12188951" cy="6855015"/>
          </a:xfrm>
          <a:prstGeom prst="rect">
            <a:avLst/>
          </a:prstGeom>
        </p:spPr>
      </p:pic>
    </p:spTree>
    <p:extLst>
      <p:ext uri="{BB962C8B-B14F-4D97-AF65-F5344CB8AC3E}">
        <p14:creationId xmlns:p14="http://schemas.microsoft.com/office/powerpoint/2010/main" val="3538700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sz="4400" kern="0" spc="-200" dirty="0">
                <a:latin typeface="Calibri"/>
                <a:cs typeface="Calibri"/>
              </a:rPr>
              <a:t>...Therefore, in order to keep me from becoming conceited, I was given a thorn in my flesh, a messenger of Satan, to torment me. Three times I pleaded with the Lord to take it away from me. But he said to me, “My grace is sufficient for you, for my power is made perfect in weakness.”</a:t>
            </a:r>
            <a:endParaRPr lang="en-US" dirty="0"/>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2 Cor. 12:7-10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3912885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buNone/>
              <a:defRPr/>
            </a:pPr>
            <a:r>
              <a:rPr lang="en-US" sz="4400" kern="0" spc="-200" dirty="0">
                <a:latin typeface="Calibri"/>
                <a:cs typeface="Calibri"/>
              </a:rPr>
              <a:t>Therefore I will boast all the more gladly about my weaknesses, so that Christ’s power may rest on me. That is why, for Christ’s sake, I delight in weaknesses, in insults, in hardships, in persecutions, in difficulties. For when I am weak, then I am strong.”</a:t>
            </a:r>
            <a:endParaRPr lang="en-US" dirty="0"/>
          </a:p>
          <a:p>
            <a:pPr algn="ctr" defTabSz="609585">
              <a:lnSpc>
                <a:spcPct val="100000"/>
              </a:lnSpc>
              <a:spcBef>
                <a:spcPct val="0"/>
              </a:spcBef>
              <a:buNone/>
              <a:defRPr/>
            </a:pPr>
            <a:br>
              <a:rPr lang="en-US" dirty="0"/>
            </a:br>
            <a:endParaRPr lang="en-US" dirty="0"/>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2 Cor. 12:7-10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2783298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buNone/>
              <a:defRPr/>
            </a:pPr>
            <a:r>
              <a:rPr lang="en-US" sz="4000" kern="0" spc="-200" dirty="0">
                <a:latin typeface="Calibri"/>
                <a:cs typeface="Calibri"/>
              </a:rPr>
              <a:t>If any of you lacks wisdom, you should ask God, who gives generously to all without finding fault, and it will be given to you. But when you ask, you must believe and not doubt, because the one who doubts is like a wave of the sea, blown and tossed by the wind. That person should not expect to receive anything from the Lord. Such a person is double-minded and unstable in all they do.</a:t>
            </a:r>
            <a:endParaRPr lang="en-US" sz="4000" dirty="0"/>
          </a:p>
          <a:p>
            <a:pPr algn="ctr" defTabSz="609585">
              <a:lnSpc>
                <a:spcPct val="100000"/>
              </a:lnSpc>
              <a:spcBef>
                <a:spcPct val="0"/>
              </a:spcBef>
              <a:buNone/>
              <a:defRPr/>
            </a:pPr>
            <a:br>
              <a:rPr lang="en-US" dirty="0"/>
            </a:br>
            <a:endParaRPr lang="en-US" dirty="0"/>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James 1:5-8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487160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BFCFA"/>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0F839D52-79A6-5971-8DEB-3BA7552232D8}"/>
              </a:ext>
            </a:extLst>
          </p:cNvPr>
          <p:cNvSpPr txBox="1">
            <a:spLocks noChangeArrowheads="1"/>
          </p:cNvSpPr>
          <p:nvPr/>
        </p:nvSpPr>
        <p:spPr bwMode="auto">
          <a:xfrm>
            <a:off x="1873405" y="234176"/>
            <a:ext cx="10015653" cy="636734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sz="4000" kern="0" spc="-200" dirty="0">
                <a:latin typeface="Calibri"/>
                <a:cs typeface="Calibri"/>
              </a:rPr>
              <a:t>Why do we need wisdom when we are going through trials? Why not ask for strength, or grace, or even deliverance? For this reason: we need wisdom so we will not waste the opportunities God is giving us to mature. Wisdom helps us understand how to use these circumstances for our good and God’s glory</a:t>
            </a:r>
            <a:r>
              <a:rPr kumimoji="0" lang="en-US" sz="4000" i="0" strike="noStrike" kern="0" cap="none" spc="-200" normalizeH="0" baseline="0" noProof="0" dirty="0">
                <a:ln>
                  <a:noFill/>
                </a:ln>
                <a:uLnTx/>
                <a:uFillTx/>
                <a:latin typeface="Calibri"/>
                <a:ea typeface="+mn-ea"/>
                <a:cs typeface="Calibri"/>
              </a:rPr>
              <a:t>.</a:t>
            </a:r>
            <a:endParaRPr lang="en-US" dirty="0">
              <a:ea typeface="+mn-ea"/>
            </a:endParaRPr>
          </a:p>
        </p:txBody>
      </p:sp>
      <p:pic>
        <p:nvPicPr>
          <p:cNvPr id="4" name="Picture 3">
            <a:extLst>
              <a:ext uri="{FF2B5EF4-FFF2-40B4-BE49-F238E27FC236}">
                <a16:creationId xmlns:a16="http://schemas.microsoft.com/office/drawing/2014/main" id="{794E5972-2D0A-43B5-5E45-196BBECFC9F0}"/>
              </a:ext>
            </a:extLst>
          </p:cNvPr>
          <p:cNvPicPr>
            <a:picLocks noChangeAspect="1"/>
          </p:cNvPicPr>
          <p:nvPr/>
        </p:nvPicPr>
        <p:blipFill>
          <a:blip r:embed="rId3"/>
          <a:stretch>
            <a:fillRect/>
          </a:stretch>
        </p:blipFill>
        <p:spPr>
          <a:xfrm>
            <a:off x="-1" y="0"/>
            <a:ext cx="1616927" cy="6858000"/>
          </a:xfrm>
          <a:prstGeom prst="rect">
            <a:avLst/>
          </a:prstGeom>
        </p:spPr>
      </p:pic>
    </p:spTree>
    <p:extLst>
      <p:ext uri="{BB962C8B-B14F-4D97-AF65-F5344CB8AC3E}">
        <p14:creationId xmlns:p14="http://schemas.microsoft.com/office/powerpoint/2010/main" val="2055348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buNone/>
              <a:defRPr/>
            </a:pPr>
            <a:r>
              <a:rPr lang="en-US" sz="4400" kern="0" spc="-200" dirty="0">
                <a:latin typeface="Calibri"/>
                <a:cs typeface="Calibri"/>
              </a:rPr>
              <a:t>Believers in humble circumstances ought to take pride in their high position. But the rich should take pride in their humiliation—since they will pass away like a wild flower. For the sun rises with scorching heat and withers the plant; its blossom falls and its beauty is destroyed. In the same way, the rich will fade away even while they go about their business.</a:t>
            </a:r>
            <a:endParaRPr lang="en-US" dirty="0"/>
          </a:p>
          <a:p>
            <a:pPr algn="ctr" defTabSz="609585">
              <a:lnSpc>
                <a:spcPct val="100000"/>
              </a:lnSpc>
              <a:spcBef>
                <a:spcPct val="0"/>
              </a:spcBef>
              <a:buNone/>
              <a:defRPr/>
            </a:pPr>
            <a:br>
              <a:rPr lang="en-US" dirty="0"/>
            </a:br>
            <a:endParaRPr lang="en-US" dirty="0"/>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James 1:9-11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2334388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buNone/>
              <a:defRPr/>
            </a:pPr>
            <a:r>
              <a:rPr lang="en-US" sz="4400" kern="0" spc="-200" dirty="0">
                <a:latin typeface="Calibri"/>
                <a:cs typeface="Calibri"/>
              </a:rPr>
              <a:t>Blessed is the one who perseveres under trial because, having stood the test, that person will receive the crown of life that the Lord has promised to those who love him.</a:t>
            </a:r>
            <a:endParaRPr lang="en-US" dirty="0"/>
          </a:p>
          <a:p>
            <a:pPr algn="ctr" defTabSz="609585">
              <a:lnSpc>
                <a:spcPct val="100000"/>
              </a:lnSpc>
              <a:spcBef>
                <a:spcPct val="0"/>
              </a:spcBef>
              <a:buNone/>
              <a:defRPr/>
            </a:pPr>
            <a:br>
              <a:rPr lang="en-US" dirty="0"/>
            </a:br>
            <a:endParaRPr lang="en-US" dirty="0"/>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James 1:12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2517008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buNone/>
              <a:defRPr/>
            </a:pPr>
            <a:r>
              <a:rPr lang="en-US" sz="4400" kern="0" spc="-200" dirty="0">
                <a:latin typeface="Calibri"/>
                <a:cs typeface="Calibri"/>
              </a:rPr>
              <a:t>He will wipe every tear from their eyes. There will be no more death’ or mourning or crying or pain, for the old order of things has passed away.</a:t>
            </a:r>
            <a:endParaRPr lang="en-US" dirty="0"/>
          </a:p>
          <a:p>
            <a:pPr algn="ctr" defTabSz="609585">
              <a:lnSpc>
                <a:spcPct val="100000"/>
              </a:lnSpc>
              <a:spcBef>
                <a:spcPct val="0"/>
              </a:spcBef>
              <a:buNone/>
              <a:defRPr/>
            </a:pPr>
            <a:br>
              <a:rPr lang="en-US" dirty="0"/>
            </a:br>
            <a:endParaRPr lang="en-US" dirty="0"/>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Rev. 21:4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1338006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buNone/>
              <a:defRPr/>
            </a:pPr>
            <a:r>
              <a:rPr lang="en-US" sz="4400" kern="0" spc="-200" dirty="0">
                <a:latin typeface="Calibri"/>
                <a:cs typeface="Calibri"/>
              </a:rPr>
              <a:t>For our light and momentary troubles are achieving for us an eternal glory that far outweighs them all.</a:t>
            </a:r>
            <a:endParaRPr lang="en-US" dirty="0"/>
          </a:p>
          <a:p>
            <a:pPr algn="ctr" defTabSz="609585">
              <a:lnSpc>
                <a:spcPct val="100000"/>
              </a:lnSpc>
              <a:spcBef>
                <a:spcPct val="0"/>
              </a:spcBef>
              <a:buNone/>
              <a:defRPr/>
            </a:pPr>
            <a:br>
              <a:rPr lang="en-US" dirty="0"/>
            </a:br>
            <a:endParaRPr lang="en-US" dirty="0"/>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2 Cor. 4:17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2176410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buNone/>
              <a:defRPr/>
            </a:pPr>
            <a:r>
              <a:rPr lang="en-US" sz="4400" kern="0" spc="-200" dirty="0">
                <a:latin typeface="Calibri"/>
                <a:cs typeface="Calibri"/>
              </a:rPr>
              <a:t>I consider that our present sufferings are not worth comparing with the glory that will be revealed in us.</a:t>
            </a:r>
            <a:endParaRPr lang="en-US" dirty="0"/>
          </a:p>
          <a:p>
            <a:pPr algn="ctr" defTabSz="609585">
              <a:lnSpc>
                <a:spcPct val="100000"/>
              </a:lnSpc>
              <a:spcBef>
                <a:spcPct val="0"/>
              </a:spcBef>
              <a:buNone/>
              <a:defRPr/>
            </a:pPr>
            <a:br>
              <a:rPr lang="en-US" dirty="0"/>
            </a:br>
            <a:endParaRPr lang="en-US" dirty="0"/>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Romans 8:18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9902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olorful logo with black text&#10;&#10;Description automatically generated">
            <a:extLst>
              <a:ext uri="{FF2B5EF4-FFF2-40B4-BE49-F238E27FC236}">
                <a16:creationId xmlns:a16="http://schemas.microsoft.com/office/drawing/2014/main" id="{9C094D34-1C13-3712-1F7D-8EDEAD70D5B9}"/>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19" y="1282"/>
            <a:ext cx="12188951" cy="6855015"/>
          </a:xfrm>
          <a:prstGeom prst="rect">
            <a:avLst/>
          </a:prstGeom>
        </p:spPr>
      </p:pic>
    </p:spTree>
    <p:extLst>
      <p:ext uri="{BB962C8B-B14F-4D97-AF65-F5344CB8AC3E}">
        <p14:creationId xmlns:p14="http://schemas.microsoft.com/office/powerpoint/2010/main" val="655052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sz="4400" kern="0" spc="-200" dirty="0">
                <a:latin typeface="Calibri"/>
                <a:cs typeface="Calibri"/>
              </a:rPr>
              <a:t>James, a servant of God and of the Lord Jesus Christ, To the twelve tribes scattered among the nations: Greetings. Consider it pure joy, my brothers and sisters, whenever </a:t>
            </a:r>
            <a:r>
              <a:rPr kumimoji="0" lang="en-US" sz="4400" i="0" u="none" strike="noStrike" kern="0" cap="none" spc="-200" normalizeH="0" baseline="0" noProof="0" dirty="0">
                <a:ln>
                  <a:noFill/>
                </a:ln>
                <a:effectLst/>
                <a:uLnTx/>
                <a:uFillTx/>
                <a:latin typeface="Calibri"/>
                <a:ea typeface="+mn-ea"/>
                <a:cs typeface="Calibri"/>
              </a:rPr>
              <a:t>you</a:t>
            </a:r>
            <a:r>
              <a:rPr lang="en-US" sz="4400" kern="0" spc="-200" dirty="0">
                <a:latin typeface="Calibri"/>
                <a:cs typeface="Calibri"/>
              </a:rPr>
              <a:t> face trials of many kinds</a:t>
            </a:r>
            <a:r>
              <a:rPr kumimoji="0" lang="en-US" sz="4400" i="0" u="none" strike="noStrike" kern="0" cap="none" spc="-200" normalizeH="0" baseline="0" noProof="0" dirty="0">
                <a:ln>
                  <a:noFill/>
                </a:ln>
                <a:effectLst/>
                <a:uLnTx/>
                <a:uFillTx/>
                <a:latin typeface="Calibri"/>
                <a:ea typeface="+mn-ea"/>
                <a:cs typeface="Calibri"/>
              </a:rPr>
              <a:t>, </a:t>
            </a:r>
            <a:r>
              <a:rPr lang="en-US" sz="4400" kern="0" spc="-200" dirty="0">
                <a:latin typeface="Calibri"/>
                <a:cs typeface="Calibri"/>
              </a:rPr>
              <a:t>because you know that the testing of your faith produces perseverance. Let perseverance finish its work so that </a:t>
            </a:r>
            <a:r>
              <a:rPr kumimoji="0" lang="en-US" sz="4400" i="0" u="none" strike="noStrike" kern="0" cap="none" spc="-200" normalizeH="0" baseline="0" noProof="0" dirty="0">
                <a:ln>
                  <a:noFill/>
                </a:ln>
                <a:effectLst/>
                <a:uLnTx/>
                <a:uFillTx/>
                <a:latin typeface="Calibri"/>
                <a:ea typeface="+mn-ea"/>
                <a:cs typeface="Calibri"/>
              </a:rPr>
              <a:t>you </a:t>
            </a:r>
            <a:r>
              <a:rPr lang="en-US" sz="4400" kern="0" spc="-200" dirty="0">
                <a:latin typeface="Calibri"/>
                <a:cs typeface="Calibri"/>
              </a:rPr>
              <a:t>may be mature and complete</a:t>
            </a:r>
            <a:r>
              <a:rPr kumimoji="0" lang="en-US" sz="4400" i="0" u="none" strike="noStrike" kern="0" cap="none" spc="-200" normalizeH="0" baseline="0" noProof="0" dirty="0">
                <a:ln>
                  <a:noFill/>
                </a:ln>
                <a:effectLst/>
                <a:uLnTx/>
                <a:uFillTx/>
                <a:latin typeface="Calibri"/>
                <a:ea typeface="+mn-ea"/>
                <a:cs typeface="Calibri"/>
              </a:rPr>
              <a:t>, </a:t>
            </a:r>
            <a:r>
              <a:rPr lang="en-US" sz="4400" kern="0" spc="-200" dirty="0">
                <a:latin typeface="Calibri"/>
                <a:cs typeface="Calibri"/>
              </a:rPr>
              <a:t>not lacking anything</a:t>
            </a:r>
            <a:r>
              <a:rPr kumimoji="0" lang="en-US" sz="4400" i="0" u="none" strike="noStrike" kern="0" cap="none" spc="-200" normalizeH="0" baseline="0" noProof="0" dirty="0">
                <a:ln>
                  <a:noFill/>
                </a:ln>
                <a:effectLst/>
                <a:uLnTx/>
                <a:uFillTx/>
                <a:latin typeface="Calibri"/>
                <a:ea typeface="+mn-ea"/>
                <a:cs typeface="Calibri"/>
              </a:rPr>
              <a:t>.</a:t>
            </a:r>
            <a:endParaRPr lang="en-US" dirty="0">
              <a:ea typeface="+mn-ea"/>
              <a:cs typeface="Calibri"/>
            </a:endParaRPr>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James 1:1-4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2682135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sz="4400" kern="0" spc="-200" dirty="0">
                <a:latin typeface="Calibri"/>
                <a:cs typeface="Calibri"/>
              </a:rPr>
              <a:t>In fact, everyone who wants to live a godly life in Christ Jesus will be persecuted</a:t>
            </a:r>
            <a:r>
              <a:rPr kumimoji="0" lang="en-US" sz="4400" i="0" u="none" strike="noStrike" kern="0" cap="none" spc="-200" normalizeH="0" baseline="0" noProof="0" dirty="0">
                <a:ln>
                  <a:noFill/>
                </a:ln>
                <a:effectLst/>
                <a:uLnTx/>
                <a:uFillTx/>
                <a:latin typeface="Calibri"/>
                <a:ea typeface="+mn-ea"/>
                <a:cs typeface="Calibri"/>
              </a:rPr>
              <a:t>,</a:t>
            </a:r>
            <a:endParaRPr lang="en-US" dirty="0">
              <a:ea typeface="+mn-ea"/>
            </a:endParaRPr>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2 Tim.3-12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4004964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sz="4400" kern="0" spc="-200" dirty="0">
                <a:latin typeface="Calibri"/>
                <a:cs typeface="Calibri"/>
              </a:rPr>
              <a:t>Remember what I told you: ‘A servant is not greater than his master.’ If they persecuted me, they will persecute you also. If they obeyed my teaching</a:t>
            </a:r>
            <a:r>
              <a:rPr kumimoji="0" lang="en-US" sz="4400" i="0" u="none" strike="noStrike" kern="0" cap="none" spc="-200" normalizeH="0" baseline="0" noProof="0" dirty="0">
                <a:ln>
                  <a:noFill/>
                </a:ln>
                <a:effectLst/>
                <a:uLnTx/>
                <a:uFillTx/>
                <a:latin typeface="Calibri"/>
                <a:ea typeface="+mn-ea"/>
                <a:cs typeface="Calibri"/>
              </a:rPr>
              <a:t>,</a:t>
            </a:r>
            <a:r>
              <a:rPr lang="en-US" sz="4400" kern="0" spc="-200" dirty="0">
                <a:latin typeface="Calibri"/>
                <a:cs typeface="Calibri"/>
              </a:rPr>
              <a:t> they will obey yours also…</a:t>
            </a:r>
            <a:endParaRPr lang="en-US" dirty="0">
              <a:ea typeface="+mn-ea"/>
            </a:endParaRPr>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John 15:20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172596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sz="4400" kern="0" spc="-200" dirty="0">
                <a:latin typeface="Calibri"/>
                <a:cs typeface="Calibri"/>
              </a:rPr>
              <a:t>For it is better, if it is God’s will</a:t>
            </a:r>
            <a:r>
              <a:rPr kumimoji="0" lang="en-US" sz="4400" i="0" u="none" strike="noStrike" kern="0" cap="none" spc="-200" normalizeH="0" baseline="0" noProof="0" dirty="0">
                <a:ln>
                  <a:noFill/>
                </a:ln>
                <a:effectLst/>
                <a:uLnTx/>
                <a:uFillTx/>
                <a:latin typeface="Calibri"/>
                <a:ea typeface="+mn-ea"/>
                <a:cs typeface="Calibri"/>
              </a:rPr>
              <a:t>,</a:t>
            </a:r>
            <a:r>
              <a:rPr lang="en-US" sz="4400" kern="0" spc="-200" dirty="0">
                <a:latin typeface="Calibri"/>
                <a:cs typeface="Calibri"/>
              </a:rPr>
              <a:t> to suffer for doing good than for doing evil.</a:t>
            </a:r>
            <a:endParaRPr lang="en-US" dirty="0">
              <a:ea typeface="+mn-ea"/>
            </a:endParaRPr>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1 Peter 3:17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2872428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FCFA"/>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0F839D52-79A6-5971-8DEB-3BA7552232D8}"/>
              </a:ext>
            </a:extLst>
          </p:cNvPr>
          <p:cNvSpPr txBox="1">
            <a:spLocks noChangeArrowheads="1"/>
          </p:cNvSpPr>
          <p:nvPr/>
        </p:nvSpPr>
        <p:spPr bwMode="auto">
          <a:xfrm>
            <a:off x="1873405" y="234176"/>
            <a:ext cx="10015653" cy="636734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sz="4000" kern="0" spc="-200" dirty="0">
                <a:latin typeface="Calibri"/>
                <a:cs typeface="Calibri"/>
              </a:rPr>
              <a:t>Christ does not exist in order to make much of us. We exist in order </a:t>
            </a:r>
            <a:r>
              <a:rPr kumimoji="0" lang="en-US" sz="4000" i="0" strike="noStrike" kern="0" cap="none" spc="-200" normalizeH="0" baseline="0" noProof="0" dirty="0">
                <a:ln>
                  <a:noFill/>
                </a:ln>
                <a:uLnTx/>
                <a:uFillTx/>
                <a:latin typeface="Calibri"/>
                <a:ea typeface="+mn-ea"/>
                <a:cs typeface="Calibri"/>
              </a:rPr>
              <a:t>to </a:t>
            </a:r>
            <a:r>
              <a:rPr lang="en-US" sz="4000" kern="0" spc="-200" dirty="0">
                <a:latin typeface="Calibri"/>
                <a:cs typeface="Calibri"/>
              </a:rPr>
              <a:t>enjoy making much of Him</a:t>
            </a:r>
            <a:r>
              <a:rPr kumimoji="0" lang="en-US" sz="4000" i="0" strike="noStrike" kern="0" cap="none" spc="-200" normalizeH="0" baseline="0" noProof="0" dirty="0">
                <a:ln>
                  <a:noFill/>
                </a:ln>
                <a:uLnTx/>
                <a:uFillTx/>
                <a:latin typeface="Calibri"/>
                <a:ea typeface="+mn-ea"/>
                <a:cs typeface="Calibri"/>
              </a:rPr>
              <a:t>. </a:t>
            </a:r>
            <a:r>
              <a:rPr lang="en-US" sz="4000" kern="0" spc="-200" dirty="0">
                <a:latin typeface="Calibri"/>
                <a:cs typeface="Calibri"/>
              </a:rPr>
              <a:t>The assumption of this book is that to know the glories </a:t>
            </a:r>
            <a:r>
              <a:rPr kumimoji="0" lang="en-US" sz="4000" i="0" strike="noStrike" kern="0" cap="none" spc="-200" normalizeH="0" baseline="0" noProof="0" dirty="0">
                <a:ln>
                  <a:noFill/>
                </a:ln>
                <a:uLnTx/>
                <a:uFillTx/>
                <a:latin typeface="Calibri"/>
                <a:ea typeface="+mn-ea"/>
                <a:cs typeface="Calibri"/>
              </a:rPr>
              <a:t>of </a:t>
            </a:r>
            <a:r>
              <a:rPr lang="en-US" sz="4000" kern="0" spc="-200" dirty="0">
                <a:latin typeface="Calibri"/>
                <a:cs typeface="Calibri"/>
              </a:rPr>
              <a:t>Christ is an end, not a means. Christ is not glorious so that we get wealthy or healthy. Christ is glorious so that rich or poor, sick or sound, we might </a:t>
            </a:r>
            <a:r>
              <a:rPr kumimoji="0" lang="en-US" sz="4000" i="0" strike="noStrike" kern="0" cap="none" spc="-200" normalizeH="0" baseline="0" noProof="0" dirty="0">
                <a:ln>
                  <a:noFill/>
                </a:ln>
                <a:uLnTx/>
                <a:uFillTx/>
                <a:latin typeface="Calibri"/>
                <a:ea typeface="+mn-ea"/>
                <a:cs typeface="Calibri"/>
              </a:rPr>
              <a:t>be </a:t>
            </a:r>
            <a:r>
              <a:rPr lang="en-US" sz="4000" kern="0" spc="-200" dirty="0">
                <a:latin typeface="Calibri"/>
                <a:cs typeface="Calibri"/>
              </a:rPr>
              <a:t>satisfied in Him</a:t>
            </a:r>
            <a:r>
              <a:rPr kumimoji="0" lang="en-US" sz="4000" i="0" strike="noStrike" kern="0" cap="none" spc="-200" normalizeH="0" baseline="0" noProof="0" dirty="0">
                <a:ln>
                  <a:noFill/>
                </a:ln>
                <a:uLnTx/>
                <a:uFillTx/>
                <a:latin typeface="Calibri"/>
                <a:ea typeface="+mn-ea"/>
                <a:cs typeface="Calibri"/>
              </a:rPr>
              <a:t>.</a:t>
            </a:r>
            <a:endParaRPr lang="en-US" dirty="0">
              <a:ea typeface="+mn-ea"/>
              <a:cs typeface="Calibri"/>
            </a:endParaRPr>
          </a:p>
        </p:txBody>
      </p:sp>
      <p:pic>
        <p:nvPicPr>
          <p:cNvPr id="4" name="Picture 3">
            <a:extLst>
              <a:ext uri="{FF2B5EF4-FFF2-40B4-BE49-F238E27FC236}">
                <a16:creationId xmlns:a16="http://schemas.microsoft.com/office/drawing/2014/main" id="{794E5972-2D0A-43B5-5E45-196BBECFC9F0}"/>
              </a:ext>
            </a:extLst>
          </p:cNvPr>
          <p:cNvPicPr>
            <a:picLocks noChangeAspect="1"/>
          </p:cNvPicPr>
          <p:nvPr/>
        </p:nvPicPr>
        <p:blipFill>
          <a:blip r:embed="rId3"/>
          <a:stretch>
            <a:fillRect/>
          </a:stretch>
        </p:blipFill>
        <p:spPr>
          <a:xfrm>
            <a:off x="-1" y="0"/>
            <a:ext cx="1616927" cy="6858000"/>
          </a:xfrm>
          <a:prstGeom prst="rect">
            <a:avLst/>
          </a:prstGeom>
        </p:spPr>
      </p:pic>
    </p:spTree>
    <p:extLst>
      <p:ext uri="{BB962C8B-B14F-4D97-AF65-F5344CB8AC3E}">
        <p14:creationId xmlns:p14="http://schemas.microsoft.com/office/powerpoint/2010/main" val="100933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sz="4400" kern="0" spc="-200" dirty="0">
                <a:latin typeface="Calibri"/>
                <a:cs typeface="Calibri"/>
              </a:rPr>
              <a:t>For in him all things were created: things in heaven and on earth, visible and invisible</a:t>
            </a:r>
            <a:r>
              <a:rPr kumimoji="0" lang="en-US" sz="4400" i="0" u="none" strike="noStrike" kern="0" cap="none" spc="-200" normalizeH="0" baseline="0" noProof="0" dirty="0">
                <a:ln>
                  <a:noFill/>
                </a:ln>
                <a:effectLst/>
                <a:uLnTx/>
                <a:uFillTx/>
                <a:latin typeface="Calibri"/>
                <a:ea typeface="+mn-ea"/>
                <a:cs typeface="Calibri"/>
              </a:rPr>
              <a:t>,</a:t>
            </a:r>
            <a:r>
              <a:rPr lang="en-US" sz="4400" kern="0" spc="-200" dirty="0">
                <a:latin typeface="Calibri"/>
                <a:cs typeface="Calibri"/>
              </a:rPr>
              <a:t> whether thrones or powers or rulers or authorities; all things have been created through him and for him.</a:t>
            </a:r>
            <a:endParaRPr lang="en-US" dirty="0">
              <a:ea typeface="+mn-ea"/>
            </a:endParaRPr>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Col. 1:16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197651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sz="4400" kern="0" spc="-200" dirty="0">
                <a:latin typeface="Calibri"/>
                <a:cs typeface="Calibri"/>
              </a:rPr>
              <a:t>Now all has been heard; here is the conclusion of the matter: Fear God and keep his commandments</a:t>
            </a:r>
            <a:r>
              <a:rPr kumimoji="0" lang="en-US" sz="4400" i="0" u="none" strike="noStrike" kern="0" cap="none" spc="-200" normalizeH="0" baseline="0" noProof="0" dirty="0">
                <a:ln>
                  <a:noFill/>
                </a:ln>
                <a:effectLst/>
                <a:uLnTx/>
                <a:uFillTx/>
                <a:latin typeface="Calibri"/>
                <a:ea typeface="+mn-ea"/>
                <a:cs typeface="Calibri"/>
              </a:rPr>
              <a:t>,</a:t>
            </a:r>
            <a:r>
              <a:rPr lang="en-US" sz="4400" kern="0" spc="-200" dirty="0">
                <a:latin typeface="Calibri"/>
                <a:cs typeface="Calibri"/>
              </a:rPr>
              <a:t> for this is the duty of all mankind.</a:t>
            </a:r>
            <a:endParaRPr lang="en-US" dirty="0">
              <a:ea typeface="+mn-ea"/>
            </a:endParaRPr>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err="1">
                <a:solidFill>
                  <a:srgbClr val="F7F2EC"/>
                </a:solidFill>
                <a:effectLst>
                  <a:outerShdw blurRad="38100" dist="38100" dir="2700000" algn="tl">
                    <a:prstClr val="black">
                      <a:alpha val="43000"/>
                    </a:prstClr>
                  </a:outerShdw>
                </a:effectLst>
                <a:latin typeface="Rockwell" panose="02060603020205020403"/>
              </a:rPr>
              <a:t>Ecc</a:t>
            </a:r>
            <a:r>
              <a:rPr lang="en-US" sz="4000" i="1" spc="800" dirty="0">
                <a:solidFill>
                  <a:srgbClr val="F7F2EC"/>
                </a:solidFill>
                <a:effectLst>
                  <a:outerShdw blurRad="38100" dist="38100" dir="2700000" algn="tl">
                    <a:prstClr val="black">
                      <a:alpha val="43000"/>
                    </a:prstClr>
                  </a:outerShdw>
                </a:effectLst>
                <a:latin typeface="Rockwell" panose="02060603020205020403"/>
              </a:rPr>
              <a:t>. 12:13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1698034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3E87EC3-CE6A-6BD4-D21F-BF3604E5EC93}"/>
              </a:ext>
            </a:extLst>
          </p:cNvPr>
          <p:cNvPicPr>
            <a:picLocks noChangeAspect="1"/>
          </p:cNvPicPr>
          <p:nvPr/>
        </p:nvPicPr>
        <p:blipFill>
          <a:blip r:embed="rId3"/>
          <a:stretch>
            <a:fillRect/>
          </a:stretch>
        </p:blipFill>
        <p:spPr>
          <a:xfrm>
            <a:off x="0" y="0"/>
            <a:ext cx="12192000" cy="6856574"/>
          </a:xfrm>
          <a:prstGeom prst="rect">
            <a:avLst/>
          </a:prstGeom>
        </p:spPr>
      </p:pic>
      <p:pic>
        <p:nvPicPr>
          <p:cNvPr id="10" name="Picture 9">
            <a:extLst>
              <a:ext uri="{FF2B5EF4-FFF2-40B4-BE49-F238E27FC236}">
                <a16:creationId xmlns:a16="http://schemas.microsoft.com/office/drawing/2014/main" id="{38FDA793-58DE-5A0F-2279-6419A0AD9ACC}"/>
              </a:ext>
            </a:extLst>
          </p:cNvPr>
          <p:cNvPicPr>
            <a:picLocks noChangeAspect="1"/>
          </p:cNvPicPr>
          <p:nvPr/>
        </p:nvPicPr>
        <p:blipFill>
          <a:blip r:embed="rId4">
            <a:alphaModFix amt="6000"/>
          </a:blip>
          <a:stretch>
            <a:fillRect/>
          </a:stretch>
        </p:blipFill>
        <p:spPr>
          <a:xfrm>
            <a:off x="82297" y="-72762"/>
            <a:ext cx="12191999" cy="6856573"/>
          </a:xfrm>
          <a:prstGeom prst="rect">
            <a:avLst/>
          </a:prstGeom>
        </p:spPr>
      </p:pic>
      <p:sp>
        <p:nvSpPr>
          <p:cNvPr id="3" name="Title 1">
            <a:extLst>
              <a:ext uri="{FF2B5EF4-FFF2-40B4-BE49-F238E27FC236}">
                <a16:creationId xmlns:a16="http://schemas.microsoft.com/office/drawing/2014/main" id="{93F4E70B-611B-EED7-D346-AA29626A2669}"/>
              </a:ext>
            </a:extLst>
          </p:cNvPr>
          <p:cNvSpPr txBox="1">
            <a:spLocks noChangeArrowheads="1"/>
          </p:cNvSpPr>
          <p:nvPr/>
        </p:nvSpPr>
        <p:spPr bwMode="auto">
          <a:xfrm>
            <a:off x="490654" y="312235"/>
            <a:ext cx="11298223" cy="5469436"/>
          </a:xfrm>
          <a:prstGeom prst="rect">
            <a:avLst/>
          </a:prstGeom>
          <a:noFill/>
          <a:ln>
            <a:noFill/>
          </a:ln>
          <a:effectLst>
            <a:glow>
              <a:srgbClr val="4F81BD">
                <a:alpha val="41000"/>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sz="4400" kern="0" spc="-200" dirty="0">
                <a:latin typeface="Calibri"/>
                <a:cs typeface="Calibri"/>
              </a:rPr>
              <a:t>His speech persuaded them. They called the apostles in and had them flogged. Then they ordered them not to speak in the name of Jesus, and let them go. The apostles left the Sanhedrin</a:t>
            </a:r>
            <a:r>
              <a:rPr kumimoji="0" lang="en-US" sz="4400" i="0" u="none" strike="noStrike" kern="0" cap="none" spc="-200" normalizeH="0" baseline="0" noProof="0" dirty="0">
                <a:ln>
                  <a:noFill/>
                </a:ln>
                <a:effectLst/>
                <a:uLnTx/>
                <a:uFillTx/>
                <a:latin typeface="Calibri"/>
                <a:ea typeface="+mn-ea"/>
                <a:cs typeface="Calibri"/>
              </a:rPr>
              <a:t>,</a:t>
            </a:r>
            <a:r>
              <a:rPr lang="en-US" sz="4400" kern="0" spc="-200" dirty="0">
                <a:latin typeface="Calibri"/>
                <a:cs typeface="Calibri"/>
              </a:rPr>
              <a:t> rejoicing because they had been counted worthy of suffering disgrace for the Name.</a:t>
            </a:r>
            <a:endParaRPr lang="en-US" dirty="0">
              <a:ea typeface="+mn-ea"/>
            </a:endParaRPr>
          </a:p>
        </p:txBody>
      </p:sp>
      <p:sp>
        <p:nvSpPr>
          <p:cNvPr id="5" name="TextBox 4">
            <a:extLst>
              <a:ext uri="{FF2B5EF4-FFF2-40B4-BE49-F238E27FC236}">
                <a16:creationId xmlns:a16="http://schemas.microsoft.com/office/drawing/2014/main" id="{7E83B59B-A6F6-EE83-6AE6-B83905710AC5}"/>
              </a:ext>
            </a:extLst>
          </p:cNvPr>
          <p:cNvSpPr txBox="1"/>
          <p:nvPr/>
        </p:nvSpPr>
        <p:spPr>
          <a:xfrm>
            <a:off x="-82296" y="6044909"/>
            <a:ext cx="12274296" cy="707886"/>
          </a:xfrm>
          <a:prstGeom prst="rect">
            <a:avLst/>
          </a:prstGeom>
          <a:solidFill>
            <a:srgbClr val="165569"/>
          </a:solidFill>
          <a:effectLst>
            <a:softEdge rad="76200"/>
          </a:effectLst>
        </p:spPr>
        <p:txBody>
          <a:bodyPr wrap="square" lIns="91440" tIns="45720" rIns="91440" bIns="45720" anchor="t">
            <a:spAutoFit/>
          </a:bodyPr>
          <a:lstStyle/>
          <a:p>
            <a:pPr algn="r" defTabSz="1219170">
              <a:spcBef>
                <a:spcPts val="1333"/>
              </a:spcBef>
              <a:buClr>
                <a:srgbClr val="FFCA08">
                  <a:lumMod val="75000"/>
                </a:srgbClr>
              </a:buClr>
              <a:defRPr/>
            </a:pPr>
            <a:r>
              <a:rPr lang="en-US" sz="4000" i="1" spc="800" dirty="0">
                <a:solidFill>
                  <a:srgbClr val="F7F2EC"/>
                </a:solidFill>
                <a:effectLst>
                  <a:outerShdw blurRad="38100" dist="38100" dir="2700000" algn="tl">
                    <a:prstClr val="black">
                      <a:alpha val="43000"/>
                    </a:prstClr>
                  </a:outerShdw>
                </a:effectLst>
                <a:latin typeface="Rockwell" panose="02060603020205020403"/>
              </a:rPr>
              <a:t>Acts 5:40-41 </a:t>
            </a:r>
            <a:r>
              <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rPr>
              <a:t>(NIV)</a:t>
            </a:r>
            <a:r>
              <a:rPr lang="en-US" sz="4000" i="1" spc="800" dirty="0">
                <a:solidFill>
                  <a:srgbClr val="F7F2EC"/>
                </a:solidFill>
                <a:effectLst>
                  <a:outerShdw blurRad="38100" dist="38100" dir="2700000" algn="tl">
                    <a:prstClr val="black">
                      <a:alpha val="43000"/>
                    </a:prstClr>
                  </a:outerShdw>
                </a:effectLst>
                <a:latin typeface="Rockwell" panose="02060603020205020403"/>
              </a:rPr>
              <a:t> </a:t>
            </a:r>
            <a:endParaRPr kumimoji="0" lang="en-US" sz="4000" b="0" i="1" u="none" strike="noStrike" kern="1200" cap="none" spc="800" normalizeH="0" baseline="0" noProof="0" dirty="0">
              <a:ln>
                <a:noFill/>
              </a:ln>
              <a:solidFill>
                <a:srgbClr val="F7F2EC"/>
              </a:solidFill>
              <a:effectLst>
                <a:outerShdw blurRad="38100" dist="38100" dir="2700000" algn="tl">
                  <a:prstClr val="black">
                    <a:alpha val="43000"/>
                  </a:prstClr>
                </a:outerShdw>
              </a:effectLst>
              <a:uLnTx/>
              <a:uFillTx/>
              <a:latin typeface="Rockwell" panose="02060603020205020403"/>
              <a:ea typeface="+mn-ea"/>
              <a:cs typeface="+mn-cs"/>
            </a:endParaRPr>
          </a:p>
        </p:txBody>
      </p:sp>
      <p:pic>
        <p:nvPicPr>
          <p:cNvPr id="6" name="Picture 5" descr="A colorful logo with black text&#10;&#10;Description automatically generated">
            <a:extLst>
              <a:ext uri="{FF2B5EF4-FFF2-40B4-BE49-F238E27FC236}">
                <a16:creationId xmlns:a16="http://schemas.microsoft.com/office/drawing/2014/main" id="{9CD0791E-8A28-FC95-6392-964D5102CE80}"/>
              </a:ext>
            </a:extLst>
          </p:cNvPr>
          <p:cNvPicPr>
            <a:picLocks noChangeAspect="1"/>
          </p:cNvPicPr>
          <p:nvPr/>
        </p:nvPicPr>
        <p:blipFill rotWithShape="1">
          <a:blip r:embed="rId5">
            <a:extLst>
              <a:ext uri="{28A0092B-C50C-407E-A947-70E740481C1C}">
                <a14:useLocalDpi xmlns:a14="http://schemas.microsoft.com/office/drawing/2010/main" val="0"/>
              </a:ext>
            </a:extLst>
          </a:blip>
          <a:srcRect t="19"/>
          <a:stretch/>
        </p:blipFill>
        <p:spPr>
          <a:xfrm>
            <a:off x="-82296" y="5781670"/>
            <a:ext cx="2040673" cy="1147666"/>
          </a:xfrm>
          <a:prstGeom prst="rect">
            <a:avLst/>
          </a:prstGeom>
          <a:effectLst>
            <a:softEdge rad="88900"/>
          </a:effectLst>
        </p:spPr>
      </p:pic>
    </p:spTree>
    <p:extLst>
      <p:ext uri="{BB962C8B-B14F-4D97-AF65-F5344CB8AC3E}">
        <p14:creationId xmlns:p14="http://schemas.microsoft.com/office/powerpoint/2010/main" val="2492358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86</cp:revision>
  <dcterms:created xsi:type="dcterms:W3CDTF">2024-04-12T17:29:19Z</dcterms:created>
  <dcterms:modified xsi:type="dcterms:W3CDTF">2024-04-12T17:59:32Z</dcterms:modified>
</cp:coreProperties>
</file>