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975" r:id="rId2"/>
    <p:sldId id="2979" r:id="rId3"/>
    <p:sldId id="3107" r:id="rId4"/>
    <p:sldId id="3108" r:id="rId5"/>
    <p:sldId id="3034" r:id="rId6"/>
    <p:sldId id="3109" r:id="rId7"/>
    <p:sldId id="3111" r:id="rId8"/>
    <p:sldId id="3112" r:id="rId9"/>
    <p:sldId id="3113" r:id="rId10"/>
    <p:sldId id="3114" r:id="rId11"/>
    <p:sldId id="3032" r:id="rId12"/>
    <p:sldId id="3115" r:id="rId13"/>
    <p:sldId id="3116" r:id="rId14"/>
    <p:sldId id="3117" r:id="rId15"/>
    <p:sldId id="3106" r:id="rId16"/>
    <p:sldId id="3118" r:id="rId17"/>
    <p:sldId id="3119" r:id="rId18"/>
    <p:sldId id="3120" r:id="rId19"/>
    <p:sldId id="3071" r:id="rId20"/>
    <p:sldId id="3121" r:id="rId21"/>
    <p:sldId id="3122" r:id="rId22"/>
    <p:sldId id="3123" r:id="rId23"/>
    <p:sldId id="3124" r:id="rId24"/>
    <p:sldId id="3125" r:id="rId25"/>
    <p:sldId id="3126" r:id="rId26"/>
    <p:sldId id="3127" r:id="rId27"/>
    <p:sldId id="3128" r:id="rId28"/>
    <p:sldId id="3129" r:id="rId29"/>
    <p:sldId id="3130" r:id="rId30"/>
    <p:sldId id="3131" r:id="rId31"/>
    <p:sldId id="3132" r:id="rId32"/>
    <p:sldId id="3133" r:id="rId33"/>
    <p:sldId id="3134" r:id="rId34"/>
    <p:sldId id="2973" r:id="rId35"/>
    <p:sldId id="30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C1E"/>
    <a:srgbClr val="FE544B"/>
    <a:srgbClr val="FBFCFA"/>
    <a:srgbClr val="EF1642"/>
    <a:srgbClr val="001011"/>
    <a:srgbClr val="17D1CD"/>
    <a:srgbClr val="165569"/>
    <a:srgbClr val="FD473E"/>
    <a:srgbClr val="FE2C22"/>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60"/>
  </p:normalViewPr>
  <p:slideViewPr>
    <p:cSldViewPr snapToGrid="0">
      <p:cViewPr varScale="1">
        <p:scale>
          <a:sx n="105" d="100"/>
          <a:sy n="105" d="100"/>
        </p:scale>
        <p:origin x="540" y="11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142755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21251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278765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399764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237286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420325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81535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61904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345270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49047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37309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58645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70258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18372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168344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413851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386839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62585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2158199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88281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70354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11381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295240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139852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264530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see that a person is considered righteous by what they do and not by faith alone.  In the same way, was not even Rahab the prostitute considered righteous for what she did when she gave lodging to the spies and sent them off in a different direction?  As the body without the spirit is dead, so faith without deeds is dead.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32490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Claiming to have faith doesn’t mean you actually have faith</a:t>
            </a:r>
          </a:p>
        </p:txBody>
      </p:sp>
    </p:spTree>
    <p:extLst>
      <p:ext uri="{BB962C8B-B14F-4D97-AF65-F5344CB8AC3E}">
        <p14:creationId xmlns:p14="http://schemas.microsoft.com/office/powerpoint/2010/main" val="154987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What good is it, my brothers and sisters, if someone claims to have faith but has no deeds? Can such faith save them?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11448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What good is it, my brothers and sisters, if someone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claims to have faith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has no deeds?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Can such faith save them?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14806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So faith comes from hearing, and hearing through the word of Christ.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10:17 (ESV)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84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kyBridge gives a unique perspective view of Gatlinburg, TN">
            <a:extLst>
              <a:ext uri="{FF2B5EF4-FFF2-40B4-BE49-F238E27FC236}">
                <a16:creationId xmlns:a16="http://schemas.microsoft.com/office/drawing/2014/main" id="{3D07E790-E022-885C-1354-70D7F4D27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2" b="1480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8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Suppose a brother or a sister is without clothes and daily food.  If one of you says to them, “Go in peace; keep warm and well fed,” but does nothing about their physical needs, what good is it?  In the same way, faith by itself, if it is not accompanied by action, is dead.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2:15–17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18485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If I say I am saved but it doesn’t affect the way I live, am I really saved?</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89955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What good is it, my brothers and sisters,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if someone claims to have faith but has no deeds? Can such faith save them?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2:15–17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9983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True faith results in actions</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954107"/>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Claiming to have faith doesn’t mean you actually have faith</a:t>
            </a:r>
          </a:p>
        </p:txBody>
      </p:sp>
    </p:spTree>
    <p:extLst>
      <p:ext uri="{BB962C8B-B14F-4D97-AF65-F5344CB8AC3E}">
        <p14:creationId xmlns:p14="http://schemas.microsoft.com/office/powerpoint/2010/main" val="278359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If you declare with your mouth, “Jesus is Lord,” and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believe in your heart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that God raised him from the dead,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you will be saved</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it is with your heart that you believe and are justified</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and it is with your mouth that you profess your faith and are saved.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10:9–10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someone will say, “You have faith; I have deeds.” Show me your faith without deeds, and I will show you my faith by my deeds.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5483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believe that there is one God. Good! Even the demons believe that—and shudder.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1473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Faith that doesn’t result in action isn’t really faith.</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0848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Look at the examples of Abraham and Rahab’s faith</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815882"/>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Claiming to have faith doesn’t mean you actually have faith</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True faith results in actions</a:t>
            </a:r>
          </a:p>
        </p:txBody>
      </p:sp>
    </p:spTree>
    <p:extLst>
      <p:ext uri="{BB962C8B-B14F-4D97-AF65-F5344CB8AC3E}">
        <p14:creationId xmlns:p14="http://schemas.microsoft.com/office/powerpoint/2010/main" val="99034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foolish person, do you want evidence that faith without deeds is useless?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Was not our father Abraham considered righteous for what he did when he offered his son Isaac on the altar?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2:20–25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54327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By faith Abraham, when God tested him, offered Isaac as a sacrifice. He who had embraced the promises was about to sacrifice his one and only son,  even though God had said to him, “It is through Isaac that your offspring will be reckoned.”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Hebrews 11:17–19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69504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Abraham reasoned that God could even raise the dead, and so in a manner of speaking he did receive Isaac back from death.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Hebrews 11:17–19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00139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Abram believed the Lord, and he credited it to him as righteousness.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Genesis 15:6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27527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see that his faith and his actions were working together, and his faith was made complete by what he did.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2:20–25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62177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We are saved when we believe God and place our faith in the cross of Christ, but it isn’t true belief if it doesn’t affect the way we live.</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98667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it is by grace you have been saved,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through faith</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this is not from yourselves, it is the gift of God—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not by works</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so that no one can boast.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Ephesians 2:8–9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1743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see that a person is considered righteous by what they do and not by faith alone.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2:20–25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02207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In the same way, was not even Rahab the prostitute considered righteous for what she did when she gave lodging to the spies and sent them off in a different direction?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2:25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9782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Are you dead or alive?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10854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Claiming to have faith doesn’t mean you actually have faith</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True faith results in actions</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Look at the example of Abraham and Rahab’s faith</a:t>
            </a:r>
          </a:p>
        </p:txBody>
      </p:sp>
    </p:spTree>
    <p:extLst>
      <p:ext uri="{BB962C8B-B14F-4D97-AF65-F5344CB8AC3E}">
        <p14:creationId xmlns:p14="http://schemas.microsoft.com/office/powerpoint/2010/main" val="472285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As the body without the spirit is dead, so faith without deeds is dead.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922944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Claiming to have faith doesn’t mean you actually have faith</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True faith results in actions</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Look at </a:t>
            </a:r>
            <a:r>
              <a:rPr kumimoji="0" lang="en-US" altLang="en-US" sz="3600" b="0" i="0" u="none" strike="noStrike" kern="0" cap="none" spc="-200" normalizeH="0" baseline="0" noProof="0">
                <a:ln>
                  <a:noFill/>
                </a:ln>
                <a:solidFill>
                  <a:schemeClr val="bg1"/>
                </a:solidFill>
                <a:effectLst/>
                <a:uLnTx/>
                <a:uFillTx/>
                <a:latin typeface="Calibri"/>
                <a:ea typeface="+mn-ea"/>
                <a:cs typeface="Tahoma" panose="020B0604030504040204" pitchFamily="34" charset="0"/>
              </a:rPr>
              <a:t>the examples </a:t>
            </a: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of Abraham and Rahab’s faith</a:t>
            </a:r>
          </a:p>
          <a:p>
            <a:pPr marL="457200" marR="0" lvl="0" indent="-457200" algn="l" defTabSz="609585" rtl="0" eaLnBrk="1" fontAlgn="auto" latinLnBrk="0" hangingPunct="1">
              <a:lnSpc>
                <a:spcPct val="2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Are you dead or alive?</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endParaRP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220080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he saved us, not because of righteous things we had done,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because of his mercy. He saved us through the washing of rebirth and renewal by the Holy Spirit,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Titus 3:5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70257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We don’t do good works to get saved.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We do good works because we are saved. </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What good is it, my brothers and sisters, if someone claims to have faith but has no deeds? Can such faith save them?  Suppose a brother or a sister is without clothes and daily food.  If one of you says to them, “Go in peace; keep warm and well fed,” but does nothing about their physical needs, what good is it?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19434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In the same way, faith by itself, if it is not accompanied by action, is dead.  But someone will say, “You have faith; I have deeds.” Show me your faith without deeds, and I will show you my faith by my deeds.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5648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believe that there is one God. Good! Even the demons believe that—and shudder. 20 You foolish person, do you want evidence that faith without deeds is useless?  Was not our father Abraham considered righteous for what he did when he offered his son Isaac on the altar?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74665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see that his faith and his actions were working together, and his faith was made complete by what he did.  And the scripture was fulfilled that says, “Abraham believed God, and it was credited to him as righteousness,” and he was called God’s friend.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31205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19627</TotalTime>
  <Words>1191</Words>
  <Application>Microsoft Office PowerPoint</Application>
  <PresentationFormat>Widescreen</PresentationFormat>
  <Paragraphs>103</Paragraphs>
  <Slides>35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261</cp:revision>
  <dcterms:created xsi:type="dcterms:W3CDTF">2022-06-01T02:28:00Z</dcterms:created>
  <dcterms:modified xsi:type="dcterms:W3CDTF">2024-05-12T13:20:50Z</dcterms:modified>
</cp:coreProperties>
</file>