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975" r:id="rId2"/>
    <p:sldId id="2979" r:id="rId3"/>
    <p:sldId id="3071" r:id="rId4"/>
    <p:sldId id="3150" r:id="rId5"/>
    <p:sldId id="3151" r:id="rId6"/>
    <p:sldId id="3034" r:id="rId7"/>
    <p:sldId id="3152" r:id="rId8"/>
    <p:sldId id="3154" r:id="rId9"/>
    <p:sldId id="3142" r:id="rId10"/>
    <p:sldId id="3153" r:id="rId11"/>
    <p:sldId id="3155" r:id="rId12"/>
    <p:sldId id="3156" r:id="rId13"/>
    <p:sldId id="3157" r:id="rId14"/>
    <p:sldId id="3158" r:id="rId15"/>
    <p:sldId id="3159" r:id="rId16"/>
    <p:sldId id="3160" r:id="rId17"/>
    <p:sldId id="3161" r:id="rId18"/>
    <p:sldId id="3162" r:id="rId19"/>
    <p:sldId id="3163" r:id="rId20"/>
    <p:sldId id="3164" r:id="rId21"/>
    <p:sldId id="3165" r:id="rId22"/>
    <p:sldId id="3166" r:id="rId23"/>
    <p:sldId id="3167" r:id="rId24"/>
    <p:sldId id="2973" r:id="rId25"/>
    <p:sldId id="31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C1E"/>
    <a:srgbClr val="FE544B"/>
    <a:srgbClr val="FBFCFA"/>
    <a:srgbClr val="EF1642"/>
    <a:srgbClr val="001011"/>
    <a:srgbClr val="17D1CD"/>
    <a:srgbClr val="165569"/>
    <a:srgbClr val="FD473E"/>
    <a:srgbClr val="FE2C22"/>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60"/>
  </p:normalViewPr>
  <p:slideViewPr>
    <p:cSldViewPr snapToGrid="0">
      <p:cViewPr varScale="1">
        <p:scale>
          <a:sx n="105" d="100"/>
          <a:sy n="105" d="100"/>
        </p:scale>
        <p:origin x="540"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257105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53724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224160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35115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180955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362445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327415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1924426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136761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244400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336727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28699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48200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373177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3477278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319835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…Don’t you realize that friendship with the world makes you an enemy of God?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say it again: </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If you want to be a friend of the world, you make yourself an enemy of God.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4:4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84390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Submit yourselves, then, to God.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Resist the devil, and he will flee from you.</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93587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You, dear children, are from God and have overcome them, because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the one who is in you is greater than the one who is in the world.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John 4:4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49092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What, then, shall we say in response to these things? If God is for us, who can be against us?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8:31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20320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need to get close to God</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38499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submit to God’s authority in my life</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forcefully resist Satan’s worldview</a:t>
            </a:r>
          </a:p>
        </p:txBody>
      </p:sp>
    </p:spTree>
    <p:extLst>
      <p:ext uri="{BB962C8B-B14F-4D97-AF65-F5344CB8AC3E}">
        <p14:creationId xmlns:p14="http://schemas.microsoft.com/office/powerpoint/2010/main" val="294577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Come near to God and he will come near to you. Wash your hands, you sinners, and purify your hearts, you double-minded.   Grieve, mourn and wail. Change your laughter to mourning and your joy to gloom.</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4:8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6466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if we walk in the light, as he is in the light, we have fellowship with one another, and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the blood of Jesus, his Son, purifies us from all sin.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John 1:7–10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6069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If we claim to be without sin, we deceive ourselves and the truth is not in us.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If we claim we have not sinned, we make him out to be a liar and his word is not in us.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John 1:8,10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14059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If we confess our sins, he is faithful and just and will forgive us our sins and purify us from all unrighteousness.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John 1:9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98099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Even if I caused you sorrow by my letter, I do not regret it. Though I did regret it—I see that my letter hurt you, but only for a little while—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yet now I am happy, not because you were made sorry, but because your sorrow led you to repentance.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2 Corinthians 7:8–11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57065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he gives us more grace. That is why Scripture says: “God opposes the proud but shows favor to the humble.”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For you became sorrowful as God intended and so were not harmed in any way by us.  Godly sorrow brings repentance that leads to salvation and leaves no regret, but worldly sorrow brings death.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2 Corinthians 7:8–11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86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1525"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must admit that I need Jesus</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2246769"/>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submit to God’s authority in my life</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forcefully resist Satan’s worldview</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need to get close to God</a:t>
            </a:r>
          </a:p>
        </p:txBody>
      </p:sp>
    </p:spTree>
    <p:extLst>
      <p:ext uri="{BB962C8B-B14F-4D97-AF65-F5344CB8AC3E}">
        <p14:creationId xmlns:p14="http://schemas.microsoft.com/office/powerpoint/2010/main" val="98694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Humble yourselves before the Lord, and he will lift you up.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4:10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99028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 waited patiently for the Lord; he turned to me and heard my cry.  He lifted me out of the slimy pit, out of the mud and mire; he set my feet on a rock and gave me a firm place to stand.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Psalm 40:1–2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39562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322521"/>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must submit to God’s authority in my life</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must forcefully resist Satan’s worldview</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need to get close to God</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must admit that I need Jesus</a:t>
            </a: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82919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1421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must submit to God’s authority in my life</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278359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Submit yourselves, then, to God…</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31092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You do not belong to yourself,  for God bought you with a high price. So you must honor God with your body.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Corinthians 6:19–20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36337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a:t>
            </a:r>
            <a:r>
              <a:rPr lang="en-US" altLang="en-US" sz="4000" kern="0" spc="-200" dirty="0">
                <a:latin typeface="Calibri"/>
                <a:cs typeface="Tahoma" panose="020B0604030504040204" pitchFamily="34" charset="0"/>
              </a:rPr>
              <a:t>I am</a:t>
            </a:r>
            <a:r>
              <a:rPr kumimoji="0" lang="en-US" altLang="en-US" sz="4000" i="0" strike="noStrike" kern="0" cap="none" spc="-200" normalizeH="0" baseline="0" noProof="0" dirty="0">
                <a:ln>
                  <a:noFill/>
                </a:ln>
                <a:uLnTx/>
                <a:uFillTx/>
                <a:latin typeface="Calibri"/>
                <a:ea typeface="+mn-ea"/>
                <a:cs typeface="Tahoma" panose="020B0604030504040204" pitchFamily="34" charset="0"/>
              </a:rPr>
              <a:t> either submitting to God or I am rebelling against Him.</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009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Rebellion is as sinful as witchcraft, </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and stubbornness as bad as worshiping idols. So because you have rejected the command of the Lord, he has rejected you as king.”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Corinthians 6:19–20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33980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27685" y="245327"/>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sng" strike="noStrike" kern="0" cap="none" spc="-200" normalizeH="0" baseline="0" noProof="0" dirty="0">
                <a:ln>
                  <a:noFill/>
                </a:ln>
                <a:uLnTx/>
                <a:uFillTx/>
                <a:latin typeface="Calibri"/>
                <a:ea typeface="+mn-ea"/>
                <a:cs typeface="Tahoma" panose="020B0604030504040204" pitchFamily="34" charset="0"/>
              </a:rPr>
              <a:t>Rebellion defined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u="sng" strike="noStrike" kern="0" cap="none" spc="-200" normalizeH="0" baseline="0" noProof="0" dirty="0">
              <a:ln>
                <a:noFill/>
              </a:ln>
              <a:uLnTx/>
              <a:uFillTx/>
              <a:latin typeface="Calibri"/>
              <a:ea typeface="+mn-ea"/>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000" kern="0" spc="-200" dirty="0">
                <a:latin typeface="Calibri"/>
                <a:cs typeface="Tahoma" panose="020B0604030504040204" pitchFamily="34" charset="0"/>
              </a:rPr>
              <a:t>I know what you said  but I am going to do it my way.</a:t>
            </a: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97748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must forcefully resist Satan’s worldview</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submit to God’s authority in my life</a:t>
            </a:r>
          </a:p>
        </p:txBody>
      </p:sp>
    </p:spTree>
    <p:extLst>
      <p:ext uri="{BB962C8B-B14F-4D97-AF65-F5344CB8AC3E}">
        <p14:creationId xmlns:p14="http://schemas.microsoft.com/office/powerpoint/2010/main" val="475197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20247</TotalTime>
  <Words>755</Words>
  <Application>Microsoft Office PowerPoint</Application>
  <PresentationFormat>Widescreen</PresentationFormat>
  <Paragraphs>76</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271</cp:revision>
  <dcterms:created xsi:type="dcterms:W3CDTF">2022-06-01T02:28:00Z</dcterms:created>
  <dcterms:modified xsi:type="dcterms:W3CDTF">2024-06-09T13:17:58Z</dcterms:modified>
</cp:coreProperties>
</file>